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0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45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9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52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28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51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54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0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5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1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3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27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7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205D6B-ABD2-4DC0-B28C-948F2908ED0A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D6C7A8-F84A-425A-88B7-0FB43060B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07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2C201-3896-4601-B235-2A33B992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432" y="2760955"/>
            <a:ext cx="9144000" cy="963889"/>
          </a:xfrm>
        </p:spPr>
        <p:txBody>
          <a:bodyPr/>
          <a:lstStyle/>
          <a:p>
            <a:r>
              <a:rPr lang="en-US" altLang="zh-TW" dirty="0"/>
              <a:t>Flutter Layout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FFFBB1-D305-4AB0-8FF5-5677BE16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7545" y="4998127"/>
            <a:ext cx="2636669" cy="36842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Author: Yung-</a:t>
            </a:r>
            <a:r>
              <a:rPr lang="en-US" altLang="zh-TW" dirty="0" err="1"/>
              <a:t>Hsun</a:t>
            </a:r>
            <a:r>
              <a:rPr lang="en-US" altLang="zh-TW" dirty="0"/>
              <a:t>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381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17D69-1399-4CCD-9F47-4B7F852B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Menu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5B5504-3B14-44C9-AAC6-C08FB0CA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1.AppBar</a:t>
            </a:r>
          </a:p>
          <a:p>
            <a:pPr marL="0" indent="0">
              <a:buNone/>
            </a:pPr>
            <a:r>
              <a:rPr lang="en-US" altLang="zh-TW" dirty="0"/>
              <a:t>2.Drawer</a:t>
            </a:r>
          </a:p>
          <a:p>
            <a:pPr marL="0" indent="0">
              <a:buNone/>
            </a:pPr>
            <a:r>
              <a:rPr lang="en-US" altLang="zh-TW" dirty="0"/>
              <a:t>3.NavigationBar</a:t>
            </a:r>
          </a:p>
          <a:p>
            <a:pPr marL="0" indent="0">
              <a:buNone/>
            </a:pPr>
            <a:r>
              <a:rPr lang="en-US" altLang="zh-TW" dirty="0"/>
              <a:t>4. </a:t>
            </a:r>
            <a:r>
              <a:rPr lang="en-US" altLang="zh-TW" dirty="0" err="1"/>
              <a:t>FloatingActionButton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7496F0-21AC-43B1-88EB-63BFD763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851" y="467365"/>
            <a:ext cx="2831218" cy="59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DC320-C6BB-48B1-B2E7-2AF434AF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AppBar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93EEE68-95C0-4024-8D6D-71943DB88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227" y="3429000"/>
            <a:ext cx="4121545" cy="1303867"/>
          </a:xfr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01F6F26-4EAD-4DCE-ACE9-5BEF74E6C2FD}"/>
              </a:ext>
            </a:extLst>
          </p:cNvPr>
          <p:cNvCxnSpPr>
            <a:cxnSpLocks/>
          </p:cNvCxnSpPr>
          <p:nvPr/>
        </p:nvCxnSpPr>
        <p:spPr>
          <a:xfrm flipV="1">
            <a:off x="4314548" y="2858610"/>
            <a:ext cx="0" cy="6835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77FCC24-1D62-4A12-8CC6-5E3D2A180408}"/>
              </a:ext>
            </a:extLst>
          </p:cNvPr>
          <p:cNvCxnSpPr>
            <a:cxnSpLocks/>
          </p:cNvCxnSpPr>
          <p:nvPr/>
        </p:nvCxnSpPr>
        <p:spPr>
          <a:xfrm flipH="1">
            <a:off x="2503503" y="2858610"/>
            <a:ext cx="18110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E6A8AF-F2D2-45CA-B76B-6BB5D04289D1}"/>
              </a:ext>
            </a:extLst>
          </p:cNvPr>
          <p:cNvSpPr txBox="1"/>
          <p:nvPr/>
        </p:nvSpPr>
        <p:spPr>
          <a:xfrm>
            <a:off x="1322035" y="2673944"/>
            <a:ext cx="118146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Leading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E554D43-4F74-4E3B-AFF3-974725654228}"/>
              </a:ext>
            </a:extLst>
          </p:cNvPr>
          <p:cNvSpPr/>
          <p:nvPr/>
        </p:nvSpPr>
        <p:spPr>
          <a:xfrm>
            <a:off x="4200620" y="3930590"/>
            <a:ext cx="3790760" cy="68358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9A355DC-78A0-41C3-A999-ED6859D2A7A0}"/>
              </a:ext>
            </a:extLst>
          </p:cNvPr>
          <p:cNvCxnSpPr>
            <a:stCxn id="14" idx="1"/>
          </p:cNvCxnSpPr>
          <p:nvPr/>
        </p:nvCxnSpPr>
        <p:spPr>
          <a:xfrm flipH="1">
            <a:off x="2565647" y="4272380"/>
            <a:ext cx="1634973" cy="2441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E12670-D410-447E-9194-289C3C9DCE93}"/>
              </a:ext>
            </a:extLst>
          </p:cNvPr>
          <p:cNvSpPr txBox="1"/>
          <p:nvPr/>
        </p:nvSpPr>
        <p:spPr>
          <a:xfrm>
            <a:off x="1384180" y="4099920"/>
            <a:ext cx="118146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Bottom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8D1279B-F0C5-4120-A4CC-2A062CEC8048}"/>
              </a:ext>
            </a:extLst>
          </p:cNvPr>
          <p:cNvCxnSpPr/>
          <p:nvPr/>
        </p:nvCxnSpPr>
        <p:spPr>
          <a:xfrm flipV="1">
            <a:off x="5193437" y="2858610"/>
            <a:ext cx="0" cy="6835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B6656A4-81AD-4A77-8FD7-07E87AEBD45D}"/>
              </a:ext>
            </a:extLst>
          </p:cNvPr>
          <p:cNvCxnSpPr/>
          <p:nvPr/>
        </p:nvCxnSpPr>
        <p:spPr>
          <a:xfrm>
            <a:off x="5220070" y="2858610"/>
            <a:ext cx="9676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DB112D6-2688-4154-B2B8-F57E34C45E51}"/>
              </a:ext>
            </a:extLst>
          </p:cNvPr>
          <p:cNvSpPr txBox="1"/>
          <p:nvPr/>
        </p:nvSpPr>
        <p:spPr>
          <a:xfrm>
            <a:off x="6214368" y="2673944"/>
            <a:ext cx="118146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Title</a:t>
            </a:r>
            <a:endParaRPr lang="zh-TW" altLang="en-US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5F96364-A27A-4B47-B828-1CB5A09D02FB}"/>
              </a:ext>
            </a:extLst>
          </p:cNvPr>
          <p:cNvCxnSpPr/>
          <p:nvPr/>
        </p:nvCxnSpPr>
        <p:spPr>
          <a:xfrm flipV="1">
            <a:off x="7883371" y="2858610"/>
            <a:ext cx="0" cy="6835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33EFA89-9DF8-4005-AACD-C8156DDDBD2E}"/>
              </a:ext>
            </a:extLst>
          </p:cNvPr>
          <p:cNvCxnSpPr/>
          <p:nvPr/>
        </p:nvCxnSpPr>
        <p:spPr>
          <a:xfrm>
            <a:off x="7901126" y="2858610"/>
            <a:ext cx="994299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A5EF03D-1C06-4F7E-B757-3D64783A9290}"/>
              </a:ext>
            </a:extLst>
          </p:cNvPr>
          <p:cNvSpPr txBox="1"/>
          <p:nvPr/>
        </p:nvSpPr>
        <p:spPr>
          <a:xfrm>
            <a:off x="8913179" y="2692354"/>
            <a:ext cx="118146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14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433F8-895D-43A9-A655-9B24459D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Drawer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3A6A0A9-56E0-4D1B-9118-CB93999F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1530" y="1743429"/>
            <a:ext cx="2808939" cy="4458156"/>
          </a:xfrm>
        </p:spPr>
      </p:pic>
    </p:spTree>
    <p:extLst>
      <p:ext uri="{BB962C8B-B14F-4D97-AF65-F5344CB8AC3E}">
        <p14:creationId xmlns:p14="http://schemas.microsoft.com/office/powerpoint/2010/main" val="46676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40933-82C4-47E1-B266-E26E7C4A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NavigationBar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C29C06-5F36-4527-989A-33CCE2E7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945" y="1634065"/>
            <a:ext cx="2786109" cy="4496203"/>
          </a:xfr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97760F-0BA4-41AE-9154-BFA1C2734E41}"/>
              </a:ext>
            </a:extLst>
          </p:cNvPr>
          <p:cNvSpPr/>
          <p:nvPr/>
        </p:nvSpPr>
        <p:spPr>
          <a:xfrm>
            <a:off x="4814655" y="5714866"/>
            <a:ext cx="2556769" cy="37082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D2A945E-135D-4362-BBCE-8A499B73592A}"/>
              </a:ext>
            </a:extLst>
          </p:cNvPr>
          <p:cNvCxnSpPr/>
          <p:nvPr/>
        </p:nvCxnSpPr>
        <p:spPr>
          <a:xfrm flipH="1">
            <a:off x="3179682" y="5888072"/>
            <a:ext cx="1634973" cy="2441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782DFE-E020-4ED0-ADC0-B85D61B0D677}"/>
              </a:ext>
            </a:extLst>
          </p:cNvPr>
          <p:cNvSpPr txBox="1"/>
          <p:nvPr/>
        </p:nvSpPr>
        <p:spPr>
          <a:xfrm>
            <a:off x="1482571" y="5703406"/>
            <a:ext cx="169711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NavigationBar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0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C56E9-8897-43CD-86EC-FC1801B1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FloatingActionButton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1239D30-3D7E-45B4-AE77-8EF6EA7F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794" y="2428850"/>
            <a:ext cx="2254297" cy="3686715"/>
          </a:xfr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1B82255-8F01-40CF-A562-643EDC6E2E59}"/>
              </a:ext>
            </a:extLst>
          </p:cNvPr>
          <p:cNvCxnSpPr/>
          <p:nvPr/>
        </p:nvCxnSpPr>
        <p:spPr>
          <a:xfrm>
            <a:off x="3568823" y="5548544"/>
            <a:ext cx="16512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0476B1A-F6E6-413F-8E67-95944AFF94EC}"/>
              </a:ext>
            </a:extLst>
          </p:cNvPr>
          <p:cNvSpPr txBox="1"/>
          <p:nvPr/>
        </p:nvSpPr>
        <p:spPr>
          <a:xfrm>
            <a:off x="5232386" y="5363878"/>
            <a:ext cx="255333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FloatingActionButton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631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32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Garamond</vt:lpstr>
      <vt:lpstr>有機</vt:lpstr>
      <vt:lpstr>Flutter Layout</vt:lpstr>
      <vt:lpstr>Menu</vt:lpstr>
      <vt:lpstr>AppBar </vt:lpstr>
      <vt:lpstr>Drawer </vt:lpstr>
      <vt:lpstr>NavigationBar </vt:lpstr>
      <vt:lpstr>FloatingActionButton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Layout</dc:title>
  <dc:creator>永勳 陳</dc:creator>
  <cp:lastModifiedBy>永勳 陳</cp:lastModifiedBy>
  <cp:revision>5</cp:revision>
  <dcterms:created xsi:type="dcterms:W3CDTF">2020-09-22T12:02:58Z</dcterms:created>
  <dcterms:modified xsi:type="dcterms:W3CDTF">2020-09-22T12:56:26Z</dcterms:modified>
</cp:coreProperties>
</file>