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61" r:id="rId5"/>
    <p:sldId id="278" r:id="rId6"/>
    <p:sldId id="279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CE80426-BED0-4D21-9767-A71E30C5C6A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网络零食铺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0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搜索商品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pic>
        <p:nvPicPr>
          <p:cNvPr id="2051" name="Picture 3" descr="C:\Users\hyo619\Desktop\202009\软件工程课设\pics\demo\购买\搜索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8" y="1628800"/>
            <a:ext cx="8347522" cy="37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8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购物车</a:t>
            </a:r>
            <a:endParaRPr lang="en-US" altLang="zh-CN" dirty="0" smtClean="0"/>
          </a:p>
        </p:txBody>
      </p:sp>
      <p:pic>
        <p:nvPicPr>
          <p:cNvPr id="3075" name="Picture 3" descr="C:\Users\hyo619\Desktop\202009\软件工程课设\pics\demo\购买\购物车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1" y="1748982"/>
            <a:ext cx="895647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购买</a:t>
            </a:r>
            <a:endParaRPr lang="en-US" altLang="zh-CN" dirty="0" smtClean="0"/>
          </a:p>
        </p:txBody>
      </p:sp>
      <p:pic>
        <p:nvPicPr>
          <p:cNvPr id="4098" name="Picture 2" descr="C:\Users\hyo619\Desktop\202009\软件工程课设\pics\demo\购买\购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0" y="1420687"/>
            <a:ext cx="886861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商品详情页</a:t>
            </a:r>
            <a:endParaRPr lang="en-US" altLang="zh-CN" dirty="0" smtClean="0"/>
          </a:p>
        </p:txBody>
      </p:sp>
      <p:pic>
        <p:nvPicPr>
          <p:cNvPr id="3074" name="Picture 2" descr="C:\Users\hyo619\Desktop\202009\软件工程课设\pics\demo\购买\商品详情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8" y="1484784"/>
            <a:ext cx="8576220" cy="38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查看购买记录</a:t>
            </a:r>
            <a:endParaRPr lang="en-US" altLang="zh-CN" dirty="0" smtClean="0"/>
          </a:p>
        </p:txBody>
      </p:sp>
      <p:pic>
        <p:nvPicPr>
          <p:cNvPr id="5122" name="Picture 2" descr="C:\Users\hyo619\Desktop\202009\软件工程课设\pics\demo\购买\查看购买记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2" y="1447664"/>
            <a:ext cx="8621191" cy="412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上架商品</a:t>
            </a:r>
            <a:endParaRPr lang="en-US" altLang="zh-CN" dirty="0" smtClean="0"/>
          </a:p>
        </p:txBody>
      </p:sp>
      <p:pic>
        <p:nvPicPr>
          <p:cNvPr id="6146" name="Picture 2" descr="C:\Users\hyo619\Desktop\202009\软件工程课设\pics\demo\出售\上架商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1" y="1412776"/>
            <a:ext cx="8917353" cy="40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修改商品信息</a:t>
            </a:r>
            <a:endParaRPr lang="en-US" altLang="zh-CN" dirty="0" smtClean="0"/>
          </a:p>
        </p:txBody>
      </p:sp>
      <p:pic>
        <p:nvPicPr>
          <p:cNvPr id="7170" name="Picture 2" descr="C:\Users\hyo619\Desktop\202009\软件工程课设\pics\demo\出售\修改商品信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" y="1484784"/>
            <a:ext cx="903532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2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货架</a:t>
            </a:r>
            <a:endParaRPr lang="en-US" altLang="zh-CN" dirty="0" smtClean="0"/>
          </a:p>
        </p:txBody>
      </p:sp>
      <p:pic>
        <p:nvPicPr>
          <p:cNvPr id="8194" name="Picture 2" descr="C:\Users\hyo619\Desktop\202009\软件工程课设\pics\demo\出售\货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8" y="1484784"/>
            <a:ext cx="8735740" cy="38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店铺信息</a:t>
            </a:r>
            <a:endParaRPr lang="en-US" altLang="zh-CN" dirty="0" smtClean="0"/>
          </a:p>
        </p:txBody>
      </p:sp>
      <p:pic>
        <p:nvPicPr>
          <p:cNvPr id="8195" name="Picture 3" descr="C:\Users\hyo619\Desktop\202009\软件工程课设\pics\demo\出售\店铺信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1700807"/>
            <a:ext cx="8691686" cy="39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查看出售记录</a:t>
            </a:r>
            <a:endParaRPr lang="en-US" altLang="zh-CN" dirty="0" smtClean="0"/>
          </a:p>
        </p:txBody>
      </p:sp>
      <p:pic>
        <p:nvPicPr>
          <p:cNvPr id="9218" name="Picture 2" descr="C:\Users\hyo619\Desktop\202009\软件工程课设\pics\demo\出售\查看售出记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9" y="1935523"/>
            <a:ext cx="887181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体系结构设计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5646" y="5671709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上图是出售功能模块的体系结构设计示例。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ACD</a:t>
            </a:r>
            <a:r>
              <a:rPr lang="zh-CN" altLang="en-US" dirty="0"/>
              <a:t>图展示了系统的体系结构</a:t>
            </a:r>
            <a:r>
              <a:rPr lang="zh-CN" altLang="en-US" dirty="0" smtClean="0"/>
              <a:t>设计</a:t>
            </a:r>
            <a:r>
              <a:rPr lang="zh-CN" altLang="en-US" dirty="0"/>
              <a:t>，</a:t>
            </a:r>
            <a:r>
              <a:rPr lang="zh-CN" altLang="en-US" dirty="0" smtClean="0"/>
              <a:t>还需要</a:t>
            </a:r>
            <a:r>
              <a:rPr lang="zh-CN" altLang="en-US" dirty="0" smtClean="0"/>
              <a:t>进一步的精</a:t>
            </a:r>
            <a:r>
              <a:rPr lang="zh-CN" altLang="en-US" dirty="0" smtClean="0"/>
              <a:t>化。</a:t>
            </a:r>
            <a:endParaRPr lang="en-US" altLang="zh-CN" dirty="0" smtClean="0"/>
          </a:p>
        </p:txBody>
      </p:sp>
      <p:pic>
        <p:nvPicPr>
          <p:cNvPr id="1026" name="Picture 2" descr="C:\Users\hyo619\Desktop\202009\软件工程课设\pics\demo\ACD-卖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8296"/>
            <a:ext cx="7776864" cy="43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类设计：包关系图</a:t>
            </a:r>
            <a:endParaRPr lang="zh-CN" altLang="en-US" dirty="0"/>
          </a:p>
        </p:txBody>
      </p:sp>
      <p:pic>
        <p:nvPicPr>
          <p:cNvPr id="2050" name="Picture 2" descr="C:\Users\hyo619\Desktop\202009\软件工程课设\pics\PackageDependenc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22098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82821" y="1400224"/>
            <a:ext cx="5711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如何得到设计类：</a:t>
            </a:r>
            <a:endParaRPr lang="en-US" altLang="zh-CN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语法分析：提取关键词。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根据关键词精化出分析类。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将分析类在具体设计环境下用具体的设计模式实现。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Layers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按照功能将类设计分为四种：</a:t>
            </a:r>
            <a:endParaRPr lang="en-US" altLang="zh-CN" b="1" dirty="0"/>
          </a:p>
          <a:p>
            <a:r>
              <a:rPr lang="en-US" altLang="zh-CN" dirty="0" smtClean="0"/>
              <a:t>1.Entity</a:t>
            </a:r>
            <a:r>
              <a:rPr lang="zh-CN" altLang="en-US" dirty="0" smtClean="0"/>
              <a:t>：数据管理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2.Business Logic</a:t>
            </a:r>
            <a:r>
              <a:rPr lang="zh-CN" altLang="en-US" dirty="0" smtClean="0"/>
              <a:t>：面向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的数据流管理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3.Controller</a:t>
            </a:r>
            <a:r>
              <a:rPr lang="zh-CN" altLang="en-US" dirty="0" smtClean="0"/>
              <a:t>：面向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的数据流管理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4.Boundary</a:t>
            </a:r>
            <a:r>
              <a:rPr lang="zh-CN" altLang="en-US" dirty="0" smtClean="0"/>
              <a:t>：与使用者交互的界面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3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类设计：类关系图</a:t>
            </a:r>
            <a:endParaRPr lang="zh-CN" altLang="en-US" dirty="0"/>
          </a:p>
        </p:txBody>
      </p:sp>
      <p:pic>
        <p:nvPicPr>
          <p:cNvPr id="1026" name="Picture 2" descr="C:\Users\hyo619\Desktop\202009\软件工程课设\pics\ClassDiagram-Entiti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3" y="1340768"/>
            <a:ext cx="5662752" cy="45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1556792"/>
            <a:ext cx="427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实体数据类之间的关系图：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由</a:t>
            </a:r>
            <a:r>
              <a:rPr lang="en-US" altLang="zh-CN" dirty="0" smtClean="0"/>
              <a:t>ER</a:t>
            </a:r>
            <a:r>
              <a:rPr lang="zh-CN" altLang="en-US" dirty="0"/>
              <a:t>图导出。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图指引创建数据库。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将实体数据类转化为管理持久数据源的类，与数据库通信。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交互设计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5298" y="5901396"/>
            <a:ext cx="493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图中给出了购买商品过程的时序图。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42" name="Picture 2" descr="C:\Users\hyo619\Desktop\202009\软件工程课设\pics\SequenceDiagram-购买商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6" y="1268760"/>
            <a:ext cx="7416824" cy="45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交互设计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5298" y="5901396"/>
            <a:ext cx="493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图中给出了本系统部分的状态图。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266" name="Picture 2" descr="C:\Users\hyo619\Desktop\202009\软件工程课设\pics\Statechart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258051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项目的编码实现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1661"/>
            <a:ext cx="8352928" cy="36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22920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.NET MVC</a:t>
            </a:r>
            <a:r>
              <a:rPr lang="zh-CN" altLang="en-US" dirty="0" smtClean="0"/>
              <a:t>架构。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数据库进行数据持久化。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在网页上访问用户界面。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买家主页</a:t>
            </a:r>
            <a:endParaRPr lang="en-US" altLang="zh-CN" dirty="0" smtClean="0"/>
          </a:p>
        </p:txBody>
      </p:sp>
      <p:pic>
        <p:nvPicPr>
          <p:cNvPr id="3" name="Picture 2" descr="C:\Users\hyo619\Desktop\202009\软件工程课设\pics\demo\购买\主页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" y="1700807"/>
            <a:ext cx="8780661" cy="39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搜索商品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筛选</a:t>
            </a:r>
            <a:endParaRPr lang="en-US" altLang="zh-CN" dirty="0" smtClean="0"/>
          </a:p>
        </p:txBody>
      </p:sp>
      <p:pic>
        <p:nvPicPr>
          <p:cNvPr id="2050" name="Picture 2" descr="C:\Users\hyo619\Desktop\202009\软件工程课设\pics\demo\购买\搜索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1" y="1554155"/>
            <a:ext cx="865097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</TotalTime>
  <Words>304</Words>
  <Application>Microsoft Office PowerPoint</Application>
  <PresentationFormat>全屏显示(4:3)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都市</vt:lpstr>
      <vt:lpstr>网络零食铺</vt:lpstr>
      <vt:lpstr>体系结构设计</vt:lpstr>
      <vt:lpstr>类设计：包关系图</vt:lpstr>
      <vt:lpstr>类设计：类关系图</vt:lpstr>
      <vt:lpstr>交互设计-时序图</vt:lpstr>
      <vt:lpstr>交互设计-状态图</vt:lpstr>
      <vt:lpstr>项目的编码实现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网络零食铺</dc:title>
  <dc:creator>hyo619</dc:creator>
  <cp:lastModifiedBy>hyo619</cp:lastModifiedBy>
  <cp:revision>51</cp:revision>
  <dcterms:created xsi:type="dcterms:W3CDTF">2020-11-12T10:13:11Z</dcterms:created>
  <dcterms:modified xsi:type="dcterms:W3CDTF">2020-12-17T03:21:50Z</dcterms:modified>
</cp:coreProperties>
</file>