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31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8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2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4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8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D298-23FF-4286-9345-5672FEFD788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2C7D-B224-4C9A-96BD-EFDFFA2C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3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2291680"/>
            <a:ext cx="2808312" cy="142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2225395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27735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目标系统：</a:t>
            </a:r>
            <a:endParaRPr lang="en-US" altLang="zh-CN" sz="1200" dirty="0" smtClean="0"/>
          </a:p>
          <a:p>
            <a:r>
              <a:rPr lang="zh-CN" altLang="en-US" sz="1200" dirty="0"/>
              <a:t>出售功能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2553955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347864" y="1685335"/>
            <a:ext cx="0" cy="5400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879812" y="1130467"/>
            <a:ext cx="936104" cy="554868"/>
            <a:chOff x="2735796" y="1124744"/>
            <a:chExt cx="936104" cy="554868"/>
          </a:xfrm>
        </p:grpSpPr>
        <p:sp>
          <p:nvSpPr>
            <p:cNvPr id="25" name="矩形 24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53798" y="1202123"/>
              <a:ext cx="9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网络零食铺系统</a:t>
              </a:r>
              <a:endParaRPr lang="zh-CN" altLang="en-US" sz="1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70486" y="1124744"/>
            <a:ext cx="936104" cy="554868"/>
            <a:chOff x="2735796" y="1124744"/>
            <a:chExt cx="936104" cy="554868"/>
          </a:xfrm>
        </p:grpSpPr>
        <p:sp>
          <p:nvSpPr>
            <p:cNvPr id="30" name="矩形 29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3798" y="1202123"/>
              <a:ext cx="9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基于互联网的系统</a:t>
              </a:r>
              <a:endParaRPr lang="zh-CN" altLang="en-US" sz="1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522514" y="2219672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738538" y="1679612"/>
            <a:ext cx="0" cy="5400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99792" y="2419733"/>
            <a:ext cx="125968" cy="2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289195" y="2310888"/>
            <a:ext cx="844768" cy="422028"/>
            <a:chOff x="2735796" y="1124744"/>
            <a:chExt cx="936104" cy="554868"/>
          </a:xfrm>
        </p:grpSpPr>
        <p:sp>
          <p:nvSpPr>
            <p:cNvPr id="41" name="矩形 40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53799" y="1202123"/>
              <a:ext cx="900100" cy="323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卖</a:t>
              </a:r>
              <a:r>
                <a:rPr lang="zh-CN" altLang="en-US" sz="1000" dirty="0" smtClean="0"/>
                <a:t>家</a:t>
              </a:r>
              <a:endParaRPr lang="zh-CN" altLang="en-US" sz="1000" dirty="0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2123728" y="3277973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143751"/>
            <a:ext cx="125968" cy="2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289195" y="3034906"/>
            <a:ext cx="844768" cy="422028"/>
            <a:chOff x="2735796" y="1124744"/>
            <a:chExt cx="936104" cy="554868"/>
          </a:xfrm>
        </p:grpSpPr>
        <p:sp>
          <p:nvSpPr>
            <p:cNvPr id="46" name="矩形 45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53799" y="1202123"/>
              <a:ext cx="900100" cy="323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控制面板</a:t>
              </a:r>
              <a:endParaRPr lang="zh-CN" altLang="en-US" sz="1000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5517128" y="2443728"/>
            <a:ext cx="125968" cy="2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643096" y="2583449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6219160" y="2377308"/>
            <a:ext cx="844768" cy="422028"/>
            <a:chOff x="2735796" y="1124744"/>
            <a:chExt cx="936104" cy="554868"/>
          </a:xfrm>
        </p:grpSpPr>
        <p:sp>
          <p:nvSpPr>
            <p:cNvPr id="57" name="矩形 56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53799" y="1139153"/>
              <a:ext cx="900100" cy="5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用户信息管理功能</a:t>
              </a:r>
              <a:endParaRPr lang="zh-CN" altLang="en-US" sz="1000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5521632" y="3020641"/>
            <a:ext cx="125968" cy="28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5647600" y="316036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6223664" y="2954221"/>
            <a:ext cx="844768" cy="422028"/>
            <a:chOff x="2735796" y="1124744"/>
            <a:chExt cx="936104" cy="554868"/>
          </a:xfrm>
        </p:grpSpPr>
        <p:sp>
          <p:nvSpPr>
            <p:cNvPr id="62" name="矩形 61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35796" y="1240316"/>
              <a:ext cx="900100" cy="323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购买功能</a:t>
              </a:r>
              <a:endParaRPr lang="zh-CN" altLang="en-US" sz="1000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2808157" y="3645024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3024181" y="3789041"/>
            <a:ext cx="0" cy="3600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660539" y="4153712"/>
            <a:ext cx="727283" cy="485873"/>
            <a:chOff x="2735796" y="1124744"/>
            <a:chExt cx="936104" cy="554868"/>
          </a:xfrm>
        </p:grpSpPr>
        <p:sp>
          <p:nvSpPr>
            <p:cNvPr id="69" name="矩形 68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53798" y="1202123"/>
              <a:ext cx="900100" cy="464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卖家店铺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管理系统</a:t>
              </a:r>
              <a:endParaRPr lang="zh-CN" altLang="en-US" sz="1000" dirty="0"/>
            </a:p>
          </p:txBody>
        </p:sp>
      </p:grpSp>
      <p:sp>
        <p:nvSpPr>
          <p:cNvPr id="76" name="矩形 75"/>
          <p:cNvSpPr/>
          <p:nvPr/>
        </p:nvSpPr>
        <p:spPr>
          <a:xfrm>
            <a:off x="3581890" y="3645024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3797914" y="3789041"/>
            <a:ext cx="0" cy="3600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3434272" y="4153712"/>
            <a:ext cx="727283" cy="485873"/>
            <a:chOff x="2735796" y="1124744"/>
            <a:chExt cx="936104" cy="554868"/>
          </a:xfrm>
        </p:grpSpPr>
        <p:sp>
          <p:nvSpPr>
            <p:cNvPr id="79" name="矩形 78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53798" y="1202123"/>
              <a:ext cx="900101" cy="45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出售信息管理系统</a:t>
              </a:r>
              <a:endParaRPr lang="zh-CN" altLang="en-US" sz="100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4346153" y="3645024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562177" y="3789041"/>
            <a:ext cx="0" cy="3600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4198535" y="4153712"/>
            <a:ext cx="727283" cy="485873"/>
            <a:chOff x="2735796" y="1124744"/>
            <a:chExt cx="936104" cy="554868"/>
          </a:xfrm>
        </p:grpSpPr>
        <p:sp>
          <p:nvSpPr>
            <p:cNvPr id="84" name="矩形 83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53798" y="1202123"/>
              <a:ext cx="900101" cy="45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商品信息管理系统</a:t>
              </a:r>
              <a:endParaRPr lang="zh-CN" altLang="en-US" sz="1000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5112765" y="3645024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5328789" y="3789041"/>
            <a:ext cx="0" cy="3600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4965147" y="4153712"/>
            <a:ext cx="727283" cy="485873"/>
            <a:chOff x="2735796" y="1124744"/>
            <a:chExt cx="936104" cy="554868"/>
          </a:xfrm>
        </p:grpSpPr>
        <p:sp>
          <p:nvSpPr>
            <p:cNvPr id="89" name="矩形 88"/>
            <p:cNvSpPr/>
            <p:nvPr/>
          </p:nvSpPr>
          <p:spPr>
            <a:xfrm>
              <a:off x="2735796" y="1124744"/>
              <a:ext cx="936104" cy="554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53798" y="1202123"/>
              <a:ext cx="900101" cy="45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/>
                <a:t>商品搜索系统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hyo619</dc:creator>
  <cp:lastModifiedBy>hyo619</cp:lastModifiedBy>
  <cp:revision>7</cp:revision>
  <dcterms:created xsi:type="dcterms:W3CDTF">2020-12-17T02:50:00Z</dcterms:created>
  <dcterms:modified xsi:type="dcterms:W3CDTF">2020-12-17T03:17:30Z</dcterms:modified>
</cp:coreProperties>
</file>