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1" autoAdjust="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D54E7-6D35-4A1F-B33A-437BE2CDC12B}" type="doc">
      <dgm:prSet loTypeId="urn:microsoft.com/office/officeart/2005/8/layout/hierarchy2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11ABF6A-B71F-432E-885F-F51A9BC41184}">
      <dgm:prSet/>
      <dgm:spPr/>
      <dgm:t>
        <a:bodyPr/>
        <a:lstStyle/>
        <a:p>
          <a:r>
            <a:rPr lang="pl-PL" dirty="0"/>
            <a:t>W projekcie stosowany jest  iteracyjny model. </a:t>
          </a:r>
          <a:endParaRPr lang="en-US" dirty="0"/>
        </a:p>
      </dgm:t>
    </dgm:pt>
    <dgm:pt modelId="{04404324-77DF-464A-B1E0-905BAF34C02E}" type="parTrans" cxnId="{27E7C6A3-5B2E-4D8B-8BBB-CE0F968689F9}">
      <dgm:prSet/>
      <dgm:spPr/>
      <dgm:t>
        <a:bodyPr/>
        <a:lstStyle/>
        <a:p>
          <a:endParaRPr lang="en-US"/>
        </a:p>
      </dgm:t>
    </dgm:pt>
    <dgm:pt modelId="{5C79B5C1-CE08-4484-9E1B-A27811114AB4}" type="sibTrans" cxnId="{27E7C6A3-5B2E-4D8B-8BBB-CE0F968689F9}">
      <dgm:prSet/>
      <dgm:spPr/>
      <dgm:t>
        <a:bodyPr/>
        <a:lstStyle/>
        <a:p>
          <a:endParaRPr lang="en-US"/>
        </a:p>
      </dgm:t>
    </dgm:pt>
    <dgm:pt modelId="{EC7E72C4-875D-483D-8022-D583A11F4CEF}">
      <dgm:prSet/>
      <dgm:spPr/>
      <dgm:t>
        <a:bodyPr/>
        <a:lstStyle/>
        <a:p>
          <a:r>
            <a:rPr lang="pl-PL"/>
            <a:t>W celu realizacji, dany projekt testów został podzielony na  etapy inkrementalne:</a:t>
          </a:r>
          <a:endParaRPr lang="en-US"/>
        </a:p>
      </dgm:t>
    </dgm:pt>
    <dgm:pt modelId="{92952C38-B730-4DB1-ADB5-872908F4B538}" type="parTrans" cxnId="{F23FDEA0-A430-42E1-A4F2-8B7ECB551AB2}">
      <dgm:prSet/>
      <dgm:spPr/>
      <dgm:t>
        <a:bodyPr/>
        <a:lstStyle/>
        <a:p>
          <a:endParaRPr lang="en-US"/>
        </a:p>
      </dgm:t>
    </dgm:pt>
    <dgm:pt modelId="{409D98CE-4C63-4C6B-B5BD-7154E7DA2449}" type="sibTrans" cxnId="{F23FDEA0-A430-42E1-A4F2-8B7ECB551AB2}">
      <dgm:prSet/>
      <dgm:spPr/>
      <dgm:t>
        <a:bodyPr/>
        <a:lstStyle/>
        <a:p>
          <a:endParaRPr lang="en-US"/>
        </a:p>
      </dgm:t>
    </dgm:pt>
    <dgm:pt modelId="{C012345A-0101-440B-973F-FBECB663B202}">
      <dgm:prSet/>
      <dgm:spPr/>
      <dgm:t>
        <a:bodyPr/>
        <a:lstStyle/>
        <a:p>
          <a:r>
            <a:rPr lang="pl-PL"/>
            <a:t>Sprint I 30.03.2023</a:t>
          </a:r>
          <a:endParaRPr lang="en-US"/>
        </a:p>
      </dgm:t>
    </dgm:pt>
    <dgm:pt modelId="{CFB5618E-1CEA-4B14-B221-45D3FB491310}" type="parTrans" cxnId="{22E1238C-42D7-43C7-8249-2765CD10FF89}">
      <dgm:prSet/>
      <dgm:spPr/>
      <dgm:t>
        <a:bodyPr/>
        <a:lstStyle/>
        <a:p>
          <a:endParaRPr lang="en-US"/>
        </a:p>
      </dgm:t>
    </dgm:pt>
    <dgm:pt modelId="{0A645361-9F9F-49E9-9758-3FA91BCB05FF}" type="sibTrans" cxnId="{22E1238C-42D7-43C7-8249-2765CD10FF89}">
      <dgm:prSet/>
      <dgm:spPr/>
      <dgm:t>
        <a:bodyPr/>
        <a:lstStyle/>
        <a:p>
          <a:endParaRPr lang="en-US"/>
        </a:p>
      </dgm:t>
    </dgm:pt>
    <dgm:pt modelId="{C059DDF2-D405-4307-A97D-497859579F2B}">
      <dgm:prSet/>
      <dgm:spPr/>
      <dgm:t>
        <a:bodyPr/>
        <a:lstStyle/>
        <a:p>
          <a:r>
            <a:rPr lang="pl-PL"/>
            <a:t>Sprint II 06.04.2023</a:t>
          </a:r>
          <a:endParaRPr lang="en-US"/>
        </a:p>
      </dgm:t>
    </dgm:pt>
    <dgm:pt modelId="{6E88C08B-B862-451A-9EE0-A8599705B915}" type="parTrans" cxnId="{886F8563-EC5B-4101-9728-ADA185FBF161}">
      <dgm:prSet/>
      <dgm:spPr/>
      <dgm:t>
        <a:bodyPr/>
        <a:lstStyle/>
        <a:p>
          <a:endParaRPr lang="en-US"/>
        </a:p>
      </dgm:t>
    </dgm:pt>
    <dgm:pt modelId="{12C7BE4D-BDA8-48FE-A71F-96A89CB49524}" type="sibTrans" cxnId="{886F8563-EC5B-4101-9728-ADA185FBF161}">
      <dgm:prSet/>
      <dgm:spPr/>
      <dgm:t>
        <a:bodyPr/>
        <a:lstStyle/>
        <a:p>
          <a:endParaRPr lang="en-US"/>
        </a:p>
      </dgm:t>
    </dgm:pt>
    <dgm:pt modelId="{808A4CF4-EAD3-4649-B688-E15FF6CB3B82}">
      <dgm:prSet/>
      <dgm:spPr/>
      <dgm:t>
        <a:bodyPr/>
        <a:lstStyle/>
        <a:p>
          <a:r>
            <a:rPr lang="pl-PL"/>
            <a:t>Sprint III 13.04.2023</a:t>
          </a:r>
          <a:endParaRPr lang="en-US"/>
        </a:p>
      </dgm:t>
    </dgm:pt>
    <dgm:pt modelId="{C06BF1D9-0EC5-4CE6-AF27-83E51F5CCE1B}" type="parTrans" cxnId="{48702917-EBEC-4F01-A83E-F1B0F45577F1}">
      <dgm:prSet/>
      <dgm:spPr/>
      <dgm:t>
        <a:bodyPr/>
        <a:lstStyle/>
        <a:p>
          <a:endParaRPr lang="en-US"/>
        </a:p>
      </dgm:t>
    </dgm:pt>
    <dgm:pt modelId="{94954450-BA46-4F1E-8243-E1C7A3D0C866}" type="sibTrans" cxnId="{48702917-EBEC-4F01-A83E-F1B0F45577F1}">
      <dgm:prSet/>
      <dgm:spPr/>
      <dgm:t>
        <a:bodyPr/>
        <a:lstStyle/>
        <a:p>
          <a:endParaRPr lang="en-US"/>
        </a:p>
      </dgm:t>
    </dgm:pt>
    <dgm:pt modelId="{FBED8443-2B29-415E-9DDB-D34DA15F4D93}">
      <dgm:prSet/>
      <dgm:spPr/>
      <dgm:t>
        <a:bodyPr/>
        <a:lstStyle/>
        <a:p>
          <a:r>
            <a:rPr lang="pl-PL"/>
            <a:t>Sprint IV 25.04.2023</a:t>
          </a:r>
          <a:endParaRPr lang="en-US"/>
        </a:p>
      </dgm:t>
    </dgm:pt>
    <dgm:pt modelId="{0B71BF0D-752F-427F-BB3D-6DA9352B8825}" type="parTrans" cxnId="{1033D3CB-37E7-4609-9204-567401882FF6}">
      <dgm:prSet/>
      <dgm:spPr/>
      <dgm:t>
        <a:bodyPr/>
        <a:lstStyle/>
        <a:p>
          <a:endParaRPr lang="en-US"/>
        </a:p>
      </dgm:t>
    </dgm:pt>
    <dgm:pt modelId="{F7275AA3-EC88-48DF-88A5-364A64F708D1}" type="sibTrans" cxnId="{1033D3CB-37E7-4609-9204-567401882FF6}">
      <dgm:prSet/>
      <dgm:spPr/>
      <dgm:t>
        <a:bodyPr/>
        <a:lstStyle/>
        <a:p>
          <a:endParaRPr lang="en-US"/>
        </a:p>
      </dgm:t>
    </dgm:pt>
    <dgm:pt modelId="{0BE374A2-C9A3-4971-8EFE-1ED25C180C70}">
      <dgm:prSet/>
      <dgm:spPr/>
      <dgm:t>
        <a:bodyPr/>
        <a:lstStyle/>
        <a:p>
          <a:r>
            <a:rPr lang="pl-PL"/>
            <a:t>Do wizualizacji oraz zarządzania zadaniami wykorzystano narzędzia Trello</a:t>
          </a:r>
          <a:endParaRPr lang="en-US"/>
        </a:p>
      </dgm:t>
    </dgm:pt>
    <dgm:pt modelId="{4E74028B-A18D-4849-A969-1107AABC6B67}" type="parTrans" cxnId="{ADCDDEA7-90BC-465D-A5BC-D81935259309}">
      <dgm:prSet/>
      <dgm:spPr/>
      <dgm:t>
        <a:bodyPr/>
        <a:lstStyle/>
        <a:p>
          <a:endParaRPr lang="en-US"/>
        </a:p>
      </dgm:t>
    </dgm:pt>
    <dgm:pt modelId="{AAB6F3E0-7940-4339-82A9-C453C78CF9C0}" type="sibTrans" cxnId="{ADCDDEA7-90BC-465D-A5BC-D81935259309}">
      <dgm:prSet/>
      <dgm:spPr/>
      <dgm:t>
        <a:bodyPr/>
        <a:lstStyle/>
        <a:p>
          <a:endParaRPr lang="en-US"/>
        </a:p>
      </dgm:t>
    </dgm:pt>
    <dgm:pt modelId="{615DE787-AEE5-4D47-9D50-D63C4CC17ED8}" type="pres">
      <dgm:prSet presAssocID="{D00D54E7-6D35-4A1F-B33A-437BE2CDC12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C0524A-3C63-4D50-8623-6D0894C63F49}" type="pres">
      <dgm:prSet presAssocID="{B11ABF6A-B71F-432E-885F-F51A9BC41184}" presName="root1" presStyleCnt="0"/>
      <dgm:spPr/>
    </dgm:pt>
    <dgm:pt modelId="{0EE36A89-AF15-44E2-BC74-FE1783D0987E}" type="pres">
      <dgm:prSet presAssocID="{B11ABF6A-B71F-432E-885F-F51A9BC41184}" presName="LevelOneTextNode" presStyleLbl="node0" presStyleIdx="0" presStyleCnt="3">
        <dgm:presLayoutVars>
          <dgm:chPref val="3"/>
        </dgm:presLayoutVars>
      </dgm:prSet>
      <dgm:spPr/>
    </dgm:pt>
    <dgm:pt modelId="{C0C0EBDA-3789-4BCC-A0BB-D5906CC043A4}" type="pres">
      <dgm:prSet presAssocID="{B11ABF6A-B71F-432E-885F-F51A9BC41184}" presName="level2hierChild" presStyleCnt="0"/>
      <dgm:spPr/>
    </dgm:pt>
    <dgm:pt modelId="{C58BDE3F-4E7A-4DD4-B8A4-D33B5427759C}" type="pres">
      <dgm:prSet presAssocID="{EC7E72C4-875D-483D-8022-D583A11F4CEF}" presName="root1" presStyleCnt="0"/>
      <dgm:spPr/>
    </dgm:pt>
    <dgm:pt modelId="{FD3FB9ED-9776-41F3-AF79-85BDF34449E9}" type="pres">
      <dgm:prSet presAssocID="{EC7E72C4-875D-483D-8022-D583A11F4CEF}" presName="LevelOneTextNode" presStyleLbl="node0" presStyleIdx="1" presStyleCnt="3">
        <dgm:presLayoutVars>
          <dgm:chPref val="3"/>
        </dgm:presLayoutVars>
      </dgm:prSet>
      <dgm:spPr/>
    </dgm:pt>
    <dgm:pt modelId="{52EA329D-7CBA-4C9B-BAEB-A892B22CD961}" type="pres">
      <dgm:prSet presAssocID="{EC7E72C4-875D-483D-8022-D583A11F4CEF}" presName="level2hierChild" presStyleCnt="0"/>
      <dgm:spPr/>
    </dgm:pt>
    <dgm:pt modelId="{CDB612C8-74CD-459B-A5B0-C6B8D914F216}" type="pres">
      <dgm:prSet presAssocID="{CFB5618E-1CEA-4B14-B221-45D3FB491310}" presName="conn2-1" presStyleLbl="parChTrans1D2" presStyleIdx="0" presStyleCnt="4"/>
      <dgm:spPr/>
    </dgm:pt>
    <dgm:pt modelId="{908E4949-09C6-4E40-A6C1-F332C7CE3BCA}" type="pres">
      <dgm:prSet presAssocID="{CFB5618E-1CEA-4B14-B221-45D3FB491310}" presName="connTx" presStyleLbl="parChTrans1D2" presStyleIdx="0" presStyleCnt="4"/>
      <dgm:spPr/>
    </dgm:pt>
    <dgm:pt modelId="{3B1DD94C-AC4D-4482-B00E-F16776E1E91D}" type="pres">
      <dgm:prSet presAssocID="{C012345A-0101-440B-973F-FBECB663B202}" presName="root2" presStyleCnt="0"/>
      <dgm:spPr/>
    </dgm:pt>
    <dgm:pt modelId="{9CE89D4C-0984-4C83-94CA-A68E113ADDC6}" type="pres">
      <dgm:prSet presAssocID="{C012345A-0101-440B-973F-FBECB663B202}" presName="LevelTwoTextNode" presStyleLbl="node2" presStyleIdx="0" presStyleCnt="4">
        <dgm:presLayoutVars>
          <dgm:chPref val="3"/>
        </dgm:presLayoutVars>
      </dgm:prSet>
      <dgm:spPr/>
    </dgm:pt>
    <dgm:pt modelId="{821B8051-4DE4-4AEA-BAC9-95055219BE36}" type="pres">
      <dgm:prSet presAssocID="{C012345A-0101-440B-973F-FBECB663B202}" presName="level3hierChild" presStyleCnt="0"/>
      <dgm:spPr/>
    </dgm:pt>
    <dgm:pt modelId="{749A528D-B161-4D5C-B029-6C7EF6A70A59}" type="pres">
      <dgm:prSet presAssocID="{6E88C08B-B862-451A-9EE0-A8599705B915}" presName="conn2-1" presStyleLbl="parChTrans1D2" presStyleIdx="1" presStyleCnt="4"/>
      <dgm:spPr/>
    </dgm:pt>
    <dgm:pt modelId="{49976036-9180-40C0-B981-2882116CF0B8}" type="pres">
      <dgm:prSet presAssocID="{6E88C08B-B862-451A-9EE0-A8599705B915}" presName="connTx" presStyleLbl="parChTrans1D2" presStyleIdx="1" presStyleCnt="4"/>
      <dgm:spPr/>
    </dgm:pt>
    <dgm:pt modelId="{AFFD9674-EEAD-4C3B-9015-ACBEED0B1FF2}" type="pres">
      <dgm:prSet presAssocID="{C059DDF2-D405-4307-A97D-497859579F2B}" presName="root2" presStyleCnt="0"/>
      <dgm:spPr/>
    </dgm:pt>
    <dgm:pt modelId="{49E36F02-77C0-4F2E-B136-07A176B69732}" type="pres">
      <dgm:prSet presAssocID="{C059DDF2-D405-4307-A97D-497859579F2B}" presName="LevelTwoTextNode" presStyleLbl="node2" presStyleIdx="1" presStyleCnt="4">
        <dgm:presLayoutVars>
          <dgm:chPref val="3"/>
        </dgm:presLayoutVars>
      </dgm:prSet>
      <dgm:spPr/>
    </dgm:pt>
    <dgm:pt modelId="{EA768BDA-0DA7-45A1-BF7B-FEE77B555EDF}" type="pres">
      <dgm:prSet presAssocID="{C059DDF2-D405-4307-A97D-497859579F2B}" presName="level3hierChild" presStyleCnt="0"/>
      <dgm:spPr/>
    </dgm:pt>
    <dgm:pt modelId="{C2CF2FD9-A0D0-4E59-B012-BEBCDA42EB5C}" type="pres">
      <dgm:prSet presAssocID="{C06BF1D9-0EC5-4CE6-AF27-83E51F5CCE1B}" presName="conn2-1" presStyleLbl="parChTrans1D2" presStyleIdx="2" presStyleCnt="4"/>
      <dgm:spPr/>
    </dgm:pt>
    <dgm:pt modelId="{EF20D852-FEEE-4859-94C0-FDDAADFB9207}" type="pres">
      <dgm:prSet presAssocID="{C06BF1D9-0EC5-4CE6-AF27-83E51F5CCE1B}" presName="connTx" presStyleLbl="parChTrans1D2" presStyleIdx="2" presStyleCnt="4"/>
      <dgm:spPr/>
    </dgm:pt>
    <dgm:pt modelId="{F868F385-14BE-4BDF-9288-C4313E4734C1}" type="pres">
      <dgm:prSet presAssocID="{808A4CF4-EAD3-4649-B688-E15FF6CB3B82}" presName="root2" presStyleCnt="0"/>
      <dgm:spPr/>
    </dgm:pt>
    <dgm:pt modelId="{BA874E00-00F6-4714-897C-028CFA4D4AB4}" type="pres">
      <dgm:prSet presAssocID="{808A4CF4-EAD3-4649-B688-E15FF6CB3B82}" presName="LevelTwoTextNode" presStyleLbl="node2" presStyleIdx="2" presStyleCnt="4">
        <dgm:presLayoutVars>
          <dgm:chPref val="3"/>
        </dgm:presLayoutVars>
      </dgm:prSet>
      <dgm:spPr/>
    </dgm:pt>
    <dgm:pt modelId="{A7F4975C-65C7-4D0E-B156-C146278CD522}" type="pres">
      <dgm:prSet presAssocID="{808A4CF4-EAD3-4649-B688-E15FF6CB3B82}" presName="level3hierChild" presStyleCnt="0"/>
      <dgm:spPr/>
    </dgm:pt>
    <dgm:pt modelId="{2A69EB26-F30C-4F9E-A0A8-549E289A2328}" type="pres">
      <dgm:prSet presAssocID="{0B71BF0D-752F-427F-BB3D-6DA9352B8825}" presName="conn2-1" presStyleLbl="parChTrans1D2" presStyleIdx="3" presStyleCnt="4"/>
      <dgm:spPr/>
    </dgm:pt>
    <dgm:pt modelId="{923F8720-A6C0-4E36-835E-108237E469B0}" type="pres">
      <dgm:prSet presAssocID="{0B71BF0D-752F-427F-BB3D-6DA9352B8825}" presName="connTx" presStyleLbl="parChTrans1D2" presStyleIdx="3" presStyleCnt="4"/>
      <dgm:spPr/>
    </dgm:pt>
    <dgm:pt modelId="{EE00EAC0-CB87-4B30-BE26-543B48765A0D}" type="pres">
      <dgm:prSet presAssocID="{FBED8443-2B29-415E-9DDB-D34DA15F4D93}" presName="root2" presStyleCnt="0"/>
      <dgm:spPr/>
    </dgm:pt>
    <dgm:pt modelId="{2915855B-A60B-4EE9-BD30-19854935CD15}" type="pres">
      <dgm:prSet presAssocID="{FBED8443-2B29-415E-9DDB-D34DA15F4D93}" presName="LevelTwoTextNode" presStyleLbl="node2" presStyleIdx="3" presStyleCnt="4">
        <dgm:presLayoutVars>
          <dgm:chPref val="3"/>
        </dgm:presLayoutVars>
      </dgm:prSet>
      <dgm:spPr/>
    </dgm:pt>
    <dgm:pt modelId="{1280DEAD-0679-4550-B48F-A232647AFC4D}" type="pres">
      <dgm:prSet presAssocID="{FBED8443-2B29-415E-9DDB-D34DA15F4D93}" presName="level3hierChild" presStyleCnt="0"/>
      <dgm:spPr/>
    </dgm:pt>
    <dgm:pt modelId="{CD06C897-6F2D-42F4-ABBD-6FDF4D570225}" type="pres">
      <dgm:prSet presAssocID="{0BE374A2-C9A3-4971-8EFE-1ED25C180C70}" presName="root1" presStyleCnt="0"/>
      <dgm:spPr/>
    </dgm:pt>
    <dgm:pt modelId="{653C8F56-4B96-4457-95D6-985E50908243}" type="pres">
      <dgm:prSet presAssocID="{0BE374A2-C9A3-4971-8EFE-1ED25C180C70}" presName="LevelOneTextNode" presStyleLbl="node0" presStyleIdx="2" presStyleCnt="3">
        <dgm:presLayoutVars>
          <dgm:chPref val="3"/>
        </dgm:presLayoutVars>
      </dgm:prSet>
      <dgm:spPr/>
    </dgm:pt>
    <dgm:pt modelId="{89BFD712-0EE5-4668-893E-6B8F65EE4D26}" type="pres">
      <dgm:prSet presAssocID="{0BE374A2-C9A3-4971-8EFE-1ED25C180C70}" presName="level2hierChild" presStyleCnt="0"/>
      <dgm:spPr/>
    </dgm:pt>
  </dgm:ptLst>
  <dgm:cxnLst>
    <dgm:cxn modelId="{9DB4D106-D311-44CD-A919-9CD9D2763B5E}" type="presOf" srcId="{0BE374A2-C9A3-4971-8EFE-1ED25C180C70}" destId="{653C8F56-4B96-4457-95D6-985E50908243}" srcOrd="0" destOrd="0" presId="urn:microsoft.com/office/officeart/2005/8/layout/hierarchy2"/>
    <dgm:cxn modelId="{D513440A-191E-4DD1-95EB-F7EADF1CC6F4}" type="presOf" srcId="{C06BF1D9-0EC5-4CE6-AF27-83E51F5CCE1B}" destId="{EF20D852-FEEE-4859-94C0-FDDAADFB9207}" srcOrd="1" destOrd="0" presId="urn:microsoft.com/office/officeart/2005/8/layout/hierarchy2"/>
    <dgm:cxn modelId="{7F24250D-BFD2-43A5-A30E-EB08909020E7}" type="presOf" srcId="{C06BF1D9-0EC5-4CE6-AF27-83E51F5CCE1B}" destId="{C2CF2FD9-A0D0-4E59-B012-BEBCDA42EB5C}" srcOrd="0" destOrd="0" presId="urn:microsoft.com/office/officeart/2005/8/layout/hierarchy2"/>
    <dgm:cxn modelId="{48702917-EBEC-4F01-A83E-F1B0F45577F1}" srcId="{EC7E72C4-875D-483D-8022-D583A11F4CEF}" destId="{808A4CF4-EAD3-4649-B688-E15FF6CB3B82}" srcOrd="2" destOrd="0" parTransId="{C06BF1D9-0EC5-4CE6-AF27-83E51F5CCE1B}" sibTransId="{94954450-BA46-4F1E-8243-E1C7A3D0C866}"/>
    <dgm:cxn modelId="{D07B1622-ACCB-4251-B072-BC859B40CB08}" type="presOf" srcId="{0B71BF0D-752F-427F-BB3D-6DA9352B8825}" destId="{923F8720-A6C0-4E36-835E-108237E469B0}" srcOrd="1" destOrd="0" presId="urn:microsoft.com/office/officeart/2005/8/layout/hierarchy2"/>
    <dgm:cxn modelId="{9AEB3522-ED0A-4D18-9E19-D23B6FFD5C08}" type="presOf" srcId="{6E88C08B-B862-451A-9EE0-A8599705B915}" destId="{49976036-9180-40C0-B981-2882116CF0B8}" srcOrd="1" destOrd="0" presId="urn:microsoft.com/office/officeart/2005/8/layout/hierarchy2"/>
    <dgm:cxn modelId="{2227FD28-1E9B-4840-8AC5-67E83C851873}" type="presOf" srcId="{FBED8443-2B29-415E-9DDB-D34DA15F4D93}" destId="{2915855B-A60B-4EE9-BD30-19854935CD15}" srcOrd="0" destOrd="0" presId="urn:microsoft.com/office/officeart/2005/8/layout/hierarchy2"/>
    <dgm:cxn modelId="{CC157A60-F8FD-4AA0-ADF7-A3C4423151F8}" type="presOf" srcId="{6E88C08B-B862-451A-9EE0-A8599705B915}" destId="{749A528D-B161-4D5C-B029-6C7EF6A70A59}" srcOrd="0" destOrd="0" presId="urn:microsoft.com/office/officeart/2005/8/layout/hierarchy2"/>
    <dgm:cxn modelId="{886F8563-EC5B-4101-9728-ADA185FBF161}" srcId="{EC7E72C4-875D-483D-8022-D583A11F4CEF}" destId="{C059DDF2-D405-4307-A97D-497859579F2B}" srcOrd="1" destOrd="0" parTransId="{6E88C08B-B862-451A-9EE0-A8599705B915}" sibTransId="{12C7BE4D-BDA8-48FE-A71F-96A89CB49524}"/>
    <dgm:cxn modelId="{4D70447B-3062-4E48-B252-EA801E410656}" type="presOf" srcId="{EC7E72C4-875D-483D-8022-D583A11F4CEF}" destId="{FD3FB9ED-9776-41F3-AF79-85BDF34449E9}" srcOrd="0" destOrd="0" presId="urn:microsoft.com/office/officeart/2005/8/layout/hierarchy2"/>
    <dgm:cxn modelId="{DE9DBC7C-57EE-4263-B098-157B3DF0BDD5}" type="presOf" srcId="{C059DDF2-D405-4307-A97D-497859579F2B}" destId="{49E36F02-77C0-4F2E-B136-07A176B69732}" srcOrd="0" destOrd="0" presId="urn:microsoft.com/office/officeart/2005/8/layout/hierarchy2"/>
    <dgm:cxn modelId="{AA43AD84-7F62-4258-AB19-CE3E61F721F2}" type="presOf" srcId="{D00D54E7-6D35-4A1F-B33A-437BE2CDC12B}" destId="{615DE787-AEE5-4D47-9D50-D63C4CC17ED8}" srcOrd="0" destOrd="0" presId="urn:microsoft.com/office/officeart/2005/8/layout/hierarchy2"/>
    <dgm:cxn modelId="{E3A1458B-4A38-474C-A035-719ED0EF37FD}" type="presOf" srcId="{CFB5618E-1CEA-4B14-B221-45D3FB491310}" destId="{CDB612C8-74CD-459B-A5B0-C6B8D914F216}" srcOrd="0" destOrd="0" presId="urn:microsoft.com/office/officeart/2005/8/layout/hierarchy2"/>
    <dgm:cxn modelId="{22E1238C-42D7-43C7-8249-2765CD10FF89}" srcId="{EC7E72C4-875D-483D-8022-D583A11F4CEF}" destId="{C012345A-0101-440B-973F-FBECB663B202}" srcOrd="0" destOrd="0" parTransId="{CFB5618E-1CEA-4B14-B221-45D3FB491310}" sibTransId="{0A645361-9F9F-49E9-9758-3FA91BCB05FF}"/>
    <dgm:cxn modelId="{16A92198-4237-4CDD-81DD-7A3D74D8D0A0}" type="presOf" srcId="{808A4CF4-EAD3-4649-B688-E15FF6CB3B82}" destId="{BA874E00-00F6-4714-897C-028CFA4D4AB4}" srcOrd="0" destOrd="0" presId="urn:microsoft.com/office/officeart/2005/8/layout/hierarchy2"/>
    <dgm:cxn modelId="{F23FDEA0-A430-42E1-A4F2-8B7ECB551AB2}" srcId="{D00D54E7-6D35-4A1F-B33A-437BE2CDC12B}" destId="{EC7E72C4-875D-483D-8022-D583A11F4CEF}" srcOrd="1" destOrd="0" parTransId="{92952C38-B730-4DB1-ADB5-872908F4B538}" sibTransId="{409D98CE-4C63-4C6B-B5BD-7154E7DA2449}"/>
    <dgm:cxn modelId="{27E7C6A3-5B2E-4D8B-8BBB-CE0F968689F9}" srcId="{D00D54E7-6D35-4A1F-B33A-437BE2CDC12B}" destId="{B11ABF6A-B71F-432E-885F-F51A9BC41184}" srcOrd="0" destOrd="0" parTransId="{04404324-77DF-464A-B1E0-905BAF34C02E}" sibTransId="{5C79B5C1-CE08-4484-9E1B-A27811114AB4}"/>
    <dgm:cxn modelId="{118C4EA5-BA6D-42EB-BFF3-9A4D73B7D27D}" type="presOf" srcId="{C012345A-0101-440B-973F-FBECB663B202}" destId="{9CE89D4C-0984-4C83-94CA-A68E113ADDC6}" srcOrd="0" destOrd="0" presId="urn:microsoft.com/office/officeart/2005/8/layout/hierarchy2"/>
    <dgm:cxn modelId="{ADCDDEA7-90BC-465D-A5BC-D81935259309}" srcId="{D00D54E7-6D35-4A1F-B33A-437BE2CDC12B}" destId="{0BE374A2-C9A3-4971-8EFE-1ED25C180C70}" srcOrd="2" destOrd="0" parTransId="{4E74028B-A18D-4849-A969-1107AABC6B67}" sibTransId="{AAB6F3E0-7940-4339-82A9-C453C78CF9C0}"/>
    <dgm:cxn modelId="{483A82A8-0293-4B08-BE63-022FA55DEF2D}" type="presOf" srcId="{CFB5618E-1CEA-4B14-B221-45D3FB491310}" destId="{908E4949-09C6-4E40-A6C1-F332C7CE3BCA}" srcOrd="1" destOrd="0" presId="urn:microsoft.com/office/officeart/2005/8/layout/hierarchy2"/>
    <dgm:cxn modelId="{1033D3CB-37E7-4609-9204-567401882FF6}" srcId="{EC7E72C4-875D-483D-8022-D583A11F4CEF}" destId="{FBED8443-2B29-415E-9DDB-D34DA15F4D93}" srcOrd="3" destOrd="0" parTransId="{0B71BF0D-752F-427F-BB3D-6DA9352B8825}" sibTransId="{F7275AA3-EC88-48DF-88A5-364A64F708D1}"/>
    <dgm:cxn modelId="{D793C9D1-6B2D-45CE-8CE5-451C2F8160E0}" type="presOf" srcId="{0B71BF0D-752F-427F-BB3D-6DA9352B8825}" destId="{2A69EB26-F30C-4F9E-A0A8-549E289A2328}" srcOrd="0" destOrd="0" presId="urn:microsoft.com/office/officeart/2005/8/layout/hierarchy2"/>
    <dgm:cxn modelId="{2C78EDF9-5735-4B8C-B4A9-12A55578FF64}" type="presOf" srcId="{B11ABF6A-B71F-432E-885F-F51A9BC41184}" destId="{0EE36A89-AF15-44E2-BC74-FE1783D0987E}" srcOrd="0" destOrd="0" presId="urn:microsoft.com/office/officeart/2005/8/layout/hierarchy2"/>
    <dgm:cxn modelId="{4BED3BB6-A6FE-4BA7-A444-6AC7EABA19C5}" type="presParOf" srcId="{615DE787-AEE5-4D47-9D50-D63C4CC17ED8}" destId="{B3C0524A-3C63-4D50-8623-6D0894C63F49}" srcOrd="0" destOrd="0" presId="urn:microsoft.com/office/officeart/2005/8/layout/hierarchy2"/>
    <dgm:cxn modelId="{E81122AC-1E6E-490E-ACCB-9F7043703A87}" type="presParOf" srcId="{B3C0524A-3C63-4D50-8623-6D0894C63F49}" destId="{0EE36A89-AF15-44E2-BC74-FE1783D0987E}" srcOrd="0" destOrd="0" presId="urn:microsoft.com/office/officeart/2005/8/layout/hierarchy2"/>
    <dgm:cxn modelId="{73760744-E4C5-4C1F-8318-A11DEF3D6051}" type="presParOf" srcId="{B3C0524A-3C63-4D50-8623-6D0894C63F49}" destId="{C0C0EBDA-3789-4BCC-A0BB-D5906CC043A4}" srcOrd="1" destOrd="0" presId="urn:microsoft.com/office/officeart/2005/8/layout/hierarchy2"/>
    <dgm:cxn modelId="{1F02D3AB-9898-4DDF-B0F9-5A32AF3C3B59}" type="presParOf" srcId="{615DE787-AEE5-4D47-9D50-D63C4CC17ED8}" destId="{C58BDE3F-4E7A-4DD4-B8A4-D33B5427759C}" srcOrd="1" destOrd="0" presId="urn:microsoft.com/office/officeart/2005/8/layout/hierarchy2"/>
    <dgm:cxn modelId="{1749D91D-7A89-447C-9C5C-A403D1B458F0}" type="presParOf" srcId="{C58BDE3F-4E7A-4DD4-B8A4-D33B5427759C}" destId="{FD3FB9ED-9776-41F3-AF79-85BDF34449E9}" srcOrd="0" destOrd="0" presId="urn:microsoft.com/office/officeart/2005/8/layout/hierarchy2"/>
    <dgm:cxn modelId="{76A0E4B1-5514-4C01-BDAF-9547F8D98A15}" type="presParOf" srcId="{C58BDE3F-4E7A-4DD4-B8A4-D33B5427759C}" destId="{52EA329D-7CBA-4C9B-BAEB-A892B22CD961}" srcOrd="1" destOrd="0" presId="urn:microsoft.com/office/officeart/2005/8/layout/hierarchy2"/>
    <dgm:cxn modelId="{FEE344CD-E114-452D-8B6B-D1B98AECD56D}" type="presParOf" srcId="{52EA329D-7CBA-4C9B-BAEB-A892B22CD961}" destId="{CDB612C8-74CD-459B-A5B0-C6B8D914F216}" srcOrd="0" destOrd="0" presId="urn:microsoft.com/office/officeart/2005/8/layout/hierarchy2"/>
    <dgm:cxn modelId="{B3780D58-980B-4CDA-ABD1-8471020BEE5F}" type="presParOf" srcId="{CDB612C8-74CD-459B-A5B0-C6B8D914F216}" destId="{908E4949-09C6-4E40-A6C1-F332C7CE3BCA}" srcOrd="0" destOrd="0" presId="urn:microsoft.com/office/officeart/2005/8/layout/hierarchy2"/>
    <dgm:cxn modelId="{5BFF8A15-15A1-4C62-B242-CE984C26229B}" type="presParOf" srcId="{52EA329D-7CBA-4C9B-BAEB-A892B22CD961}" destId="{3B1DD94C-AC4D-4482-B00E-F16776E1E91D}" srcOrd="1" destOrd="0" presId="urn:microsoft.com/office/officeart/2005/8/layout/hierarchy2"/>
    <dgm:cxn modelId="{23CB776A-48ED-4BA5-81A2-C902A017F134}" type="presParOf" srcId="{3B1DD94C-AC4D-4482-B00E-F16776E1E91D}" destId="{9CE89D4C-0984-4C83-94CA-A68E113ADDC6}" srcOrd="0" destOrd="0" presId="urn:microsoft.com/office/officeart/2005/8/layout/hierarchy2"/>
    <dgm:cxn modelId="{6D5D3328-8A0E-4738-A756-03A1B13F7AF1}" type="presParOf" srcId="{3B1DD94C-AC4D-4482-B00E-F16776E1E91D}" destId="{821B8051-4DE4-4AEA-BAC9-95055219BE36}" srcOrd="1" destOrd="0" presId="urn:microsoft.com/office/officeart/2005/8/layout/hierarchy2"/>
    <dgm:cxn modelId="{D55CE980-E0AE-4F4E-A7D1-D2BEEE1102DA}" type="presParOf" srcId="{52EA329D-7CBA-4C9B-BAEB-A892B22CD961}" destId="{749A528D-B161-4D5C-B029-6C7EF6A70A59}" srcOrd="2" destOrd="0" presId="urn:microsoft.com/office/officeart/2005/8/layout/hierarchy2"/>
    <dgm:cxn modelId="{E3793A6A-4C2C-49BA-8548-E866290433F8}" type="presParOf" srcId="{749A528D-B161-4D5C-B029-6C7EF6A70A59}" destId="{49976036-9180-40C0-B981-2882116CF0B8}" srcOrd="0" destOrd="0" presId="urn:microsoft.com/office/officeart/2005/8/layout/hierarchy2"/>
    <dgm:cxn modelId="{1A6164BD-2C03-4B3E-A3EB-4BF07D9291D6}" type="presParOf" srcId="{52EA329D-7CBA-4C9B-BAEB-A892B22CD961}" destId="{AFFD9674-EEAD-4C3B-9015-ACBEED0B1FF2}" srcOrd="3" destOrd="0" presId="urn:microsoft.com/office/officeart/2005/8/layout/hierarchy2"/>
    <dgm:cxn modelId="{E1C45736-71C3-4F0F-9ADA-919ED647B88A}" type="presParOf" srcId="{AFFD9674-EEAD-4C3B-9015-ACBEED0B1FF2}" destId="{49E36F02-77C0-4F2E-B136-07A176B69732}" srcOrd="0" destOrd="0" presId="urn:microsoft.com/office/officeart/2005/8/layout/hierarchy2"/>
    <dgm:cxn modelId="{44D4A7B7-76E7-4D66-BF6B-F99D37BF3D90}" type="presParOf" srcId="{AFFD9674-EEAD-4C3B-9015-ACBEED0B1FF2}" destId="{EA768BDA-0DA7-45A1-BF7B-FEE77B555EDF}" srcOrd="1" destOrd="0" presId="urn:microsoft.com/office/officeart/2005/8/layout/hierarchy2"/>
    <dgm:cxn modelId="{D51124C7-2657-4631-ADE6-4E83C50E7FEC}" type="presParOf" srcId="{52EA329D-7CBA-4C9B-BAEB-A892B22CD961}" destId="{C2CF2FD9-A0D0-4E59-B012-BEBCDA42EB5C}" srcOrd="4" destOrd="0" presId="urn:microsoft.com/office/officeart/2005/8/layout/hierarchy2"/>
    <dgm:cxn modelId="{AB7EE373-7F13-4E85-820C-8681CBAB577B}" type="presParOf" srcId="{C2CF2FD9-A0D0-4E59-B012-BEBCDA42EB5C}" destId="{EF20D852-FEEE-4859-94C0-FDDAADFB9207}" srcOrd="0" destOrd="0" presId="urn:microsoft.com/office/officeart/2005/8/layout/hierarchy2"/>
    <dgm:cxn modelId="{BB4F3CDB-638A-498C-84C0-02EBA6BA0CC1}" type="presParOf" srcId="{52EA329D-7CBA-4C9B-BAEB-A892B22CD961}" destId="{F868F385-14BE-4BDF-9288-C4313E4734C1}" srcOrd="5" destOrd="0" presId="urn:microsoft.com/office/officeart/2005/8/layout/hierarchy2"/>
    <dgm:cxn modelId="{06A0ED03-D91B-4A11-865A-57F19F2D36C4}" type="presParOf" srcId="{F868F385-14BE-4BDF-9288-C4313E4734C1}" destId="{BA874E00-00F6-4714-897C-028CFA4D4AB4}" srcOrd="0" destOrd="0" presId="urn:microsoft.com/office/officeart/2005/8/layout/hierarchy2"/>
    <dgm:cxn modelId="{C955D92A-738F-4DC0-B856-220E9130312B}" type="presParOf" srcId="{F868F385-14BE-4BDF-9288-C4313E4734C1}" destId="{A7F4975C-65C7-4D0E-B156-C146278CD522}" srcOrd="1" destOrd="0" presId="urn:microsoft.com/office/officeart/2005/8/layout/hierarchy2"/>
    <dgm:cxn modelId="{1BA9BD8C-4311-4F8A-AC54-05472DA1A229}" type="presParOf" srcId="{52EA329D-7CBA-4C9B-BAEB-A892B22CD961}" destId="{2A69EB26-F30C-4F9E-A0A8-549E289A2328}" srcOrd="6" destOrd="0" presId="urn:microsoft.com/office/officeart/2005/8/layout/hierarchy2"/>
    <dgm:cxn modelId="{5464B790-62CF-4D29-99DF-F462FD7DD4D7}" type="presParOf" srcId="{2A69EB26-F30C-4F9E-A0A8-549E289A2328}" destId="{923F8720-A6C0-4E36-835E-108237E469B0}" srcOrd="0" destOrd="0" presId="urn:microsoft.com/office/officeart/2005/8/layout/hierarchy2"/>
    <dgm:cxn modelId="{7969118A-D1DE-41BA-8D77-35CC3BC38636}" type="presParOf" srcId="{52EA329D-7CBA-4C9B-BAEB-A892B22CD961}" destId="{EE00EAC0-CB87-4B30-BE26-543B48765A0D}" srcOrd="7" destOrd="0" presId="urn:microsoft.com/office/officeart/2005/8/layout/hierarchy2"/>
    <dgm:cxn modelId="{52BA8332-4762-4497-A7BC-2D0D4768EC98}" type="presParOf" srcId="{EE00EAC0-CB87-4B30-BE26-543B48765A0D}" destId="{2915855B-A60B-4EE9-BD30-19854935CD15}" srcOrd="0" destOrd="0" presId="urn:microsoft.com/office/officeart/2005/8/layout/hierarchy2"/>
    <dgm:cxn modelId="{6AC8F904-4948-4B91-9B40-71508D63A6F8}" type="presParOf" srcId="{EE00EAC0-CB87-4B30-BE26-543B48765A0D}" destId="{1280DEAD-0679-4550-B48F-A232647AFC4D}" srcOrd="1" destOrd="0" presId="urn:microsoft.com/office/officeart/2005/8/layout/hierarchy2"/>
    <dgm:cxn modelId="{5EC59A7B-4ED6-4481-8CFF-972407EAA3F3}" type="presParOf" srcId="{615DE787-AEE5-4D47-9D50-D63C4CC17ED8}" destId="{CD06C897-6F2D-42F4-ABBD-6FDF4D570225}" srcOrd="2" destOrd="0" presId="urn:microsoft.com/office/officeart/2005/8/layout/hierarchy2"/>
    <dgm:cxn modelId="{BCD08F2A-F648-489F-9E4D-FB0C0B30F2BB}" type="presParOf" srcId="{CD06C897-6F2D-42F4-ABBD-6FDF4D570225}" destId="{653C8F56-4B96-4457-95D6-985E50908243}" srcOrd="0" destOrd="0" presId="urn:microsoft.com/office/officeart/2005/8/layout/hierarchy2"/>
    <dgm:cxn modelId="{ADD38EB4-070E-451F-A99A-428FC38156E3}" type="presParOf" srcId="{CD06C897-6F2D-42F4-ABBD-6FDF4D570225}" destId="{89BFD712-0EE5-4668-893E-6B8F65EE4D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65F0AE-2110-40D1-9FF1-FB85DFC820B6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70F7C36-B8FF-4B78-9E8A-CAC0A635BF7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proces rejestracji nowego użytkownika</a:t>
          </a:r>
          <a:endParaRPr lang="en-US" dirty="0"/>
        </a:p>
      </dgm:t>
    </dgm:pt>
    <dgm:pt modelId="{6968D5DD-1882-49C8-A374-815C6C554341}" type="parTrans" cxnId="{B9602FDB-11D8-422D-AECC-A932543D71A5}">
      <dgm:prSet/>
      <dgm:spPr/>
      <dgm:t>
        <a:bodyPr/>
        <a:lstStyle/>
        <a:p>
          <a:endParaRPr lang="en-US"/>
        </a:p>
      </dgm:t>
    </dgm:pt>
    <dgm:pt modelId="{E0AA0DBD-DC2A-4AD5-A2CB-5355F9B1E5FB}" type="sibTrans" cxnId="{B9602FDB-11D8-422D-AECC-A932543D71A5}">
      <dgm:prSet/>
      <dgm:spPr/>
      <dgm:t>
        <a:bodyPr/>
        <a:lstStyle/>
        <a:p>
          <a:endParaRPr lang="en-US"/>
        </a:p>
      </dgm:t>
    </dgm:pt>
    <dgm:pt modelId="{B96B2061-F4EA-4EA2-A4A0-298284C4E26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proces logowania</a:t>
          </a:r>
          <a:endParaRPr lang="en-US" dirty="0"/>
        </a:p>
      </dgm:t>
    </dgm:pt>
    <dgm:pt modelId="{8357F965-4E92-4CFB-94AE-BC43C85F6D52}" type="parTrans" cxnId="{F22D96EF-A72D-4C0C-BAAB-C4A38BBAD737}">
      <dgm:prSet/>
      <dgm:spPr/>
      <dgm:t>
        <a:bodyPr/>
        <a:lstStyle/>
        <a:p>
          <a:endParaRPr lang="en-US"/>
        </a:p>
      </dgm:t>
    </dgm:pt>
    <dgm:pt modelId="{267FA5BD-FD98-4C15-A798-8A2DADE754E6}" type="sibTrans" cxnId="{F22D96EF-A72D-4C0C-BAAB-C4A38BBAD737}">
      <dgm:prSet/>
      <dgm:spPr/>
      <dgm:t>
        <a:bodyPr/>
        <a:lstStyle/>
        <a:p>
          <a:endParaRPr lang="en-US"/>
        </a:p>
      </dgm:t>
    </dgm:pt>
    <dgm:pt modelId="{FC91BB13-F408-4AB5-B82B-C197FF3C2E0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dodawanie produktów do koszyka</a:t>
          </a:r>
          <a:endParaRPr lang="en-US" dirty="0"/>
        </a:p>
      </dgm:t>
    </dgm:pt>
    <dgm:pt modelId="{3868E838-4263-4958-882F-77BA99E0283A}" type="parTrans" cxnId="{95D0E19F-3590-4B30-AFCA-9283A28D6A67}">
      <dgm:prSet/>
      <dgm:spPr/>
      <dgm:t>
        <a:bodyPr/>
        <a:lstStyle/>
        <a:p>
          <a:endParaRPr lang="en-US"/>
        </a:p>
      </dgm:t>
    </dgm:pt>
    <dgm:pt modelId="{F1C7F52F-EA09-495C-AF25-DF57B74A052E}" type="sibTrans" cxnId="{95D0E19F-3590-4B30-AFCA-9283A28D6A67}">
      <dgm:prSet/>
      <dgm:spPr/>
      <dgm:t>
        <a:bodyPr/>
        <a:lstStyle/>
        <a:p>
          <a:endParaRPr lang="en-US"/>
        </a:p>
      </dgm:t>
    </dgm:pt>
    <dgm:pt modelId="{8657AA88-E898-4B23-8C7B-60553B6B865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proces płatności i realizacji zamówienia</a:t>
          </a:r>
          <a:endParaRPr lang="en-US" dirty="0"/>
        </a:p>
      </dgm:t>
    </dgm:pt>
    <dgm:pt modelId="{328F6E38-87BA-407F-A80D-0502B8F6A5B0}" type="parTrans" cxnId="{2B983FCD-3260-4621-919A-DA9694FD4B01}">
      <dgm:prSet/>
      <dgm:spPr/>
      <dgm:t>
        <a:bodyPr/>
        <a:lstStyle/>
        <a:p>
          <a:endParaRPr lang="en-US"/>
        </a:p>
      </dgm:t>
    </dgm:pt>
    <dgm:pt modelId="{6CCA0C8D-46B1-4EC9-9830-0E6A3A5010F5}" type="sibTrans" cxnId="{2B983FCD-3260-4621-919A-DA9694FD4B01}">
      <dgm:prSet/>
      <dgm:spPr/>
      <dgm:t>
        <a:bodyPr/>
        <a:lstStyle/>
        <a:p>
          <a:endParaRPr lang="en-US"/>
        </a:p>
      </dgm:t>
    </dgm:pt>
    <dgm:pt modelId="{169F4D56-16A6-4577-A979-84F859438BEB}" type="pres">
      <dgm:prSet presAssocID="{8D65F0AE-2110-40D1-9FF1-FB85DFC820B6}" presName="root" presStyleCnt="0">
        <dgm:presLayoutVars>
          <dgm:dir/>
          <dgm:resizeHandles val="exact"/>
        </dgm:presLayoutVars>
      </dgm:prSet>
      <dgm:spPr/>
    </dgm:pt>
    <dgm:pt modelId="{6447E685-2704-43EA-943B-F8DA22DB4F5F}" type="pres">
      <dgm:prSet presAssocID="{870F7C36-B8FF-4B78-9E8A-CAC0A635BF7D}" presName="compNode" presStyleCnt="0"/>
      <dgm:spPr/>
    </dgm:pt>
    <dgm:pt modelId="{51E9F8F1-5369-4B50-997C-F06CA02DEE90}" type="pres">
      <dgm:prSet presAssocID="{870F7C36-B8FF-4B78-9E8A-CAC0A635BF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żytkownik"/>
        </a:ext>
      </dgm:extLst>
    </dgm:pt>
    <dgm:pt modelId="{AAC5D266-C6B1-4DBC-830E-C9D53C3EEBF3}" type="pres">
      <dgm:prSet presAssocID="{870F7C36-B8FF-4B78-9E8A-CAC0A635BF7D}" presName="spaceRect" presStyleCnt="0"/>
      <dgm:spPr/>
    </dgm:pt>
    <dgm:pt modelId="{9864DF0E-F1C2-43A3-B225-4E8E6767BA10}" type="pres">
      <dgm:prSet presAssocID="{870F7C36-B8FF-4B78-9E8A-CAC0A635BF7D}" presName="textRect" presStyleLbl="revTx" presStyleIdx="0" presStyleCnt="4">
        <dgm:presLayoutVars>
          <dgm:chMax val="1"/>
          <dgm:chPref val="1"/>
        </dgm:presLayoutVars>
      </dgm:prSet>
      <dgm:spPr/>
    </dgm:pt>
    <dgm:pt modelId="{8AFDE3B4-6254-447E-A23E-D465529DE343}" type="pres">
      <dgm:prSet presAssocID="{E0AA0DBD-DC2A-4AD5-A2CB-5355F9B1E5FB}" presName="sibTrans" presStyleCnt="0"/>
      <dgm:spPr/>
    </dgm:pt>
    <dgm:pt modelId="{4C144135-A2A8-4FEC-A914-5A24627ED244}" type="pres">
      <dgm:prSet presAssocID="{B96B2061-F4EA-4EA2-A4A0-298284C4E265}" presName="compNode" presStyleCnt="0"/>
      <dgm:spPr/>
    </dgm:pt>
    <dgm:pt modelId="{9DFE9B64-6293-4287-95FD-EB884B8F2661}" type="pres">
      <dgm:prSet presAssocID="{B96B2061-F4EA-4EA2-A4A0-298284C4E2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4921C065-3C6D-45EF-89B2-3175D2BC6765}" type="pres">
      <dgm:prSet presAssocID="{B96B2061-F4EA-4EA2-A4A0-298284C4E265}" presName="spaceRect" presStyleCnt="0"/>
      <dgm:spPr/>
    </dgm:pt>
    <dgm:pt modelId="{DAB3172F-1D7D-4FAE-8FBF-56FE2FE95916}" type="pres">
      <dgm:prSet presAssocID="{B96B2061-F4EA-4EA2-A4A0-298284C4E265}" presName="textRect" presStyleLbl="revTx" presStyleIdx="1" presStyleCnt="4">
        <dgm:presLayoutVars>
          <dgm:chMax val="1"/>
          <dgm:chPref val="1"/>
        </dgm:presLayoutVars>
      </dgm:prSet>
      <dgm:spPr/>
    </dgm:pt>
    <dgm:pt modelId="{04052C7B-70F6-47E6-9592-921ED883B2C8}" type="pres">
      <dgm:prSet presAssocID="{267FA5BD-FD98-4C15-A798-8A2DADE754E6}" presName="sibTrans" presStyleCnt="0"/>
      <dgm:spPr/>
    </dgm:pt>
    <dgm:pt modelId="{281644B0-231D-4CDA-BA71-B04CD7ABCD2A}" type="pres">
      <dgm:prSet presAssocID="{FC91BB13-F408-4AB5-B82B-C197FF3C2E00}" presName="compNode" presStyleCnt="0"/>
      <dgm:spPr/>
    </dgm:pt>
    <dgm:pt modelId="{B9A43C6F-B3F5-4973-A7D9-1B6B1FC2FF76}" type="pres">
      <dgm:prSet presAssocID="{FC91BB13-F408-4AB5-B82B-C197FF3C2E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81179B77-7575-4561-809A-F7CD5AE24645}" type="pres">
      <dgm:prSet presAssocID="{FC91BB13-F408-4AB5-B82B-C197FF3C2E00}" presName="spaceRect" presStyleCnt="0"/>
      <dgm:spPr/>
    </dgm:pt>
    <dgm:pt modelId="{725D4A0F-5C27-4083-9FBF-D1A7770E88E5}" type="pres">
      <dgm:prSet presAssocID="{FC91BB13-F408-4AB5-B82B-C197FF3C2E00}" presName="textRect" presStyleLbl="revTx" presStyleIdx="2" presStyleCnt="4">
        <dgm:presLayoutVars>
          <dgm:chMax val="1"/>
          <dgm:chPref val="1"/>
        </dgm:presLayoutVars>
      </dgm:prSet>
      <dgm:spPr/>
    </dgm:pt>
    <dgm:pt modelId="{65DABB86-B2D1-44E4-8710-6060BF20EB07}" type="pres">
      <dgm:prSet presAssocID="{F1C7F52F-EA09-495C-AF25-DF57B74A052E}" presName="sibTrans" presStyleCnt="0"/>
      <dgm:spPr/>
    </dgm:pt>
    <dgm:pt modelId="{4116F5AB-0819-4FF3-8FD2-15F368B2F2D2}" type="pres">
      <dgm:prSet presAssocID="{8657AA88-E898-4B23-8C7B-60553B6B8650}" presName="compNode" presStyleCnt="0"/>
      <dgm:spPr/>
    </dgm:pt>
    <dgm:pt modelId="{9CB4B8D3-4A34-4916-A3E1-097DCB2BDC94}" type="pres">
      <dgm:prSet presAssocID="{8657AA88-E898-4B23-8C7B-60553B6B86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kontrolna"/>
        </a:ext>
      </dgm:extLst>
    </dgm:pt>
    <dgm:pt modelId="{8AD9D6DF-2853-4849-9E8D-61470EFC9552}" type="pres">
      <dgm:prSet presAssocID="{8657AA88-E898-4B23-8C7B-60553B6B8650}" presName="spaceRect" presStyleCnt="0"/>
      <dgm:spPr/>
    </dgm:pt>
    <dgm:pt modelId="{7C53DFFA-C65B-4BDC-BB2B-AE1767E68F63}" type="pres">
      <dgm:prSet presAssocID="{8657AA88-E898-4B23-8C7B-60553B6B865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296112-D8B4-412C-A3CC-D24BB12ABA65}" type="presOf" srcId="{8657AA88-E898-4B23-8C7B-60553B6B8650}" destId="{7C53DFFA-C65B-4BDC-BB2B-AE1767E68F63}" srcOrd="0" destOrd="0" presId="urn:microsoft.com/office/officeart/2018/2/layout/IconLabelList"/>
    <dgm:cxn modelId="{95D0E19F-3590-4B30-AFCA-9283A28D6A67}" srcId="{8D65F0AE-2110-40D1-9FF1-FB85DFC820B6}" destId="{FC91BB13-F408-4AB5-B82B-C197FF3C2E00}" srcOrd="2" destOrd="0" parTransId="{3868E838-4263-4958-882F-77BA99E0283A}" sibTransId="{F1C7F52F-EA09-495C-AF25-DF57B74A052E}"/>
    <dgm:cxn modelId="{65D500B3-F336-4381-AF92-7C87565B3325}" type="presOf" srcId="{FC91BB13-F408-4AB5-B82B-C197FF3C2E00}" destId="{725D4A0F-5C27-4083-9FBF-D1A7770E88E5}" srcOrd="0" destOrd="0" presId="urn:microsoft.com/office/officeart/2018/2/layout/IconLabelList"/>
    <dgm:cxn modelId="{985F45BD-4840-4053-949C-5DD38B35B212}" type="presOf" srcId="{B96B2061-F4EA-4EA2-A4A0-298284C4E265}" destId="{DAB3172F-1D7D-4FAE-8FBF-56FE2FE95916}" srcOrd="0" destOrd="0" presId="urn:microsoft.com/office/officeart/2018/2/layout/IconLabelList"/>
    <dgm:cxn modelId="{2B983FCD-3260-4621-919A-DA9694FD4B01}" srcId="{8D65F0AE-2110-40D1-9FF1-FB85DFC820B6}" destId="{8657AA88-E898-4B23-8C7B-60553B6B8650}" srcOrd="3" destOrd="0" parTransId="{328F6E38-87BA-407F-A80D-0502B8F6A5B0}" sibTransId="{6CCA0C8D-46B1-4EC9-9830-0E6A3A5010F5}"/>
    <dgm:cxn modelId="{B9602FDB-11D8-422D-AECC-A932543D71A5}" srcId="{8D65F0AE-2110-40D1-9FF1-FB85DFC820B6}" destId="{870F7C36-B8FF-4B78-9E8A-CAC0A635BF7D}" srcOrd="0" destOrd="0" parTransId="{6968D5DD-1882-49C8-A374-815C6C554341}" sibTransId="{E0AA0DBD-DC2A-4AD5-A2CB-5355F9B1E5FB}"/>
    <dgm:cxn modelId="{68E480E0-5474-4A38-A52E-FC6132FF46A2}" type="presOf" srcId="{870F7C36-B8FF-4B78-9E8A-CAC0A635BF7D}" destId="{9864DF0E-F1C2-43A3-B225-4E8E6767BA10}" srcOrd="0" destOrd="0" presId="urn:microsoft.com/office/officeart/2018/2/layout/IconLabelList"/>
    <dgm:cxn modelId="{F22D96EF-A72D-4C0C-BAAB-C4A38BBAD737}" srcId="{8D65F0AE-2110-40D1-9FF1-FB85DFC820B6}" destId="{B96B2061-F4EA-4EA2-A4A0-298284C4E265}" srcOrd="1" destOrd="0" parTransId="{8357F965-4E92-4CFB-94AE-BC43C85F6D52}" sibTransId="{267FA5BD-FD98-4C15-A798-8A2DADE754E6}"/>
    <dgm:cxn modelId="{9F9FBAFD-9B95-4919-BD4D-FB7018C02DE5}" type="presOf" srcId="{8D65F0AE-2110-40D1-9FF1-FB85DFC820B6}" destId="{169F4D56-16A6-4577-A979-84F859438BEB}" srcOrd="0" destOrd="0" presId="urn:microsoft.com/office/officeart/2018/2/layout/IconLabelList"/>
    <dgm:cxn modelId="{25B65176-A075-4CC7-A2E5-9358F77E024E}" type="presParOf" srcId="{169F4D56-16A6-4577-A979-84F859438BEB}" destId="{6447E685-2704-43EA-943B-F8DA22DB4F5F}" srcOrd="0" destOrd="0" presId="urn:microsoft.com/office/officeart/2018/2/layout/IconLabelList"/>
    <dgm:cxn modelId="{58EFB80C-299A-4C42-BD2E-E4D4E6919F38}" type="presParOf" srcId="{6447E685-2704-43EA-943B-F8DA22DB4F5F}" destId="{51E9F8F1-5369-4B50-997C-F06CA02DEE90}" srcOrd="0" destOrd="0" presId="urn:microsoft.com/office/officeart/2018/2/layout/IconLabelList"/>
    <dgm:cxn modelId="{B8C6C105-4D48-404D-A096-FF0995C28C71}" type="presParOf" srcId="{6447E685-2704-43EA-943B-F8DA22DB4F5F}" destId="{AAC5D266-C6B1-4DBC-830E-C9D53C3EEBF3}" srcOrd="1" destOrd="0" presId="urn:microsoft.com/office/officeart/2018/2/layout/IconLabelList"/>
    <dgm:cxn modelId="{EE16B9F2-4D88-4C81-B007-4AD1D28FD073}" type="presParOf" srcId="{6447E685-2704-43EA-943B-F8DA22DB4F5F}" destId="{9864DF0E-F1C2-43A3-B225-4E8E6767BA10}" srcOrd="2" destOrd="0" presId="urn:microsoft.com/office/officeart/2018/2/layout/IconLabelList"/>
    <dgm:cxn modelId="{07D7FE16-7C48-4BED-B127-F4F863BEFBC6}" type="presParOf" srcId="{169F4D56-16A6-4577-A979-84F859438BEB}" destId="{8AFDE3B4-6254-447E-A23E-D465529DE343}" srcOrd="1" destOrd="0" presId="urn:microsoft.com/office/officeart/2018/2/layout/IconLabelList"/>
    <dgm:cxn modelId="{27694310-3A4C-4232-89F1-473D29812497}" type="presParOf" srcId="{169F4D56-16A6-4577-A979-84F859438BEB}" destId="{4C144135-A2A8-4FEC-A914-5A24627ED244}" srcOrd="2" destOrd="0" presId="urn:microsoft.com/office/officeart/2018/2/layout/IconLabelList"/>
    <dgm:cxn modelId="{9E108E7E-0A96-4702-8494-5698265CDECD}" type="presParOf" srcId="{4C144135-A2A8-4FEC-A914-5A24627ED244}" destId="{9DFE9B64-6293-4287-95FD-EB884B8F2661}" srcOrd="0" destOrd="0" presId="urn:microsoft.com/office/officeart/2018/2/layout/IconLabelList"/>
    <dgm:cxn modelId="{52DC92B4-07FB-4BC4-920B-C3B20B251A06}" type="presParOf" srcId="{4C144135-A2A8-4FEC-A914-5A24627ED244}" destId="{4921C065-3C6D-45EF-89B2-3175D2BC6765}" srcOrd="1" destOrd="0" presId="urn:microsoft.com/office/officeart/2018/2/layout/IconLabelList"/>
    <dgm:cxn modelId="{78AD0672-E847-4774-871B-E96ED0D4D808}" type="presParOf" srcId="{4C144135-A2A8-4FEC-A914-5A24627ED244}" destId="{DAB3172F-1D7D-4FAE-8FBF-56FE2FE95916}" srcOrd="2" destOrd="0" presId="urn:microsoft.com/office/officeart/2018/2/layout/IconLabelList"/>
    <dgm:cxn modelId="{74756582-2DCA-42FB-8214-6AC611CD5BD4}" type="presParOf" srcId="{169F4D56-16A6-4577-A979-84F859438BEB}" destId="{04052C7B-70F6-47E6-9592-921ED883B2C8}" srcOrd="3" destOrd="0" presId="urn:microsoft.com/office/officeart/2018/2/layout/IconLabelList"/>
    <dgm:cxn modelId="{A2626A77-D283-488E-A216-70E5F4D3DD55}" type="presParOf" srcId="{169F4D56-16A6-4577-A979-84F859438BEB}" destId="{281644B0-231D-4CDA-BA71-B04CD7ABCD2A}" srcOrd="4" destOrd="0" presId="urn:microsoft.com/office/officeart/2018/2/layout/IconLabelList"/>
    <dgm:cxn modelId="{22FA9D13-3E25-41D5-8D36-6C2F81A70282}" type="presParOf" srcId="{281644B0-231D-4CDA-BA71-B04CD7ABCD2A}" destId="{B9A43C6F-B3F5-4973-A7D9-1B6B1FC2FF76}" srcOrd="0" destOrd="0" presId="urn:microsoft.com/office/officeart/2018/2/layout/IconLabelList"/>
    <dgm:cxn modelId="{4FCF6D56-2E3F-4108-AC1A-DAD2446E4ABF}" type="presParOf" srcId="{281644B0-231D-4CDA-BA71-B04CD7ABCD2A}" destId="{81179B77-7575-4561-809A-F7CD5AE24645}" srcOrd="1" destOrd="0" presId="urn:microsoft.com/office/officeart/2018/2/layout/IconLabelList"/>
    <dgm:cxn modelId="{16AD9E0C-F7F8-4F02-A4EC-71A45028502C}" type="presParOf" srcId="{281644B0-231D-4CDA-BA71-B04CD7ABCD2A}" destId="{725D4A0F-5C27-4083-9FBF-D1A7770E88E5}" srcOrd="2" destOrd="0" presId="urn:microsoft.com/office/officeart/2018/2/layout/IconLabelList"/>
    <dgm:cxn modelId="{1AB2BD56-4917-4E7B-9043-7920401F04FE}" type="presParOf" srcId="{169F4D56-16A6-4577-A979-84F859438BEB}" destId="{65DABB86-B2D1-44E4-8710-6060BF20EB07}" srcOrd="5" destOrd="0" presId="urn:microsoft.com/office/officeart/2018/2/layout/IconLabelList"/>
    <dgm:cxn modelId="{09711E17-C440-442E-987F-922302D07AAC}" type="presParOf" srcId="{169F4D56-16A6-4577-A979-84F859438BEB}" destId="{4116F5AB-0819-4FF3-8FD2-15F368B2F2D2}" srcOrd="6" destOrd="0" presId="urn:microsoft.com/office/officeart/2018/2/layout/IconLabelList"/>
    <dgm:cxn modelId="{5D635E92-0006-4F0D-8E59-48CEBEB016F3}" type="presParOf" srcId="{4116F5AB-0819-4FF3-8FD2-15F368B2F2D2}" destId="{9CB4B8D3-4A34-4916-A3E1-097DCB2BDC94}" srcOrd="0" destOrd="0" presId="urn:microsoft.com/office/officeart/2018/2/layout/IconLabelList"/>
    <dgm:cxn modelId="{8A9A9E96-F2BF-4274-A91F-C3C9B0A7433B}" type="presParOf" srcId="{4116F5AB-0819-4FF3-8FD2-15F368B2F2D2}" destId="{8AD9D6DF-2853-4849-9E8D-61470EFC9552}" srcOrd="1" destOrd="0" presId="urn:microsoft.com/office/officeart/2018/2/layout/IconLabelList"/>
    <dgm:cxn modelId="{136FF4F5-7C94-4C6A-ACCA-B7DFC166DD3B}" type="presParOf" srcId="{4116F5AB-0819-4FF3-8FD2-15F368B2F2D2}" destId="{7C53DFFA-C65B-4BDC-BB2B-AE1767E68F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DFE3B8-0610-481C-A42C-77BFB9DFA1B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34BAE8-2DE7-4E31-B560-62D823AAE818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sortowanie oraz filtrowanie produktów</a:t>
          </a:r>
          <a:endParaRPr lang="en-US"/>
        </a:p>
      </dgm:t>
    </dgm:pt>
    <dgm:pt modelId="{4FA2EFD6-A551-4F11-97D9-3C4A311D6574}" type="parTrans" cxnId="{920EF6A3-8F5C-4077-9331-E1CDD14B1DE7}">
      <dgm:prSet/>
      <dgm:spPr/>
      <dgm:t>
        <a:bodyPr/>
        <a:lstStyle/>
        <a:p>
          <a:endParaRPr lang="en-US"/>
        </a:p>
      </dgm:t>
    </dgm:pt>
    <dgm:pt modelId="{653C2198-B7FE-4FDC-A448-FACDF5AC8151}" type="sibTrans" cxnId="{920EF6A3-8F5C-4077-9331-E1CDD14B1DE7}">
      <dgm:prSet/>
      <dgm:spPr/>
      <dgm:t>
        <a:bodyPr/>
        <a:lstStyle/>
        <a:p>
          <a:endParaRPr lang="en-US"/>
        </a:p>
      </dgm:t>
    </dgm:pt>
    <dgm:pt modelId="{5826BF16-4B92-4BDF-B574-357A96D6948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rozdział "Contact"</a:t>
          </a:r>
          <a:endParaRPr lang="en-US"/>
        </a:p>
      </dgm:t>
    </dgm:pt>
    <dgm:pt modelId="{E2E5A46F-7C20-464B-BC0D-4F61FE1AF0FD}" type="parTrans" cxnId="{DBE54CAB-414E-4D13-86F0-6BE6DED8DAAC}">
      <dgm:prSet/>
      <dgm:spPr/>
      <dgm:t>
        <a:bodyPr/>
        <a:lstStyle/>
        <a:p>
          <a:endParaRPr lang="en-US"/>
        </a:p>
      </dgm:t>
    </dgm:pt>
    <dgm:pt modelId="{DA014E01-AAEA-409E-A245-37891C60BC09}" type="sibTrans" cxnId="{DBE54CAB-414E-4D13-86F0-6BE6DED8DAAC}">
      <dgm:prSet/>
      <dgm:spPr/>
      <dgm:t>
        <a:bodyPr/>
        <a:lstStyle/>
        <a:p>
          <a:endParaRPr lang="en-US"/>
        </a:p>
      </dgm:t>
    </dgm:pt>
    <dgm:pt modelId="{5F2F2A71-9A16-4F1E-B0A4-48D98DA25AF8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rozdział "Favorites"</a:t>
          </a:r>
          <a:endParaRPr lang="en-US"/>
        </a:p>
      </dgm:t>
    </dgm:pt>
    <dgm:pt modelId="{CE67B2C3-A925-4AAF-9ECC-5FA9C2D07D82}" type="parTrans" cxnId="{288AB688-00D5-42F1-B985-29CB50881A12}">
      <dgm:prSet/>
      <dgm:spPr/>
      <dgm:t>
        <a:bodyPr/>
        <a:lstStyle/>
        <a:p>
          <a:endParaRPr lang="en-US"/>
        </a:p>
      </dgm:t>
    </dgm:pt>
    <dgm:pt modelId="{FCA3E4D4-D1FF-4D88-BFDB-9A8FCEB9664D}" type="sibTrans" cxnId="{288AB688-00D5-42F1-B985-29CB50881A12}">
      <dgm:prSet/>
      <dgm:spPr/>
      <dgm:t>
        <a:bodyPr/>
        <a:lstStyle/>
        <a:p>
          <a:endParaRPr lang="en-US"/>
        </a:p>
      </dgm:t>
    </dgm:pt>
    <dgm:pt modelId="{6F106AC2-B85F-42BA-B8EF-77767DB9B13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rozdział "Profile"</a:t>
          </a:r>
          <a:endParaRPr lang="en-US"/>
        </a:p>
      </dgm:t>
    </dgm:pt>
    <dgm:pt modelId="{A0D293AD-A560-4148-B855-5905EB6CEA9D}" type="parTrans" cxnId="{D94B7BAF-72E4-4A93-A78D-33E27EF241DC}">
      <dgm:prSet/>
      <dgm:spPr/>
      <dgm:t>
        <a:bodyPr/>
        <a:lstStyle/>
        <a:p>
          <a:endParaRPr lang="en-US"/>
        </a:p>
      </dgm:t>
    </dgm:pt>
    <dgm:pt modelId="{EA9909B0-B667-4E54-BE1A-50BBE7110972}" type="sibTrans" cxnId="{D94B7BAF-72E4-4A93-A78D-33E27EF241DC}">
      <dgm:prSet/>
      <dgm:spPr/>
      <dgm:t>
        <a:bodyPr/>
        <a:lstStyle/>
        <a:p>
          <a:endParaRPr lang="en-US"/>
        </a:p>
      </dgm:t>
    </dgm:pt>
    <dgm:pt modelId="{51168E25-9E4B-43A1-A178-FDE6CA24121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rozdział "Invoices"</a:t>
          </a:r>
          <a:endParaRPr lang="en-US"/>
        </a:p>
      </dgm:t>
    </dgm:pt>
    <dgm:pt modelId="{F46308C9-77AE-4B4F-9154-86DEB31041AE}" type="parTrans" cxnId="{83CBD105-855C-4B29-9CB1-403FD832053C}">
      <dgm:prSet/>
      <dgm:spPr/>
      <dgm:t>
        <a:bodyPr/>
        <a:lstStyle/>
        <a:p>
          <a:endParaRPr lang="en-US"/>
        </a:p>
      </dgm:t>
    </dgm:pt>
    <dgm:pt modelId="{A83CF4CD-207C-4CB1-AE9C-4873EE5EB142}" type="sibTrans" cxnId="{83CBD105-855C-4B29-9CB1-403FD832053C}">
      <dgm:prSet/>
      <dgm:spPr/>
      <dgm:t>
        <a:bodyPr/>
        <a:lstStyle/>
        <a:p>
          <a:endParaRPr lang="en-US"/>
        </a:p>
      </dgm:t>
    </dgm:pt>
    <dgm:pt modelId="{F658AB99-D655-4A1D-901D-2C043D6A5CB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rozdział "Messages"</a:t>
          </a:r>
          <a:endParaRPr lang="en-US"/>
        </a:p>
      </dgm:t>
    </dgm:pt>
    <dgm:pt modelId="{E10E1365-48CD-4CE8-B67F-81AD83479669}" type="parTrans" cxnId="{0B446A8F-566D-4927-942F-F267EF3445C9}">
      <dgm:prSet/>
      <dgm:spPr/>
      <dgm:t>
        <a:bodyPr/>
        <a:lstStyle/>
        <a:p>
          <a:endParaRPr lang="en-US"/>
        </a:p>
      </dgm:t>
    </dgm:pt>
    <dgm:pt modelId="{96950FC7-955A-4969-BCBB-41F94D7141B8}" type="sibTrans" cxnId="{0B446A8F-566D-4927-942F-F267EF3445C9}">
      <dgm:prSet/>
      <dgm:spPr/>
      <dgm:t>
        <a:bodyPr/>
        <a:lstStyle/>
        <a:p>
          <a:endParaRPr lang="en-US"/>
        </a:p>
      </dgm:t>
    </dgm:pt>
    <dgm:pt modelId="{0A2A5BD2-3418-4FFC-B679-1E981B00CC23}" type="pres">
      <dgm:prSet presAssocID="{DFDFE3B8-0610-481C-A42C-77BFB9DFA1B2}" presName="root" presStyleCnt="0">
        <dgm:presLayoutVars>
          <dgm:dir/>
          <dgm:resizeHandles val="exact"/>
        </dgm:presLayoutVars>
      </dgm:prSet>
      <dgm:spPr/>
    </dgm:pt>
    <dgm:pt modelId="{5E5A3534-AEB8-4DD3-B0F6-377833FD945F}" type="pres">
      <dgm:prSet presAssocID="{0A34BAE8-2DE7-4E31-B560-62D823AAE818}" presName="compNode" presStyleCnt="0"/>
      <dgm:spPr/>
    </dgm:pt>
    <dgm:pt modelId="{0A7E6F48-DF6A-4D85-B463-52E22A46848A}" type="pres">
      <dgm:prSet presAssocID="{0A34BAE8-2DE7-4E31-B560-62D823AAE818}" presName="iconRect" presStyleLbl="node1" presStyleIdx="0" presStyleCnt="6" custLinFactNeighborY="16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oła zębate z wypełnieniem pełnym"/>
        </a:ext>
      </dgm:extLst>
    </dgm:pt>
    <dgm:pt modelId="{D40B9A12-17C5-46B2-A6D1-BA0C21327DFE}" type="pres">
      <dgm:prSet presAssocID="{0A34BAE8-2DE7-4E31-B560-62D823AAE818}" presName="spaceRect" presStyleCnt="0"/>
      <dgm:spPr/>
    </dgm:pt>
    <dgm:pt modelId="{1CF6706F-8F3D-4F5E-8B2B-E5A5ACFEAB6A}" type="pres">
      <dgm:prSet presAssocID="{0A34BAE8-2DE7-4E31-B560-62D823AAE818}" presName="textRect" presStyleLbl="revTx" presStyleIdx="0" presStyleCnt="6">
        <dgm:presLayoutVars>
          <dgm:chMax val="1"/>
          <dgm:chPref val="1"/>
        </dgm:presLayoutVars>
      </dgm:prSet>
      <dgm:spPr/>
    </dgm:pt>
    <dgm:pt modelId="{4B41BFA3-6E60-49D7-8C41-FEED5C109505}" type="pres">
      <dgm:prSet presAssocID="{653C2198-B7FE-4FDC-A448-FACDF5AC8151}" presName="sibTrans" presStyleCnt="0"/>
      <dgm:spPr/>
    </dgm:pt>
    <dgm:pt modelId="{242DED8A-2214-4292-AE21-076D4EB87D01}" type="pres">
      <dgm:prSet presAssocID="{5826BF16-4B92-4BDF-B574-357A96D69480}" presName="compNode" presStyleCnt="0"/>
      <dgm:spPr/>
    </dgm:pt>
    <dgm:pt modelId="{1D08F583-16A8-46BD-8423-E7F0CB6FDA61}" type="pres">
      <dgm:prSet presAssocID="{5826BF16-4B92-4BDF-B574-357A96D6948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łuchawka"/>
        </a:ext>
      </dgm:extLst>
    </dgm:pt>
    <dgm:pt modelId="{58576043-83B2-4FB5-B79C-E3EAF463AC2E}" type="pres">
      <dgm:prSet presAssocID="{5826BF16-4B92-4BDF-B574-357A96D69480}" presName="spaceRect" presStyleCnt="0"/>
      <dgm:spPr/>
    </dgm:pt>
    <dgm:pt modelId="{C9D2E8B3-0540-4C72-91DE-F3BF989525C3}" type="pres">
      <dgm:prSet presAssocID="{5826BF16-4B92-4BDF-B574-357A96D69480}" presName="textRect" presStyleLbl="revTx" presStyleIdx="1" presStyleCnt="6">
        <dgm:presLayoutVars>
          <dgm:chMax val="1"/>
          <dgm:chPref val="1"/>
        </dgm:presLayoutVars>
      </dgm:prSet>
      <dgm:spPr/>
    </dgm:pt>
    <dgm:pt modelId="{455872F8-00FA-4005-814B-AB771C027ABF}" type="pres">
      <dgm:prSet presAssocID="{DA014E01-AAEA-409E-A245-37891C60BC09}" presName="sibTrans" presStyleCnt="0"/>
      <dgm:spPr/>
    </dgm:pt>
    <dgm:pt modelId="{C49AD7CC-004F-4A25-829C-D54634DE2634}" type="pres">
      <dgm:prSet presAssocID="{5F2F2A71-9A16-4F1E-B0A4-48D98DA25AF8}" presName="compNode" presStyleCnt="0"/>
      <dgm:spPr/>
    </dgm:pt>
    <dgm:pt modelId="{C03677D5-F032-49D6-9C12-E281252C63AC}" type="pres">
      <dgm:prSet presAssocID="{5F2F2A71-9A16-4F1E-B0A4-48D98DA25AF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wiazda"/>
        </a:ext>
      </dgm:extLst>
    </dgm:pt>
    <dgm:pt modelId="{7EE42292-4DE9-4B68-BE37-D8FF6DB4854F}" type="pres">
      <dgm:prSet presAssocID="{5F2F2A71-9A16-4F1E-B0A4-48D98DA25AF8}" presName="spaceRect" presStyleCnt="0"/>
      <dgm:spPr/>
    </dgm:pt>
    <dgm:pt modelId="{FAFB1D73-6F60-4DFB-883D-9A17DC1B9507}" type="pres">
      <dgm:prSet presAssocID="{5F2F2A71-9A16-4F1E-B0A4-48D98DA25AF8}" presName="textRect" presStyleLbl="revTx" presStyleIdx="2" presStyleCnt="6">
        <dgm:presLayoutVars>
          <dgm:chMax val="1"/>
          <dgm:chPref val="1"/>
        </dgm:presLayoutVars>
      </dgm:prSet>
      <dgm:spPr/>
    </dgm:pt>
    <dgm:pt modelId="{65035979-4B53-4EE3-85E5-C3AEE8F7BF9C}" type="pres">
      <dgm:prSet presAssocID="{FCA3E4D4-D1FF-4D88-BFDB-9A8FCEB9664D}" presName="sibTrans" presStyleCnt="0"/>
      <dgm:spPr/>
    </dgm:pt>
    <dgm:pt modelId="{2D8234B4-5231-474F-AD77-3C7B95AFA723}" type="pres">
      <dgm:prSet presAssocID="{6F106AC2-B85F-42BA-B8EF-77767DB9B13C}" presName="compNode" presStyleCnt="0"/>
      <dgm:spPr/>
    </dgm:pt>
    <dgm:pt modelId="{5D8003D4-4116-4B29-AD66-1935C3C1516E}" type="pres">
      <dgm:prSet presAssocID="{6F106AC2-B85F-42BA-B8EF-77767DB9B13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żytkownicy"/>
        </a:ext>
      </dgm:extLst>
    </dgm:pt>
    <dgm:pt modelId="{63742EB0-F297-4439-80D2-F650A5D19764}" type="pres">
      <dgm:prSet presAssocID="{6F106AC2-B85F-42BA-B8EF-77767DB9B13C}" presName="spaceRect" presStyleCnt="0"/>
      <dgm:spPr/>
    </dgm:pt>
    <dgm:pt modelId="{FC1A606A-A174-4F65-830F-CEB468513240}" type="pres">
      <dgm:prSet presAssocID="{6F106AC2-B85F-42BA-B8EF-77767DB9B13C}" presName="textRect" presStyleLbl="revTx" presStyleIdx="3" presStyleCnt="6">
        <dgm:presLayoutVars>
          <dgm:chMax val="1"/>
          <dgm:chPref val="1"/>
        </dgm:presLayoutVars>
      </dgm:prSet>
      <dgm:spPr/>
    </dgm:pt>
    <dgm:pt modelId="{95EB467E-B70A-4059-80B1-C7BB85F5286E}" type="pres">
      <dgm:prSet presAssocID="{EA9909B0-B667-4E54-BE1A-50BBE7110972}" presName="sibTrans" presStyleCnt="0"/>
      <dgm:spPr/>
    </dgm:pt>
    <dgm:pt modelId="{621C0DB9-C796-476C-B9C0-97D7BABDFB93}" type="pres">
      <dgm:prSet presAssocID="{51168E25-9E4B-43A1-A178-FDE6CA241213}" presName="compNode" presStyleCnt="0"/>
      <dgm:spPr/>
    </dgm:pt>
    <dgm:pt modelId="{E74A017B-A400-4042-A7BC-25496E6CFE55}" type="pres">
      <dgm:prSet presAssocID="{51168E25-9E4B-43A1-A178-FDE6CA24121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4ACCF79E-360B-423E-80FC-8E1F056C92D8}" type="pres">
      <dgm:prSet presAssocID="{51168E25-9E4B-43A1-A178-FDE6CA241213}" presName="spaceRect" presStyleCnt="0"/>
      <dgm:spPr/>
    </dgm:pt>
    <dgm:pt modelId="{6BC5343D-15EE-408D-A48B-F6E73613E383}" type="pres">
      <dgm:prSet presAssocID="{51168E25-9E4B-43A1-A178-FDE6CA241213}" presName="textRect" presStyleLbl="revTx" presStyleIdx="4" presStyleCnt="6">
        <dgm:presLayoutVars>
          <dgm:chMax val="1"/>
          <dgm:chPref val="1"/>
        </dgm:presLayoutVars>
      </dgm:prSet>
      <dgm:spPr/>
    </dgm:pt>
    <dgm:pt modelId="{E85CC240-C0ED-4A98-A8FF-6AFD5E783144}" type="pres">
      <dgm:prSet presAssocID="{A83CF4CD-207C-4CB1-AE9C-4873EE5EB142}" presName="sibTrans" presStyleCnt="0"/>
      <dgm:spPr/>
    </dgm:pt>
    <dgm:pt modelId="{AD4BAE75-5201-4DBA-835D-6194286393D3}" type="pres">
      <dgm:prSet presAssocID="{F658AB99-D655-4A1D-901D-2C043D6A5CBC}" presName="compNode" presStyleCnt="0"/>
      <dgm:spPr/>
    </dgm:pt>
    <dgm:pt modelId="{84D859FC-B758-492A-9D26-493174ECF31E}" type="pres">
      <dgm:prSet presAssocID="{F658AB99-D655-4A1D-901D-2C043D6A5CB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zat"/>
        </a:ext>
      </dgm:extLst>
    </dgm:pt>
    <dgm:pt modelId="{BC386CF1-3FAA-4E87-AF0B-D3591CE69795}" type="pres">
      <dgm:prSet presAssocID="{F658AB99-D655-4A1D-901D-2C043D6A5CBC}" presName="spaceRect" presStyleCnt="0"/>
      <dgm:spPr/>
    </dgm:pt>
    <dgm:pt modelId="{4AEB515B-42C1-4373-BC86-ABBA5236F217}" type="pres">
      <dgm:prSet presAssocID="{F658AB99-D655-4A1D-901D-2C043D6A5CB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3CBD105-855C-4B29-9CB1-403FD832053C}" srcId="{DFDFE3B8-0610-481C-A42C-77BFB9DFA1B2}" destId="{51168E25-9E4B-43A1-A178-FDE6CA241213}" srcOrd="4" destOrd="0" parTransId="{F46308C9-77AE-4B4F-9154-86DEB31041AE}" sibTransId="{A83CF4CD-207C-4CB1-AE9C-4873EE5EB142}"/>
    <dgm:cxn modelId="{DFF9510A-A8BA-4379-A245-710F0F521A5F}" type="presOf" srcId="{0A34BAE8-2DE7-4E31-B560-62D823AAE818}" destId="{1CF6706F-8F3D-4F5E-8B2B-E5A5ACFEAB6A}" srcOrd="0" destOrd="0" presId="urn:microsoft.com/office/officeart/2018/2/layout/IconLabelList"/>
    <dgm:cxn modelId="{9F14C10C-E9DA-402A-9C53-74109BA74387}" type="presOf" srcId="{5F2F2A71-9A16-4F1E-B0A4-48D98DA25AF8}" destId="{FAFB1D73-6F60-4DFB-883D-9A17DC1B9507}" srcOrd="0" destOrd="0" presId="urn:microsoft.com/office/officeart/2018/2/layout/IconLabelList"/>
    <dgm:cxn modelId="{288AB688-00D5-42F1-B985-29CB50881A12}" srcId="{DFDFE3B8-0610-481C-A42C-77BFB9DFA1B2}" destId="{5F2F2A71-9A16-4F1E-B0A4-48D98DA25AF8}" srcOrd="2" destOrd="0" parTransId="{CE67B2C3-A925-4AAF-9ECC-5FA9C2D07D82}" sibTransId="{FCA3E4D4-D1FF-4D88-BFDB-9A8FCEB9664D}"/>
    <dgm:cxn modelId="{0B446A8F-566D-4927-942F-F267EF3445C9}" srcId="{DFDFE3B8-0610-481C-A42C-77BFB9DFA1B2}" destId="{F658AB99-D655-4A1D-901D-2C043D6A5CBC}" srcOrd="5" destOrd="0" parTransId="{E10E1365-48CD-4CE8-B67F-81AD83479669}" sibTransId="{96950FC7-955A-4969-BCBB-41F94D7141B8}"/>
    <dgm:cxn modelId="{920EF6A3-8F5C-4077-9331-E1CDD14B1DE7}" srcId="{DFDFE3B8-0610-481C-A42C-77BFB9DFA1B2}" destId="{0A34BAE8-2DE7-4E31-B560-62D823AAE818}" srcOrd="0" destOrd="0" parTransId="{4FA2EFD6-A551-4F11-97D9-3C4A311D6574}" sibTransId="{653C2198-B7FE-4FDC-A448-FACDF5AC8151}"/>
    <dgm:cxn modelId="{DBE54CAB-414E-4D13-86F0-6BE6DED8DAAC}" srcId="{DFDFE3B8-0610-481C-A42C-77BFB9DFA1B2}" destId="{5826BF16-4B92-4BDF-B574-357A96D69480}" srcOrd="1" destOrd="0" parTransId="{E2E5A46F-7C20-464B-BC0D-4F61FE1AF0FD}" sibTransId="{DA014E01-AAEA-409E-A245-37891C60BC09}"/>
    <dgm:cxn modelId="{D94B7BAF-72E4-4A93-A78D-33E27EF241DC}" srcId="{DFDFE3B8-0610-481C-A42C-77BFB9DFA1B2}" destId="{6F106AC2-B85F-42BA-B8EF-77767DB9B13C}" srcOrd="3" destOrd="0" parTransId="{A0D293AD-A560-4148-B855-5905EB6CEA9D}" sibTransId="{EA9909B0-B667-4E54-BE1A-50BBE7110972}"/>
    <dgm:cxn modelId="{937347BF-047C-4FAF-8188-98B9779C80AD}" type="presOf" srcId="{51168E25-9E4B-43A1-A178-FDE6CA241213}" destId="{6BC5343D-15EE-408D-A48B-F6E73613E383}" srcOrd="0" destOrd="0" presId="urn:microsoft.com/office/officeart/2018/2/layout/IconLabelList"/>
    <dgm:cxn modelId="{8935FBC6-4A57-40CA-AF1E-62A3DD81A8F6}" type="presOf" srcId="{F658AB99-D655-4A1D-901D-2C043D6A5CBC}" destId="{4AEB515B-42C1-4373-BC86-ABBA5236F217}" srcOrd="0" destOrd="0" presId="urn:microsoft.com/office/officeart/2018/2/layout/IconLabelList"/>
    <dgm:cxn modelId="{70AFB8D0-763C-4FF5-A87F-DFD79058A897}" type="presOf" srcId="{5826BF16-4B92-4BDF-B574-357A96D69480}" destId="{C9D2E8B3-0540-4C72-91DE-F3BF989525C3}" srcOrd="0" destOrd="0" presId="urn:microsoft.com/office/officeart/2018/2/layout/IconLabelList"/>
    <dgm:cxn modelId="{18FAF8DA-CB7D-4567-AECF-132721789D0F}" type="presOf" srcId="{DFDFE3B8-0610-481C-A42C-77BFB9DFA1B2}" destId="{0A2A5BD2-3418-4FFC-B679-1E981B00CC23}" srcOrd="0" destOrd="0" presId="urn:microsoft.com/office/officeart/2018/2/layout/IconLabelList"/>
    <dgm:cxn modelId="{4A577CF5-6EB6-4DC3-BA6A-08F2F910D132}" type="presOf" srcId="{6F106AC2-B85F-42BA-B8EF-77767DB9B13C}" destId="{FC1A606A-A174-4F65-830F-CEB468513240}" srcOrd="0" destOrd="0" presId="urn:microsoft.com/office/officeart/2018/2/layout/IconLabelList"/>
    <dgm:cxn modelId="{17FCAC78-A825-4BA2-B0D9-FC3C8CF6BD26}" type="presParOf" srcId="{0A2A5BD2-3418-4FFC-B679-1E981B00CC23}" destId="{5E5A3534-AEB8-4DD3-B0F6-377833FD945F}" srcOrd="0" destOrd="0" presId="urn:microsoft.com/office/officeart/2018/2/layout/IconLabelList"/>
    <dgm:cxn modelId="{6B12BAD7-48BF-4E29-9EA5-FFDE6F6FC663}" type="presParOf" srcId="{5E5A3534-AEB8-4DD3-B0F6-377833FD945F}" destId="{0A7E6F48-DF6A-4D85-B463-52E22A46848A}" srcOrd="0" destOrd="0" presId="urn:microsoft.com/office/officeart/2018/2/layout/IconLabelList"/>
    <dgm:cxn modelId="{8D5FAEE0-C3AD-4877-BC0B-8F5734237A51}" type="presParOf" srcId="{5E5A3534-AEB8-4DD3-B0F6-377833FD945F}" destId="{D40B9A12-17C5-46B2-A6D1-BA0C21327DFE}" srcOrd="1" destOrd="0" presId="urn:microsoft.com/office/officeart/2018/2/layout/IconLabelList"/>
    <dgm:cxn modelId="{FD45D165-A5D0-4551-BE74-CB056FC5A291}" type="presParOf" srcId="{5E5A3534-AEB8-4DD3-B0F6-377833FD945F}" destId="{1CF6706F-8F3D-4F5E-8B2B-E5A5ACFEAB6A}" srcOrd="2" destOrd="0" presId="urn:microsoft.com/office/officeart/2018/2/layout/IconLabelList"/>
    <dgm:cxn modelId="{12A6C2F2-C898-4F1B-A982-BA59FE2FEE60}" type="presParOf" srcId="{0A2A5BD2-3418-4FFC-B679-1E981B00CC23}" destId="{4B41BFA3-6E60-49D7-8C41-FEED5C109505}" srcOrd="1" destOrd="0" presId="urn:microsoft.com/office/officeart/2018/2/layout/IconLabelList"/>
    <dgm:cxn modelId="{33F2ED82-6ABE-48E4-B831-B5C07530ABCD}" type="presParOf" srcId="{0A2A5BD2-3418-4FFC-B679-1E981B00CC23}" destId="{242DED8A-2214-4292-AE21-076D4EB87D01}" srcOrd="2" destOrd="0" presId="urn:microsoft.com/office/officeart/2018/2/layout/IconLabelList"/>
    <dgm:cxn modelId="{4BB2D053-BDED-4434-B5E0-017472A0D9AC}" type="presParOf" srcId="{242DED8A-2214-4292-AE21-076D4EB87D01}" destId="{1D08F583-16A8-46BD-8423-E7F0CB6FDA61}" srcOrd="0" destOrd="0" presId="urn:microsoft.com/office/officeart/2018/2/layout/IconLabelList"/>
    <dgm:cxn modelId="{6F693576-B42A-46BE-AE17-C0CE9641C78F}" type="presParOf" srcId="{242DED8A-2214-4292-AE21-076D4EB87D01}" destId="{58576043-83B2-4FB5-B79C-E3EAF463AC2E}" srcOrd="1" destOrd="0" presId="urn:microsoft.com/office/officeart/2018/2/layout/IconLabelList"/>
    <dgm:cxn modelId="{E1786373-5343-407B-919D-A46812887BB3}" type="presParOf" srcId="{242DED8A-2214-4292-AE21-076D4EB87D01}" destId="{C9D2E8B3-0540-4C72-91DE-F3BF989525C3}" srcOrd="2" destOrd="0" presId="urn:microsoft.com/office/officeart/2018/2/layout/IconLabelList"/>
    <dgm:cxn modelId="{463104DF-A6BB-4ECE-82E9-243AF3B03148}" type="presParOf" srcId="{0A2A5BD2-3418-4FFC-B679-1E981B00CC23}" destId="{455872F8-00FA-4005-814B-AB771C027ABF}" srcOrd="3" destOrd="0" presId="urn:microsoft.com/office/officeart/2018/2/layout/IconLabelList"/>
    <dgm:cxn modelId="{B00C6299-4AB1-4D41-B762-243065903B46}" type="presParOf" srcId="{0A2A5BD2-3418-4FFC-B679-1E981B00CC23}" destId="{C49AD7CC-004F-4A25-829C-D54634DE2634}" srcOrd="4" destOrd="0" presId="urn:microsoft.com/office/officeart/2018/2/layout/IconLabelList"/>
    <dgm:cxn modelId="{6C2A7303-7584-4302-9D55-7BE492E641AA}" type="presParOf" srcId="{C49AD7CC-004F-4A25-829C-D54634DE2634}" destId="{C03677D5-F032-49D6-9C12-E281252C63AC}" srcOrd="0" destOrd="0" presId="urn:microsoft.com/office/officeart/2018/2/layout/IconLabelList"/>
    <dgm:cxn modelId="{345A0121-4232-457E-BC50-B309A570A41A}" type="presParOf" srcId="{C49AD7CC-004F-4A25-829C-D54634DE2634}" destId="{7EE42292-4DE9-4B68-BE37-D8FF6DB4854F}" srcOrd="1" destOrd="0" presId="urn:microsoft.com/office/officeart/2018/2/layout/IconLabelList"/>
    <dgm:cxn modelId="{311FDFDF-C3C6-420A-8DC6-0C0F62AC121A}" type="presParOf" srcId="{C49AD7CC-004F-4A25-829C-D54634DE2634}" destId="{FAFB1D73-6F60-4DFB-883D-9A17DC1B9507}" srcOrd="2" destOrd="0" presId="urn:microsoft.com/office/officeart/2018/2/layout/IconLabelList"/>
    <dgm:cxn modelId="{AFB24E6A-2987-4027-8913-681AB41CA67F}" type="presParOf" srcId="{0A2A5BD2-3418-4FFC-B679-1E981B00CC23}" destId="{65035979-4B53-4EE3-85E5-C3AEE8F7BF9C}" srcOrd="5" destOrd="0" presId="urn:microsoft.com/office/officeart/2018/2/layout/IconLabelList"/>
    <dgm:cxn modelId="{90DB1C98-5A16-411E-8990-C3E5297F4926}" type="presParOf" srcId="{0A2A5BD2-3418-4FFC-B679-1E981B00CC23}" destId="{2D8234B4-5231-474F-AD77-3C7B95AFA723}" srcOrd="6" destOrd="0" presId="urn:microsoft.com/office/officeart/2018/2/layout/IconLabelList"/>
    <dgm:cxn modelId="{94F22703-CDAF-4FAC-8AD3-6A2F7BF66C63}" type="presParOf" srcId="{2D8234B4-5231-474F-AD77-3C7B95AFA723}" destId="{5D8003D4-4116-4B29-AD66-1935C3C1516E}" srcOrd="0" destOrd="0" presId="urn:microsoft.com/office/officeart/2018/2/layout/IconLabelList"/>
    <dgm:cxn modelId="{86DCE533-6999-4D84-BC0C-EE562A3C09BD}" type="presParOf" srcId="{2D8234B4-5231-474F-AD77-3C7B95AFA723}" destId="{63742EB0-F297-4439-80D2-F650A5D19764}" srcOrd="1" destOrd="0" presId="urn:microsoft.com/office/officeart/2018/2/layout/IconLabelList"/>
    <dgm:cxn modelId="{581C5D06-CF8C-4D9F-8DD4-A24AF03021EE}" type="presParOf" srcId="{2D8234B4-5231-474F-AD77-3C7B95AFA723}" destId="{FC1A606A-A174-4F65-830F-CEB468513240}" srcOrd="2" destOrd="0" presId="urn:microsoft.com/office/officeart/2018/2/layout/IconLabelList"/>
    <dgm:cxn modelId="{F96837E6-8467-4AD8-BC1E-4F400AF7956C}" type="presParOf" srcId="{0A2A5BD2-3418-4FFC-B679-1E981B00CC23}" destId="{95EB467E-B70A-4059-80B1-C7BB85F5286E}" srcOrd="7" destOrd="0" presId="urn:microsoft.com/office/officeart/2018/2/layout/IconLabelList"/>
    <dgm:cxn modelId="{CF022B0D-F09C-471C-AAE1-2C7A192D9A8B}" type="presParOf" srcId="{0A2A5BD2-3418-4FFC-B679-1E981B00CC23}" destId="{621C0DB9-C796-476C-B9C0-97D7BABDFB93}" srcOrd="8" destOrd="0" presId="urn:microsoft.com/office/officeart/2018/2/layout/IconLabelList"/>
    <dgm:cxn modelId="{C86C10DD-F2B3-491C-B386-BDE5108D32A7}" type="presParOf" srcId="{621C0DB9-C796-476C-B9C0-97D7BABDFB93}" destId="{E74A017B-A400-4042-A7BC-25496E6CFE55}" srcOrd="0" destOrd="0" presId="urn:microsoft.com/office/officeart/2018/2/layout/IconLabelList"/>
    <dgm:cxn modelId="{CDA32592-83F3-4EE8-BD34-077F92898120}" type="presParOf" srcId="{621C0DB9-C796-476C-B9C0-97D7BABDFB93}" destId="{4ACCF79E-360B-423E-80FC-8E1F056C92D8}" srcOrd="1" destOrd="0" presId="urn:microsoft.com/office/officeart/2018/2/layout/IconLabelList"/>
    <dgm:cxn modelId="{D9317678-2647-4593-B725-80D98238A95E}" type="presParOf" srcId="{621C0DB9-C796-476C-B9C0-97D7BABDFB93}" destId="{6BC5343D-15EE-408D-A48B-F6E73613E383}" srcOrd="2" destOrd="0" presId="urn:microsoft.com/office/officeart/2018/2/layout/IconLabelList"/>
    <dgm:cxn modelId="{D3FD1FE3-B98F-4715-8457-EC7B49FA0586}" type="presParOf" srcId="{0A2A5BD2-3418-4FFC-B679-1E981B00CC23}" destId="{E85CC240-C0ED-4A98-A8FF-6AFD5E783144}" srcOrd="9" destOrd="0" presId="urn:microsoft.com/office/officeart/2018/2/layout/IconLabelList"/>
    <dgm:cxn modelId="{E5BC98DC-2004-4782-B00D-2AD1F303C61C}" type="presParOf" srcId="{0A2A5BD2-3418-4FFC-B679-1E981B00CC23}" destId="{AD4BAE75-5201-4DBA-835D-6194286393D3}" srcOrd="10" destOrd="0" presId="urn:microsoft.com/office/officeart/2018/2/layout/IconLabelList"/>
    <dgm:cxn modelId="{AF274AA7-AF75-41C9-A14B-451141E2AE62}" type="presParOf" srcId="{AD4BAE75-5201-4DBA-835D-6194286393D3}" destId="{84D859FC-B758-492A-9D26-493174ECF31E}" srcOrd="0" destOrd="0" presId="urn:microsoft.com/office/officeart/2018/2/layout/IconLabelList"/>
    <dgm:cxn modelId="{8515F2A3-6B97-474A-AC8D-1FC060EC8C50}" type="presParOf" srcId="{AD4BAE75-5201-4DBA-835D-6194286393D3}" destId="{BC386CF1-3FAA-4E87-AF0B-D3591CE69795}" srcOrd="1" destOrd="0" presId="urn:microsoft.com/office/officeart/2018/2/layout/IconLabelList"/>
    <dgm:cxn modelId="{E2AEECFB-EF8F-48B2-8DBD-2A5EDBF67E27}" type="presParOf" srcId="{AD4BAE75-5201-4DBA-835D-6194286393D3}" destId="{4AEB515B-42C1-4373-BC86-ABBA5236F2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B303A1-9279-438C-A170-00F01CB912A5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85A5DE-8329-4CBC-A8FD-875FC8C87A58}">
      <dgm:prSet/>
      <dgm:spPr/>
      <dgm:t>
        <a:bodyPr/>
        <a:lstStyle/>
        <a:p>
          <a:r>
            <a:rPr lang="pl-PL" dirty="0"/>
            <a:t>W celu weryfikacji kompatybilności aplikacji webowej z najpopularniejszymi przeglądarkami internetowymi, testowanie było przeprowadzono za pośrednictwem Google Chrome  wersji 112.0.5615.137 oraz Mozilla </a:t>
          </a:r>
          <a:r>
            <a:rPr lang="pl-PL" dirty="0" err="1"/>
            <a:t>Firefox</a:t>
          </a:r>
          <a:r>
            <a:rPr lang="pl-PL" dirty="0"/>
            <a:t> wersji 112.0.1.</a:t>
          </a:r>
          <a:endParaRPr lang="en-US" dirty="0"/>
        </a:p>
      </dgm:t>
    </dgm:pt>
    <dgm:pt modelId="{0DCD4D3B-3A1C-48E2-B2B2-6EB59310B5E7}" type="parTrans" cxnId="{F15D454F-2FA4-4FB2-B4E4-C1EE34F30F68}">
      <dgm:prSet/>
      <dgm:spPr/>
      <dgm:t>
        <a:bodyPr/>
        <a:lstStyle/>
        <a:p>
          <a:endParaRPr lang="en-US"/>
        </a:p>
      </dgm:t>
    </dgm:pt>
    <dgm:pt modelId="{F4C905F0-EC36-4074-9E04-F2C25894CCA2}" type="sibTrans" cxnId="{F15D454F-2FA4-4FB2-B4E4-C1EE34F30F68}">
      <dgm:prSet/>
      <dgm:spPr/>
      <dgm:t>
        <a:bodyPr/>
        <a:lstStyle/>
        <a:p>
          <a:endParaRPr lang="en-US"/>
        </a:p>
      </dgm:t>
    </dgm:pt>
    <dgm:pt modelId="{7898BF72-7C53-410B-9042-B61872B8156C}">
      <dgm:prSet/>
      <dgm:spPr/>
      <dgm:t>
        <a:bodyPr/>
        <a:lstStyle/>
        <a:p>
          <a:r>
            <a:rPr lang="pl-PL"/>
            <a:t>Urządzenia na których było realizowane testowanie: 2 PK z systemem Windows 10 Enterprise LTSC oraz  laptop z systemem Windows 11. </a:t>
          </a:r>
          <a:endParaRPr lang="en-US"/>
        </a:p>
      </dgm:t>
    </dgm:pt>
    <dgm:pt modelId="{68D5887A-FB4D-45BD-B4AE-38A460256F1B}" type="parTrans" cxnId="{D40D3215-C484-4B53-B2CF-9864423ADFF2}">
      <dgm:prSet/>
      <dgm:spPr/>
      <dgm:t>
        <a:bodyPr/>
        <a:lstStyle/>
        <a:p>
          <a:endParaRPr lang="en-US"/>
        </a:p>
      </dgm:t>
    </dgm:pt>
    <dgm:pt modelId="{C627BD87-820D-413C-8030-83D60275D3E7}" type="sibTrans" cxnId="{D40D3215-C484-4B53-B2CF-9864423ADFF2}">
      <dgm:prSet/>
      <dgm:spPr/>
      <dgm:t>
        <a:bodyPr/>
        <a:lstStyle/>
        <a:p>
          <a:endParaRPr lang="en-US"/>
        </a:p>
      </dgm:t>
    </dgm:pt>
    <dgm:pt modelId="{6BC54911-BBBF-41B3-94DA-1AFF92855E54}" type="pres">
      <dgm:prSet presAssocID="{FCB303A1-9279-438C-A170-00F01CB912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598B37-9E23-4A1B-823D-A28ECD4FDF06}" type="pres">
      <dgm:prSet presAssocID="{A785A5DE-8329-4CBC-A8FD-875FC8C87A58}" presName="hierRoot1" presStyleCnt="0"/>
      <dgm:spPr/>
    </dgm:pt>
    <dgm:pt modelId="{A8ABC2A9-052A-4492-BC7F-B51919B32EE1}" type="pres">
      <dgm:prSet presAssocID="{A785A5DE-8329-4CBC-A8FD-875FC8C87A58}" presName="composite" presStyleCnt="0"/>
      <dgm:spPr/>
    </dgm:pt>
    <dgm:pt modelId="{9416D53D-0B95-44A3-B93C-83ECA0AB07C8}" type="pres">
      <dgm:prSet presAssocID="{A785A5DE-8329-4CBC-A8FD-875FC8C87A58}" presName="background" presStyleLbl="node0" presStyleIdx="0" presStyleCnt="2"/>
      <dgm:spPr/>
    </dgm:pt>
    <dgm:pt modelId="{E11CCF22-7D89-4C90-B944-C3564C5BD5C6}" type="pres">
      <dgm:prSet presAssocID="{A785A5DE-8329-4CBC-A8FD-875FC8C87A58}" presName="text" presStyleLbl="fgAcc0" presStyleIdx="0" presStyleCnt="2">
        <dgm:presLayoutVars>
          <dgm:chPref val="3"/>
        </dgm:presLayoutVars>
      </dgm:prSet>
      <dgm:spPr/>
    </dgm:pt>
    <dgm:pt modelId="{D78C7D9F-2374-4E27-9E6F-58280AC3789A}" type="pres">
      <dgm:prSet presAssocID="{A785A5DE-8329-4CBC-A8FD-875FC8C87A58}" presName="hierChild2" presStyleCnt="0"/>
      <dgm:spPr/>
    </dgm:pt>
    <dgm:pt modelId="{00DCF938-2C7B-4568-B2B2-F9D941CC2538}" type="pres">
      <dgm:prSet presAssocID="{7898BF72-7C53-410B-9042-B61872B8156C}" presName="hierRoot1" presStyleCnt="0"/>
      <dgm:spPr/>
    </dgm:pt>
    <dgm:pt modelId="{C81809A0-A7F4-4836-BE7D-82AF1D43CD36}" type="pres">
      <dgm:prSet presAssocID="{7898BF72-7C53-410B-9042-B61872B8156C}" presName="composite" presStyleCnt="0"/>
      <dgm:spPr/>
    </dgm:pt>
    <dgm:pt modelId="{24B77D6B-B803-43EF-9BB9-5F4786A6C2D0}" type="pres">
      <dgm:prSet presAssocID="{7898BF72-7C53-410B-9042-B61872B8156C}" presName="background" presStyleLbl="node0" presStyleIdx="1" presStyleCnt="2"/>
      <dgm:spPr/>
    </dgm:pt>
    <dgm:pt modelId="{243D362B-2957-4E57-AB3B-1E2C128C3A79}" type="pres">
      <dgm:prSet presAssocID="{7898BF72-7C53-410B-9042-B61872B8156C}" presName="text" presStyleLbl="fgAcc0" presStyleIdx="1" presStyleCnt="2">
        <dgm:presLayoutVars>
          <dgm:chPref val="3"/>
        </dgm:presLayoutVars>
      </dgm:prSet>
      <dgm:spPr/>
    </dgm:pt>
    <dgm:pt modelId="{BF60727C-06C1-4F34-94C1-7F14F50FDC04}" type="pres">
      <dgm:prSet presAssocID="{7898BF72-7C53-410B-9042-B61872B8156C}" presName="hierChild2" presStyleCnt="0"/>
      <dgm:spPr/>
    </dgm:pt>
  </dgm:ptLst>
  <dgm:cxnLst>
    <dgm:cxn modelId="{D40D3215-C484-4B53-B2CF-9864423ADFF2}" srcId="{FCB303A1-9279-438C-A170-00F01CB912A5}" destId="{7898BF72-7C53-410B-9042-B61872B8156C}" srcOrd="1" destOrd="0" parTransId="{68D5887A-FB4D-45BD-B4AE-38A460256F1B}" sibTransId="{C627BD87-820D-413C-8030-83D60275D3E7}"/>
    <dgm:cxn modelId="{68D77E68-6981-48FE-B9A1-74357410591A}" type="presOf" srcId="{FCB303A1-9279-438C-A170-00F01CB912A5}" destId="{6BC54911-BBBF-41B3-94DA-1AFF92855E54}" srcOrd="0" destOrd="0" presId="urn:microsoft.com/office/officeart/2005/8/layout/hierarchy1"/>
    <dgm:cxn modelId="{F15D454F-2FA4-4FB2-B4E4-C1EE34F30F68}" srcId="{FCB303A1-9279-438C-A170-00F01CB912A5}" destId="{A785A5DE-8329-4CBC-A8FD-875FC8C87A58}" srcOrd="0" destOrd="0" parTransId="{0DCD4D3B-3A1C-48E2-B2B2-6EB59310B5E7}" sibTransId="{F4C905F0-EC36-4074-9E04-F2C25894CCA2}"/>
    <dgm:cxn modelId="{B7CB6172-E765-470E-87AB-E1337F8BCFEB}" type="presOf" srcId="{A785A5DE-8329-4CBC-A8FD-875FC8C87A58}" destId="{E11CCF22-7D89-4C90-B944-C3564C5BD5C6}" srcOrd="0" destOrd="0" presId="urn:microsoft.com/office/officeart/2005/8/layout/hierarchy1"/>
    <dgm:cxn modelId="{E38DB5AA-1E5B-435E-B994-95205193DE61}" type="presOf" srcId="{7898BF72-7C53-410B-9042-B61872B8156C}" destId="{243D362B-2957-4E57-AB3B-1E2C128C3A79}" srcOrd="0" destOrd="0" presId="urn:microsoft.com/office/officeart/2005/8/layout/hierarchy1"/>
    <dgm:cxn modelId="{FECE9834-027F-449F-B1E2-A6B153B724A1}" type="presParOf" srcId="{6BC54911-BBBF-41B3-94DA-1AFF92855E54}" destId="{DF598B37-9E23-4A1B-823D-A28ECD4FDF06}" srcOrd="0" destOrd="0" presId="urn:microsoft.com/office/officeart/2005/8/layout/hierarchy1"/>
    <dgm:cxn modelId="{AD1F7C4A-88A6-43BA-83F3-BE01B5267422}" type="presParOf" srcId="{DF598B37-9E23-4A1B-823D-A28ECD4FDF06}" destId="{A8ABC2A9-052A-4492-BC7F-B51919B32EE1}" srcOrd="0" destOrd="0" presId="urn:microsoft.com/office/officeart/2005/8/layout/hierarchy1"/>
    <dgm:cxn modelId="{73D52D8C-0CF0-4534-AB6F-EF76DD906BD0}" type="presParOf" srcId="{A8ABC2A9-052A-4492-BC7F-B51919B32EE1}" destId="{9416D53D-0B95-44A3-B93C-83ECA0AB07C8}" srcOrd="0" destOrd="0" presId="urn:microsoft.com/office/officeart/2005/8/layout/hierarchy1"/>
    <dgm:cxn modelId="{06F54A6E-EFF3-4A21-B3D3-409F042E1F00}" type="presParOf" srcId="{A8ABC2A9-052A-4492-BC7F-B51919B32EE1}" destId="{E11CCF22-7D89-4C90-B944-C3564C5BD5C6}" srcOrd="1" destOrd="0" presId="urn:microsoft.com/office/officeart/2005/8/layout/hierarchy1"/>
    <dgm:cxn modelId="{4BBC37F3-4CF0-4663-B7C4-733269ABB832}" type="presParOf" srcId="{DF598B37-9E23-4A1B-823D-A28ECD4FDF06}" destId="{D78C7D9F-2374-4E27-9E6F-58280AC3789A}" srcOrd="1" destOrd="0" presId="urn:microsoft.com/office/officeart/2005/8/layout/hierarchy1"/>
    <dgm:cxn modelId="{985B0BE4-E607-4361-B5DA-5D92FB002EB7}" type="presParOf" srcId="{6BC54911-BBBF-41B3-94DA-1AFF92855E54}" destId="{00DCF938-2C7B-4568-B2B2-F9D941CC2538}" srcOrd="1" destOrd="0" presId="urn:microsoft.com/office/officeart/2005/8/layout/hierarchy1"/>
    <dgm:cxn modelId="{36255EDC-85CD-47EE-9C9D-E99CEF509448}" type="presParOf" srcId="{00DCF938-2C7B-4568-B2B2-F9D941CC2538}" destId="{C81809A0-A7F4-4836-BE7D-82AF1D43CD36}" srcOrd="0" destOrd="0" presId="urn:microsoft.com/office/officeart/2005/8/layout/hierarchy1"/>
    <dgm:cxn modelId="{747D0B21-3289-48E5-A205-9840716D8F6B}" type="presParOf" srcId="{C81809A0-A7F4-4836-BE7D-82AF1D43CD36}" destId="{24B77D6B-B803-43EF-9BB9-5F4786A6C2D0}" srcOrd="0" destOrd="0" presId="urn:microsoft.com/office/officeart/2005/8/layout/hierarchy1"/>
    <dgm:cxn modelId="{081DC805-3D22-4D76-82E6-E7CC037CAC8F}" type="presParOf" srcId="{C81809A0-A7F4-4836-BE7D-82AF1D43CD36}" destId="{243D362B-2957-4E57-AB3B-1E2C128C3A79}" srcOrd="1" destOrd="0" presId="urn:microsoft.com/office/officeart/2005/8/layout/hierarchy1"/>
    <dgm:cxn modelId="{AE9C82DB-6974-4C86-ADB9-0B1BB241A57A}" type="presParOf" srcId="{00DCF938-2C7B-4568-B2B2-F9D941CC2538}" destId="{BF60727C-06C1-4F34-94C1-7F14F50FDC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FF679F-0EB3-4D9A-86DD-3445BD71FE84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BC2AAAD-FA2B-4EA1-9278-D94199EC7A95}">
      <dgm:prSet/>
      <dgm:spPr/>
      <dgm:t>
        <a:bodyPr/>
        <a:lstStyle/>
        <a:p>
          <a:r>
            <a:rPr lang="pl-PL" dirty="0"/>
            <a:t>Ryzyka projektowe:</a:t>
          </a:r>
          <a:endParaRPr lang="en-US" dirty="0"/>
        </a:p>
      </dgm:t>
    </dgm:pt>
    <dgm:pt modelId="{0FBB40FD-591C-42ED-8CB4-2FB7D19F91C5}" type="parTrans" cxnId="{CB5B2513-4AB1-4FEC-835A-D76D802002A7}">
      <dgm:prSet/>
      <dgm:spPr/>
      <dgm:t>
        <a:bodyPr/>
        <a:lstStyle/>
        <a:p>
          <a:endParaRPr lang="en-US"/>
        </a:p>
      </dgm:t>
    </dgm:pt>
    <dgm:pt modelId="{349ECDB4-38C5-4E92-9A1E-C52F5CA9CE85}" type="sibTrans" cxnId="{CB5B2513-4AB1-4FEC-835A-D76D802002A7}">
      <dgm:prSet/>
      <dgm:spPr/>
      <dgm:t>
        <a:bodyPr/>
        <a:lstStyle/>
        <a:p>
          <a:endParaRPr lang="en-US"/>
        </a:p>
      </dgm:t>
    </dgm:pt>
    <dgm:pt modelId="{94A66259-D98D-4087-97B5-9020CD4AD567}">
      <dgm:prSet/>
      <dgm:spPr/>
      <dgm:t>
        <a:bodyPr/>
        <a:lstStyle/>
        <a:p>
          <a:r>
            <a:rPr lang="pl-PL" dirty="0"/>
            <a:t>Opóźnienie w harmonogramie projektu, spowodowane brakiem dostępności członków zespołu na czas. Rozwiązanie - wykonanie wyłącznie najwyższych za priorytetem zadań wynikających z celów testowania.</a:t>
          </a:r>
          <a:endParaRPr lang="en-US" dirty="0"/>
        </a:p>
      </dgm:t>
    </dgm:pt>
    <dgm:pt modelId="{35AFFB90-A2C0-47C4-8C31-583B1A0D9150}" type="parTrans" cxnId="{7E94A0BE-A27C-4268-95C0-C9D30346144E}">
      <dgm:prSet/>
      <dgm:spPr/>
      <dgm:t>
        <a:bodyPr/>
        <a:lstStyle/>
        <a:p>
          <a:endParaRPr lang="en-US"/>
        </a:p>
      </dgm:t>
    </dgm:pt>
    <dgm:pt modelId="{0F0036A3-71F3-41C9-B6BE-6010FA7F3108}" type="sibTrans" cxnId="{7E94A0BE-A27C-4268-95C0-C9D30346144E}">
      <dgm:prSet/>
      <dgm:spPr/>
      <dgm:t>
        <a:bodyPr/>
        <a:lstStyle/>
        <a:p>
          <a:endParaRPr lang="en-US"/>
        </a:p>
      </dgm:t>
    </dgm:pt>
    <dgm:pt modelId="{6DA5DC28-F59A-476F-BFE7-F881B5DA2ED2}">
      <dgm:prSet/>
      <dgm:spPr/>
      <dgm:t>
        <a:bodyPr/>
        <a:lstStyle/>
        <a:p>
          <a:r>
            <a:rPr lang="pl-PL" dirty="0"/>
            <a:t>Brak wymagań funkcjonalnych - może prowadzić do popełnieniu błędów w testowaniu. Będzie stosowane doświadczenia testerów dla wiedzy o tym jak ma działać aplikacja webowa.</a:t>
          </a:r>
          <a:endParaRPr lang="en-US" dirty="0"/>
        </a:p>
      </dgm:t>
    </dgm:pt>
    <dgm:pt modelId="{244B89D7-CECF-4B1A-A5DA-91622D42231D}" type="parTrans" cxnId="{E4996AA6-AC2B-42F0-8329-45A1EAD7B38E}">
      <dgm:prSet/>
      <dgm:spPr/>
      <dgm:t>
        <a:bodyPr/>
        <a:lstStyle/>
        <a:p>
          <a:endParaRPr lang="en-US"/>
        </a:p>
      </dgm:t>
    </dgm:pt>
    <dgm:pt modelId="{91A4F1DB-AF90-47BD-AC7E-46134E839857}" type="sibTrans" cxnId="{E4996AA6-AC2B-42F0-8329-45A1EAD7B38E}">
      <dgm:prSet/>
      <dgm:spPr/>
      <dgm:t>
        <a:bodyPr/>
        <a:lstStyle/>
        <a:p>
          <a:endParaRPr lang="en-US"/>
        </a:p>
      </dgm:t>
    </dgm:pt>
    <dgm:pt modelId="{2F574FC9-79BC-4099-8796-A0625991B00E}">
      <dgm:prSet/>
      <dgm:spPr/>
      <dgm:t>
        <a:bodyPr/>
        <a:lstStyle/>
        <a:p>
          <a:r>
            <a:rPr lang="pl-PL" dirty="0"/>
            <a:t>Nieznajomość narzędzi i technologii użytych w projekcie. Wyszukiwanie materiałów w Internecie w celu nauki zastosowania wykorzystywanych narzędzi.</a:t>
          </a:r>
          <a:endParaRPr lang="en-US" dirty="0"/>
        </a:p>
      </dgm:t>
    </dgm:pt>
    <dgm:pt modelId="{58A03E33-69A7-4C97-809B-0D7AB38D730C}" type="parTrans" cxnId="{494C8AE7-FB82-4834-A597-B20492D96472}">
      <dgm:prSet/>
      <dgm:spPr/>
      <dgm:t>
        <a:bodyPr/>
        <a:lstStyle/>
        <a:p>
          <a:endParaRPr lang="en-US"/>
        </a:p>
      </dgm:t>
    </dgm:pt>
    <dgm:pt modelId="{1ABBA37A-DAFE-42B2-83CA-CF66F6F92D18}" type="sibTrans" cxnId="{494C8AE7-FB82-4834-A597-B20492D96472}">
      <dgm:prSet/>
      <dgm:spPr/>
      <dgm:t>
        <a:bodyPr/>
        <a:lstStyle/>
        <a:p>
          <a:endParaRPr lang="en-US"/>
        </a:p>
      </dgm:t>
    </dgm:pt>
    <dgm:pt modelId="{8DA9A985-7B10-46CE-BE01-91E2DCC44930}">
      <dgm:prSet/>
      <dgm:spPr/>
      <dgm:t>
        <a:bodyPr/>
        <a:lstStyle/>
        <a:p>
          <a:r>
            <a:rPr lang="pl-PL" dirty="0"/>
            <a:t>Ryzyka środowiskowe:</a:t>
          </a:r>
          <a:endParaRPr lang="en-US" dirty="0"/>
        </a:p>
      </dgm:t>
    </dgm:pt>
    <dgm:pt modelId="{9754C18E-8066-4F52-B840-003F53C46BAF}" type="parTrans" cxnId="{9BCC7153-9ACA-4ADC-B37F-9A8FE03951A1}">
      <dgm:prSet/>
      <dgm:spPr/>
      <dgm:t>
        <a:bodyPr/>
        <a:lstStyle/>
        <a:p>
          <a:endParaRPr lang="en-US"/>
        </a:p>
      </dgm:t>
    </dgm:pt>
    <dgm:pt modelId="{EF051F9A-07FA-4D9D-A1C0-CC29E74ED11C}" type="sibTrans" cxnId="{9BCC7153-9ACA-4ADC-B37F-9A8FE03951A1}">
      <dgm:prSet/>
      <dgm:spPr/>
      <dgm:t>
        <a:bodyPr/>
        <a:lstStyle/>
        <a:p>
          <a:endParaRPr lang="en-US"/>
        </a:p>
      </dgm:t>
    </dgm:pt>
    <dgm:pt modelId="{ECF50A8E-17DC-4C0F-AA94-B6573B9D599D}">
      <dgm:prSet/>
      <dgm:spPr/>
      <dgm:t>
        <a:bodyPr/>
        <a:lstStyle/>
        <a:p>
          <a:r>
            <a:rPr lang="pl-PL" dirty="0"/>
            <a:t>Awaria sprzętu lub oprogramowania w środowisku testowym. Zaangażowanie dodatkowego wspomagającego sprzętu oraz oprogramowania</a:t>
          </a:r>
          <a:endParaRPr lang="en-US" dirty="0"/>
        </a:p>
      </dgm:t>
    </dgm:pt>
    <dgm:pt modelId="{0401D630-4972-4F8A-89D9-DFF4D0EE6CDD}" type="parTrans" cxnId="{4CCD5AD2-EEEA-4B31-B8FA-875E9369A920}">
      <dgm:prSet/>
      <dgm:spPr/>
      <dgm:t>
        <a:bodyPr/>
        <a:lstStyle/>
        <a:p>
          <a:endParaRPr lang="en-US"/>
        </a:p>
      </dgm:t>
    </dgm:pt>
    <dgm:pt modelId="{DA439CA6-70AB-4FB2-85F3-24091E17EFCE}" type="sibTrans" cxnId="{4CCD5AD2-EEEA-4B31-B8FA-875E9369A920}">
      <dgm:prSet/>
      <dgm:spPr/>
      <dgm:t>
        <a:bodyPr/>
        <a:lstStyle/>
        <a:p>
          <a:endParaRPr lang="en-US"/>
        </a:p>
      </dgm:t>
    </dgm:pt>
    <dgm:pt modelId="{08854B9D-5874-45C5-907C-38DC50A6CD9E}">
      <dgm:prSet/>
      <dgm:spPr/>
      <dgm:t>
        <a:bodyPr/>
        <a:lstStyle/>
        <a:p>
          <a:r>
            <a:rPr lang="pl-PL" dirty="0"/>
            <a:t>Niekompatybilność przeglądarek internetowych z aplikacją. Poszukiwanie kompatybilnych wersji przeglądarek.</a:t>
          </a:r>
          <a:endParaRPr lang="en-US" dirty="0"/>
        </a:p>
      </dgm:t>
    </dgm:pt>
    <dgm:pt modelId="{70E4F207-7BCA-4E04-AC23-108F5DBDE7DA}" type="parTrans" cxnId="{6E76FADA-950A-4760-A64B-6E50B980FCF5}">
      <dgm:prSet/>
      <dgm:spPr/>
      <dgm:t>
        <a:bodyPr/>
        <a:lstStyle/>
        <a:p>
          <a:endParaRPr lang="en-US"/>
        </a:p>
      </dgm:t>
    </dgm:pt>
    <dgm:pt modelId="{F7C7BF34-A66C-46AE-BB82-CE3F340525F2}" type="sibTrans" cxnId="{6E76FADA-950A-4760-A64B-6E50B980FCF5}">
      <dgm:prSet/>
      <dgm:spPr/>
      <dgm:t>
        <a:bodyPr/>
        <a:lstStyle/>
        <a:p>
          <a:endParaRPr lang="en-US"/>
        </a:p>
      </dgm:t>
    </dgm:pt>
    <dgm:pt modelId="{E578023E-4474-4D32-8A8B-491DCF2D7051}" type="pres">
      <dgm:prSet presAssocID="{7AFF679F-0EB3-4D9A-86DD-3445BD71FE84}" presName="diagram" presStyleCnt="0">
        <dgm:presLayoutVars>
          <dgm:dir/>
          <dgm:resizeHandles val="exact"/>
        </dgm:presLayoutVars>
      </dgm:prSet>
      <dgm:spPr/>
    </dgm:pt>
    <dgm:pt modelId="{2A749D78-4681-497B-A8C5-AE191AF4CAD1}" type="pres">
      <dgm:prSet presAssocID="{4BC2AAAD-FA2B-4EA1-9278-D94199EC7A95}" presName="node" presStyleLbl="node1" presStyleIdx="0" presStyleCnt="7">
        <dgm:presLayoutVars>
          <dgm:bulletEnabled val="1"/>
        </dgm:presLayoutVars>
      </dgm:prSet>
      <dgm:spPr/>
    </dgm:pt>
    <dgm:pt modelId="{52B991EC-78C1-459D-B8BF-A27C98ED450E}" type="pres">
      <dgm:prSet presAssocID="{349ECDB4-38C5-4E92-9A1E-C52F5CA9CE85}" presName="sibTrans" presStyleCnt="0"/>
      <dgm:spPr/>
    </dgm:pt>
    <dgm:pt modelId="{8EA8E6D2-2055-4757-91B1-6B547F6395AB}" type="pres">
      <dgm:prSet presAssocID="{94A66259-D98D-4087-97B5-9020CD4AD567}" presName="node" presStyleLbl="node1" presStyleIdx="1" presStyleCnt="7" custScaleY="143442">
        <dgm:presLayoutVars>
          <dgm:bulletEnabled val="1"/>
        </dgm:presLayoutVars>
      </dgm:prSet>
      <dgm:spPr/>
    </dgm:pt>
    <dgm:pt modelId="{EE3A732E-E2C6-4524-B440-98067BE199E9}" type="pres">
      <dgm:prSet presAssocID="{0F0036A3-71F3-41C9-B6BE-6010FA7F3108}" presName="sibTrans" presStyleCnt="0"/>
      <dgm:spPr/>
    </dgm:pt>
    <dgm:pt modelId="{3A6D6649-DB0F-4B23-8E04-1E6FA25EE880}" type="pres">
      <dgm:prSet presAssocID="{6DA5DC28-F59A-476F-BFE7-F881B5DA2ED2}" presName="node" presStyleLbl="node1" presStyleIdx="2" presStyleCnt="7" custScaleY="141578">
        <dgm:presLayoutVars>
          <dgm:bulletEnabled val="1"/>
        </dgm:presLayoutVars>
      </dgm:prSet>
      <dgm:spPr/>
    </dgm:pt>
    <dgm:pt modelId="{F17C38A1-5572-4C90-A195-38C6E23B9015}" type="pres">
      <dgm:prSet presAssocID="{91A4F1DB-AF90-47BD-AC7E-46134E839857}" presName="sibTrans" presStyleCnt="0"/>
      <dgm:spPr/>
    </dgm:pt>
    <dgm:pt modelId="{0DE26A41-299F-47B5-AFA0-67AF0E69F84E}" type="pres">
      <dgm:prSet presAssocID="{2F574FC9-79BC-4099-8796-A0625991B00E}" presName="node" presStyleLbl="node1" presStyleIdx="3" presStyleCnt="7" custScaleY="141578">
        <dgm:presLayoutVars>
          <dgm:bulletEnabled val="1"/>
        </dgm:presLayoutVars>
      </dgm:prSet>
      <dgm:spPr/>
    </dgm:pt>
    <dgm:pt modelId="{11FCC9EA-0528-46B6-A7A8-8B167CD14802}" type="pres">
      <dgm:prSet presAssocID="{1ABBA37A-DAFE-42B2-83CA-CF66F6F92D18}" presName="sibTrans" presStyleCnt="0"/>
      <dgm:spPr/>
    </dgm:pt>
    <dgm:pt modelId="{8BF2B3D9-9B0A-4498-A19F-0E7B59BBE204}" type="pres">
      <dgm:prSet presAssocID="{8DA9A985-7B10-46CE-BE01-91E2DCC44930}" presName="node" presStyleLbl="node1" presStyleIdx="4" presStyleCnt="7">
        <dgm:presLayoutVars>
          <dgm:bulletEnabled val="1"/>
        </dgm:presLayoutVars>
      </dgm:prSet>
      <dgm:spPr/>
    </dgm:pt>
    <dgm:pt modelId="{8F8E019B-A853-4870-9EB6-94BD9C00733D}" type="pres">
      <dgm:prSet presAssocID="{EF051F9A-07FA-4D9D-A1C0-CC29E74ED11C}" presName="sibTrans" presStyleCnt="0"/>
      <dgm:spPr/>
    </dgm:pt>
    <dgm:pt modelId="{5FE263F4-BA69-43F6-8454-AF7AF904058F}" type="pres">
      <dgm:prSet presAssocID="{ECF50A8E-17DC-4C0F-AA94-B6573B9D599D}" presName="node" presStyleLbl="node1" presStyleIdx="5" presStyleCnt="7" custScaleY="133563">
        <dgm:presLayoutVars>
          <dgm:bulletEnabled val="1"/>
        </dgm:presLayoutVars>
      </dgm:prSet>
      <dgm:spPr/>
    </dgm:pt>
    <dgm:pt modelId="{B23E965D-6315-44EA-BBDB-C8A0EF571023}" type="pres">
      <dgm:prSet presAssocID="{DA439CA6-70AB-4FB2-85F3-24091E17EFCE}" presName="sibTrans" presStyleCnt="0"/>
      <dgm:spPr/>
    </dgm:pt>
    <dgm:pt modelId="{719E6E39-0BCA-4335-9588-BA9294D6C3B3}" type="pres">
      <dgm:prSet presAssocID="{08854B9D-5874-45C5-907C-38DC50A6CD9E}" presName="node" presStyleLbl="node1" presStyleIdx="6" presStyleCnt="7" custScaleY="135428">
        <dgm:presLayoutVars>
          <dgm:bulletEnabled val="1"/>
        </dgm:presLayoutVars>
      </dgm:prSet>
      <dgm:spPr/>
    </dgm:pt>
  </dgm:ptLst>
  <dgm:cxnLst>
    <dgm:cxn modelId="{CB5B2513-4AB1-4FEC-835A-D76D802002A7}" srcId="{7AFF679F-0EB3-4D9A-86DD-3445BD71FE84}" destId="{4BC2AAAD-FA2B-4EA1-9278-D94199EC7A95}" srcOrd="0" destOrd="0" parTransId="{0FBB40FD-591C-42ED-8CB4-2FB7D19F91C5}" sibTransId="{349ECDB4-38C5-4E92-9A1E-C52F5CA9CE85}"/>
    <dgm:cxn modelId="{326ED131-442F-4605-AE41-A2376B2DCD88}" type="presOf" srcId="{6DA5DC28-F59A-476F-BFE7-F881B5DA2ED2}" destId="{3A6D6649-DB0F-4B23-8E04-1E6FA25EE880}" srcOrd="0" destOrd="0" presId="urn:microsoft.com/office/officeart/2005/8/layout/default"/>
    <dgm:cxn modelId="{A3A3EC3A-3A79-4A25-AAE2-9B7387AD177E}" type="presOf" srcId="{7AFF679F-0EB3-4D9A-86DD-3445BD71FE84}" destId="{E578023E-4474-4D32-8A8B-491DCF2D7051}" srcOrd="0" destOrd="0" presId="urn:microsoft.com/office/officeart/2005/8/layout/default"/>
    <dgm:cxn modelId="{D0017F63-521E-425A-8989-211E69FE248B}" type="presOf" srcId="{4BC2AAAD-FA2B-4EA1-9278-D94199EC7A95}" destId="{2A749D78-4681-497B-A8C5-AE191AF4CAD1}" srcOrd="0" destOrd="0" presId="urn:microsoft.com/office/officeart/2005/8/layout/default"/>
    <dgm:cxn modelId="{87CC2A46-D9EF-4C11-BBBD-33D047B55EE1}" type="presOf" srcId="{ECF50A8E-17DC-4C0F-AA94-B6573B9D599D}" destId="{5FE263F4-BA69-43F6-8454-AF7AF904058F}" srcOrd="0" destOrd="0" presId="urn:microsoft.com/office/officeart/2005/8/layout/default"/>
    <dgm:cxn modelId="{9BCC7153-9ACA-4ADC-B37F-9A8FE03951A1}" srcId="{7AFF679F-0EB3-4D9A-86DD-3445BD71FE84}" destId="{8DA9A985-7B10-46CE-BE01-91E2DCC44930}" srcOrd="4" destOrd="0" parTransId="{9754C18E-8066-4F52-B840-003F53C46BAF}" sibTransId="{EF051F9A-07FA-4D9D-A1C0-CC29E74ED11C}"/>
    <dgm:cxn modelId="{47798C7D-CB57-45B3-8304-F96D121D33DB}" type="presOf" srcId="{94A66259-D98D-4087-97B5-9020CD4AD567}" destId="{8EA8E6D2-2055-4757-91B1-6B547F6395AB}" srcOrd="0" destOrd="0" presId="urn:microsoft.com/office/officeart/2005/8/layout/default"/>
    <dgm:cxn modelId="{0BAA268C-ED82-49A4-A0EF-14679DA5EA6C}" type="presOf" srcId="{08854B9D-5874-45C5-907C-38DC50A6CD9E}" destId="{719E6E39-0BCA-4335-9588-BA9294D6C3B3}" srcOrd="0" destOrd="0" presId="urn:microsoft.com/office/officeart/2005/8/layout/default"/>
    <dgm:cxn modelId="{47F3E89F-F22D-49A0-955F-1DDE81880B9E}" type="presOf" srcId="{8DA9A985-7B10-46CE-BE01-91E2DCC44930}" destId="{8BF2B3D9-9B0A-4498-A19F-0E7B59BBE204}" srcOrd="0" destOrd="0" presId="urn:microsoft.com/office/officeart/2005/8/layout/default"/>
    <dgm:cxn modelId="{E4996AA6-AC2B-42F0-8329-45A1EAD7B38E}" srcId="{7AFF679F-0EB3-4D9A-86DD-3445BD71FE84}" destId="{6DA5DC28-F59A-476F-BFE7-F881B5DA2ED2}" srcOrd="2" destOrd="0" parTransId="{244B89D7-CECF-4B1A-A5DA-91622D42231D}" sibTransId="{91A4F1DB-AF90-47BD-AC7E-46134E839857}"/>
    <dgm:cxn modelId="{7E94A0BE-A27C-4268-95C0-C9D30346144E}" srcId="{7AFF679F-0EB3-4D9A-86DD-3445BD71FE84}" destId="{94A66259-D98D-4087-97B5-9020CD4AD567}" srcOrd="1" destOrd="0" parTransId="{35AFFB90-A2C0-47C4-8C31-583B1A0D9150}" sibTransId="{0F0036A3-71F3-41C9-B6BE-6010FA7F3108}"/>
    <dgm:cxn modelId="{4CCD5AD2-EEEA-4B31-B8FA-875E9369A920}" srcId="{7AFF679F-0EB3-4D9A-86DD-3445BD71FE84}" destId="{ECF50A8E-17DC-4C0F-AA94-B6573B9D599D}" srcOrd="5" destOrd="0" parTransId="{0401D630-4972-4F8A-89D9-DFF4D0EE6CDD}" sibTransId="{DA439CA6-70AB-4FB2-85F3-24091E17EFCE}"/>
    <dgm:cxn modelId="{6E76FADA-950A-4760-A64B-6E50B980FCF5}" srcId="{7AFF679F-0EB3-4D9A-86DD-3445BD71FE84}" destId="{08854B9D-5874-45C5-907C-38DC50A6CD9E}" srcOrd="6" destOrd="0" parTransId="{70E4F207-7BCA-4E04-AC23-108F5DBDE7DA}" sibTransId="{F7C7BF34-A66C-46AE-BB82-CE3F340525F2}"/>
    <dgm:cxn modelId="{A88AEFE6-D746-43D2-AE34-845B8C2A8D3A}" type="presOf" srcId="{2F574FC9-79BC-4099-8796-A0625991B00E}" destId="{0DE26A41-299F-47B5-AFA0-67AF0E69F84E}" srcOrd="0" destOrd="0" presId="urn:microsoft.com/office/officeart/2005/8/layout/default"/>
    <dgm:cxn modelId="{494C8AE7-FB82-4834-A597-B20492D96472}" srcId="{7AFF679F-0EB3-4D9A-86DD-3445BD71FE84}" destId="{2F574FC9-79BC-4099-8796-A0625991B00E}" srcOrd="3" destOrd="0" parTransId="{58A03E33-69A7-4C97-809B-0D7AB38D730C}" sibTransId="{1ABBA37A-DAFE-42B2-83CA-CF66F6F92D18}"/>
    <dgm:cxn modelId="{41A53A30-789F-4A98-B410-182632EC608C}" type="presParOf" srcId="{E578023E-4474-4D32-8A8B-491DCF2D7051}" destId="{2A749D78-4681-497B-A8C5-AE191AF4CAD1}" srcOrd="0" destOrd="0" presId="urn:microsoft.com/office/officeart/2005/8/layout/default"/>
    <dgm:cxn modelId="{453558E2-645D-48C5-ADB1-BBA884A5577A}" type="presParOf" srcId="{E578023E-4474-4D32-8A8B-491DCF2D7051}" destId="{52B991EC-78C1-459D-B8BF-A27C98ED450E}" srcOrd="1" destOrd="0" presId="urn:microsoft.com/office/officeart/2005/8/layout/default"/>
    <dgm:cxn modelId="{8E05CE7C-411B-4CA9-BC33-082A6A0C1B90}" type="presParOf" srcId="{E578023E-4474-4D32-8A8B-491DCF2D7051}" destId="{8EA8E6D2-2055-4757-91B1-6B547F6395AB}" srcOrd="2" destOrd="0" presId="urn:microsoft.com/office/officeart/2005/8/layout/default"/>
    <dgm:cxn modelId="{4C56F1D8-AF2A-41A4-BDE9-A3DB73AB7BE1}" type="presParOf" srcId="{E578023E-4474-4D32-8A8B-491DCF2D7051}" destId="{EE3A732E-E2C6-4524-B440-98067BE199E9}" srcOrd="3" destOrd="0" presId="urn:microsoft.com/office/officeart/2005/8/layout/default"/>
    <dgm:cxn modelId="{661B2DAA-13C0-449E-8AB5-90F7BEAC719D}" type="presParOf" srcId="{E578023E-4474-4D32-8A8B-491DCF2D7051}" destId="{3A6D6649-DB0F-4B23-8E04-1E6FA25EE880}" srcOrd="4" destOrd="0" presId="urn:microsoft.com/office/officeart/2005/8/layout/default"/>
    <dgm:cxn modelId="{99AC218E-E519-4349-9438-323E1B96FFCC}" type="presParOf" srcId="{E578023E-4474-4D32-8A8B-491DCF2D7051}" destId="{F17C38A1-5572-4C90-A195-38C6E23B9015}" srcOrd="5" destOrd="0" presId="urn:microsoft.com/office/officeart/2005/8/layout/default"/>
    <dgm:cxn modelId="{49BAC05D-817A-499A-8BDC-4DC7C7C7BC75}" type="presParOf" srcId="{E578023E-4474-4D32-8A8B-491DCF2D7051}" destId="{0DE26A41-299F-47B5-AFA0-67AF0E69F84E}" srcOrd="6" destOrd="0" presId="urn:microsoft.com/office/officeart/2005/8/layout/default"/>
    <dgm:cxn modelId="{DCBD5A4A-A90D-43B7-9127-328646F7FBCC}" type="presParOf" srcId="{E578023E-4474-4D32-8A8B-491DCF2D7051}" destId="{11FCC9EA-0528-46B6-A7A8-8B167CD14802}" srcOrd="7" destOrd="0" presId="urn:microsoft.com/office/officeart/2005/8/layout/default"/>
    <dgm:cxn modelId="{D3742E9E-7460-4D2D-8F84-38958E2C33B0}" type="presParOf" srcId="{E578023E-4474-4D32-8A8B-491DCF2D7051}" destId="{8BF2B3D9-9B0A-4498-A19F-0E7B59BBE204}" srcOrd="8" destOrd="0" presId="urn:microsoft.com/office/officeart/2005/8/layout/default"/>
    <dgm:cxn modelId="{E361C259-0244-48C0-80B2-320B989E5B5A}" type="presParOf" srcId="{E578023E-4474-4D32-8A8B-491DCF2D7051}" destId="{8F8E019B-A853-4870-9EB6-94BD9C00733D}" srcOrd="9" destOrd="0" presId="urn:microsoft.com/office/officeart/2005/8/layout/default"/>
    <dgm:cxn modelId="{4D795AA1-2B7C-4490-A3FF-DBA0210009FA}" type="presParOf" srcId="{E578023E-4474-4D32-8A8B-491DCF2D7051}" destId="{5FE263F4-BA69-43F6-8454-AF7AF904058F}" srcOrd="10" destOrd="0" presId="urn:microsoft.com/office/officeart/2005/8/layout/default"/>
    <dgm:cxn modelId="{0C415991-2B27-41E6-8C0C-08C38088F631}" type="presParOf" srcId="{E578023E-4474-4D32-8A8B-491DCF2D7051}" destId="{B23E965D-6315-44EA-BBDB-C8A0EF571023}" srcOrd="11" destOrd="0" presId="urn:microsoft.com/office/officeart/2005/8/layout/default"/>
    <dgm:cxn modelId="{34758D45-A062-44D7-B315-CB7975C97ADF}" type="presParOf" srcId="{E578023E-4474-4D32-8A8B-491DCF2D7051}" destId="{719E6E39-0BCA-4335-9588-BA9294D6C3B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0173B8-32B8-4ABB-914C-748A9D78F66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34EEFD-4D60-4E52-A95F-F87BF304BA86}">
      <dgm:prSet/>
      <dgm:spPr/>
      <dgm:t>
        <a:bodyPr/>
        <a:lstStyle/>
        <a:p>
          <a:r>
            <a:rPr lang="pl-PL"/>
            <a:t>Niedziałające lokatory niektórych elementów strony. W szczególności przy napisaniu testów BDD, przy odniesieniu się do ikonki z koszykiem (w celu przejścia do koszyka) żaden z dostępnych lokatorów nie działa, np.:</a:t>
          </a:r>
          <a:endParaRPr lang="en-US"/>
        </a:p>
      </dgm:t>
    </dgm:pt>
    <dgm:pt modelId="{12C67E8F-7E55-44E5-A692-5A70B112C8C8}" type="parTrans" cxnId="{006C6347-2AC0-4EF4-A996-192469F247CA}">
      <dgm:prSet/>
      <dgm:spPr/>
      <dgm:t>
        <a:bodyPr/>
        <a:lstStyle/>
        <a:p>
          <a:endParaRPr lang="en-US"/>
        </a:p>
      </dgm:t>
    </dgm:pt>
    <dgm:pt modelId="{9E14F6AD-3C8F-42D9-A370-BE08234B370F}" type="sibTrans" cxnId="{006C6347-2AC0-4EF4-A996-192469F247CA}">
      <dgm:prSet/>
      <dgm:spPr/>
      <dgm:t>
        <a:bodyPr/>
        <a:lstStyle/>
        <a:p>
          <a:endParaRPr lang="en-US"/>
        </a:p>
      </dgm:t>
    </dgm:pt>
    <dgm:pt modelId="{8FB42E3D-7459-4E2E-9E1C-D5D2A7ABCDD6}">
      <dgm:prSet/>
      <dgm:spPr/>
      <dgm:t>
        <a:bodyPr/>
        <a:lstStyle/>
        <a:p>
          <a:r>
            <a:rPr lang="pl-PL" dirty="0"/>
            <a:t>XPATH: „//*[@id="lblCartCount"]”</a:t>
          </a:r>
          <a:endParaRPr lang="en-US" dirty="0"/>
        </a:p>
      </dgm:t>
    </dgm:pt>
    <dgm:pt modelId="{AFDEB503-AFE6-49B8-B591-53BCDF0D50C0}" type="parTrans" cxnId="{8C6757AF-7168-42F9-B0FB-B7046A5C49FD}">
      <dgm:prSet/>
      <dgm:spPr/>
      <dgm:t>
        <a:bodyPr/>
        <a:lstStyle/>
        <a:p>
          <a:endParaRPr lang="en-US"/>
        </a:p>
      </dgm:t>
    </dgm:pt>
    <dgm:pt modelId="{49FD7BF5-758A-43E0-BAE6-83B014F7632B}" type="sibTrans" cxnId="{8C6757AF-7168-42F9-B0FB-B7046A5C49FD}">
      <dgm:prSet/>
      <dgm:spPr/>
      <dgm:t>
        <a:bodyPr/>
        <a:lstStyle/>
        <a:p>
          <a:endParaRPr lang="en-US"/>
        </a:p>
      </dgm:t>
    </dgm:pt>
    <dgm:pt modelId="{F9FB5CFD-7489-4ABD-B228-9B607CC406B9}">
      <dgm:prSet/>
      <dgm:spPr/>
      <dgm:t>
        <a:bodyPr/>
        <a:lstStyle/>
        <a:p>
          <a:r>
            <a:rPr lang="pl-PL"/>
            <a:t>ID: „btn-add-to-cart”</a:t>
          </a:r>
          <a:endParaRPr lang="en-US"/>
        </a:p>
      </dgm:t>
    </dgm:pt>
    <dgm:pt modelId="{16322AC3-4180-403E-93B2-AFBBF9229757}" type="parTrans" cxnId="{9B36706F-4689-4148-84FF-27541367DE3D}">
      <dgm:prSet/>
      <dgm:spPr/>
      <dgm:t>
        <a:bodyPr/>
        <a:lstStyle/>
        <a:p>
          <a:endParaRPr lang="en-US"/>
        </a:p>
      </dgm:t>
    </dgm:pt>
    <dgm:pt modelId="{92F143BB-6457-4568-B42F-B1E37DCEF438}" type="sibTrans" cxnId="{9B36706F-4689-4148-84FF-27541367DE3D}">
      <dgm:prSet/>
      <dgm:spPr/>
      <dgm:t>
        <a:bodyPr/>
        <a:lstStyle/>
        <a:p>
          <a:endParaRPr lang="en-US"/>
        </a:p>
      </dgm:t>
    </dgm:pt>
    <dgm:pt modelId="{6EBF259C-E514-40CA-B4F6-0083E15B320F}">
      <dgm:prSet/>
      <dgm:spPr/>
      <dgm:t>
        <a:bodyPr/>
        <a:lstStyle/>
        <a:p>
          <a:r>
            <a:rPr lang="pl-PL" dirty="0"/>
            <a:t>LINK_TEXT: „1” i inne</a:t>
          </a:r>
          <a:endParaRPr lang="en-US" dirty="0"/>
        </a:p>
      </dgm:t>
    </dgm:pt>
    <dgm:pt modelId="{F45C879C-7530-4B55-87B0-0368539FEEDC}" type="parTrans" cxnId="{269569E8-6861-4B3F-9200-C975FE0DE670}">
      <dgm:prSet/>
      <dgm:spPr/>
      <dgm:t>
        <a:bodyPr/>
        <a:lstStyle/>
        <a:p>
          <a:endParaRPr lang="en-US"/>
        </a:p>
      </dgm:t>
    </dgm:pt>
    <dgm:pt modelId="{C19039F1-8283-485C-96F9-66D090AC5293}" type="sibTrans" cxnId="{269569E8-6861-4B3F-9200-C975FE0DE670}">
      <dgm:prSet/>
      <dgm:spPr/>
      <dgm:t>
        <a:bodyPr/>
        <a:lstStyle/>
        <a:p>
          <a:endParaRPr lang="en-US"/>
        </a:p>
      </dgm:t>
    </dgm:pt>
    <dgm:pt modelId="{49FA9E06-F851-4CA1-B885-90A6436BCB91}">
      <dgm:prSet/>
      <dgm:spPr/>
      <dgm:t>
        <a:bodyPr/>
        <a:lstStyle/>
        <a:p>
          <a:r>
            <a:rPr lang="pl-PL"/>
            <a:t>Probłem z lokatorami koszyka występuje również w Selenium IDE</a:t>
          </a:r>
          <a:endParaRPr lang="en-US"/>
        </a:p>
      </dgm:t>
    </dgm:pt>
    <dgm:pt modelId="{6B5FEE04-998F-4949-826B-BAD4471C6ADE}" type="parTrans" cxnId="{ABA795B1-0EDF-4CA7-8CC3-2DA9F5C1B7B1}">
      <dgm:prSet/>
      <dgm:spPr/>
      <dgm:t>
        <a:bodyPr/>
        <a:lstStyle/>
        <a:p>
          <a:endParaRPr lang="en-US"/>
        </a:p>
      </dgm:t>
    </dgm:pt>
    <dgm:pt modelId="{07399213-D480-47F0-86B9-E5F754289F6E}" type="sibTrans" cxnId="{ABA795B1-0EDF-4CA7-8CC3-2DA9F5C1B7B1}">
      <dgm:prSet/>
      <dgm:spPr/>
      <dgm:t>
        <a:bodyPr/>
        <a:lstStyle/>
        <a:p>
          <a:endParaRPr lang="en-US"/>
        </a:p>
      </dgm:t>
    </dgm:pt>
    <dgm:pt modelId="{E17C3AC1-7036-4E77-B2E4-DC3F7FB40C86}" type="pres">
      <dgm:prSet presAssocID="{BC0173B8-32B8-4ABB-914C-748A9D78F666}" presName="Name0" presStyleCnt="0">
        <dgm:presLayoutVars>
          <dgm:dir/>
          <dgm:animLvl val="lvl"/>
          <dgm:resizeHandles val="exact"/>
        </dgm:presLayoutVars>
      </dgm:prSet>
      <dgm:spPr/>
    </dgm:pt>
    <dgm:pt modelId="{E61705B2-B03B-4459-923E-3B457CCDDAFF}" type="pres">
      <dgm:prSet presAssocID="{49FA9E06-F851-4CA1-B885-90A6436BCB91}" presName="boxAndChildren" presStyleCnt="0"/>
      <dgm:spPr/>
    </dgm:pt>
    <dgm:pt modelId="{BCDA846A-7735-4177-B37A-24D25DCBD386}" type="pres">
      <dgm:prSet presAssocID="{49FA9E06-F851-4CA1-B885-90A6436BCB91}" presName="parentTextBox" presStyleLbl="node1" presStyleIdx="0" presStyleCnt="2" custScaleY="38021"/>
      <dgm:spPr/>
    </dgm:pt>
    <dgm:pt modelId="{5D2FDA6C-9C70-49D3-B5C8-AAA7DC6A72EE}" type="pres">
      <dgm:prSet presAssocID="{9E14F6AD-3C8F-42D9-A370-BE08234B370F}" presName="sp" presStyleCnt="0"/>
      <dgm:spPr/>
    </dgm:pt>
    <dgm:pt modelId="{6543356B-C3DC-4F31-9192-DF309D7F93FC}" type="pres">
      <dgm:prSet presAssocID="{5434EEFD-4D60-4E52-A95F-F87BF304BA86}" presName="arrowAndChildren" presStyleCnt="0"/>
      <dgm:spPr/>
    </dgm:pt>
    <dgm:pt modelId="{909A5EC9-27EB-4160-8A88-BE4C13C6F83E}" type="pres">
      <dgm:prSet presAssocID="{5434EEFD-4D60-4E52-A95F-F87BF304BA86}" presName="parentTextArrow" presStyleLbl="node1" presStyleIdx="0" presStyleCnt="2"/>
      <dgm:spPr/>
    </dgm:pt>
    <dgm:pt modelId="{54FBF336-028B-4A03-97F2-7155AE0DA2DC}" type="pres">
      <dgm:prSet presAssocID="{5434EEFD-4D60-4E52-A95F-F87BF304BA86}" presName="arrow" presStyleLbl="node1" presStyleIdx="1" presStyleCnt="2" custScaleY="120639"/>
      <dgm:spPr/>
    </dgm:pt>
    <dgm:pt modelId="{476B69FF-6E1E-4A03-B3A9-4F0AB94FAB17}" type="pres">
      <dgm:prSet presAssocID="{5434EEFD-4D60-4E52-A95F-F87BF304BA86}" presName="descendantArrow" presStyleCnt="0"/>
      <dgm:spPr/>
    </dgm:pt>
    <dgm:pt modelId="{13F70F37-2F0A-4151-AD70-A717407AA8C7}" type="pres">
      <dgm:prSet presAssocID="{8FB42E3D-7459-4E2E-9E1C-D5D2A7ABCDD6}" presName="childTextArrow" presStyleLbl="fgAccFollowNode1" presStyleIdx="0" presStyleCnt="3">
        <dgm:presLayoutVars>
          <dgm:bulletEnabled val="1"/>
        </dgm:presLayoutVars>
      </dgm:prSet>
      <dgm:spPr/>
    </dgm:pt>
    <dgm:pt modelId="{B71F6453-354D-4496-BF98-97566F444ECE}" type="pres">
      <dgm:prSet presAssocID="{F9FB5CFD-7489-4ABD-B228-9B607CC406B9}" presName="childTextArrow" presStyleLbl="fgAccFollowNode1" presStyleIdx="1" presStyleCnt="3" custLinFactNeighborX="2015" custLinFactNeighborY="-1268">
        <dgm:presLayoutVars>
          <dgm:bulletEnabled val="1"/>
        </dgm:presLayoutVars>
      </dgm:prSet>
      <dgm:spPr/>
    </dgm:pt>
    <dgm:pt modelId="{5E1FDAE1-1845-4BA6-9227-2E935D4DDFFF}" type="pres">
      <dgm:prSet presAssocID="{6EBF259C-E514-40CA-B4F6-0083E15B320F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D712D45C-6AA4-41FE-8346-874752DEDB03}" type="presOf" srcId="{5434EEFD-4D60-4E52-A95F-F87BF304BA86}" destId="{909A5EC9-27EB-4160-8A88-BE4C13C6F83E}" srcOrd="0" destOrd="0" presId="urn:microsoft.com/office/officeart/2005/8/layout/process4"/>
    <dgm:cxn modelId="{D7541866-2DAF-4495-8F52-F4597AF50DD6}" type="presOf" srcId="{49FA9E06-F851-4CA1-B885-90A6436BCB91}" destId="{BCDA846A-7735-4177-B37A-24D25DCBD386}" srcOrd="0" destOrd="0" presId="urn:microsoft.com/office/officeart/2005/8/layout/process4"/>
    <dgm:cxn modelId="{006C6347-2AC0-4EF4-A996-192469F247CA}" srcId="{BC0173B8-32B8-4ABB-914C-748A9D78F666}" destId="{5434EEFD-4D60-4E52-A95F-F87BF304BA86}" srcOrd="0" destOrd="0" parTransId="{12C67E8F-7E55-44E5-A692-5A70B112C8C8}" sibTransId="{9E14F6AD-3C8F-42D9-A370-BE08234B370F}"/>
    <dgm:cxn modelId="{9B36706F-4689-4148-84FF-27541367DE3D}" srcId="{5434EEFD-4D60-4E52-A95F-F87BF304BA86}" destId="{F9FB5CFD-7489-4ABD-B228-9B607CC406B9}" srcOrd="1" destOrd="0" parTransId="{16322AC3-4180-403E-93B2-AFBBF9229757}" sibTransId="{92F143BB-6457-4568-B42F-B1E37DCEF438}"/>
    <dgm:cxn modelId="{90B61470-E7A0-4283-BB83-09055212AE6B}" type="presOf" srcId="{BC0173B8-32B8-4ABB-914C-748A9D78F666}" destId="{E17C3AC1-7036-4E77-B2E4-DC3F7FB40C86}" srcOrd="0" destOrd="0" presId="urn:microsoft.com/office/officeart/2005/8/layout/process4"/>
    <dgm:cxn modelId="{2A84D777-C27B-409B-B535-2D6FDF87B5F1}" type="presOf" srcId="{6EBF259C-E514-40CA-B4F6-0083E15B320F}" destId="{5E1FDAE1-1845-4BA6-9227-2E935D4DDFFF}" srcOrd="0" destOrd="0" presId="urn:microsoft.com/office/officeart/2005/8/layout/process4"/>
    <dgm:cxn modelId="{6B91DE98-ADCB-4417-B03E-A69FECB0B38C}" type="presOf" srcId="{5434EEFD-4D60-4E52-A95F-F87BF304BA86}" destId="{54FBF336-028B-4A03-97F2-7155AE0DA2DC}" srcOrd="1" destOrd="0" presId="urn:microsoft.com/office/officeart/2005/8/layout/process4"/>
    <dgm:cxn modelId="{8C6757AF-7168-42F9-B0FB-B7046A5C49FD}" srcId="{5434EEFD-4D60-4E52-A95F-F87BF304BA86}" destId="{8FB42E3D-7459-4E2E-9E1C-D5D2A7ABCDD6}" srcOrd="0" destOrd="0" parTransId="{AFDEB503-AFE6-49B8-B591-53BCDF0D50C0}" sibTransId="{49FD7BF5-758A-43E0-BAE6-83B014F7632B}"/>
    <dgm:cxn modelId="{ABA795B1-0EDF-4CA7-8CC3-2DA9F5C1B7B1}" srcId="{BC0173B8-32B8-4ABB-914C-748A9D78F666}" destId="{49FA9E06-F851-4CA1-B885-90A6436BCB91}" srcOrd="1" destOrd="0" parTransId="{6B5FEE04-998F-4949-826B-BAD4471C6ADE}" sibTransId="{07399213-D480-47F0-86B9-E5F754289F6E}"/>
    <dgm:cxn modelId="{6103CAB3-AEE5-43A9-A102-32AAD89D2F0A}" type="presOf" srcId="{F9FB5CFD-7489-4ABD-B228-9B607CC406B9}" destId="{B71F6453-354D-4496-BF98-97566F444ECE}" srcOrd="0" destOrd="0" presId="urn:microsoft.com/office/officeart/2005/8/layout/process4"/>
    <dgm:cxn modelId="{61EFD0E2-51BC-4F5E-98C2-3F60F4F676E7}" type="presOf" srcId="{8FB42E3D-7459-4E2E-9E1C-D5D2A7ABCDD6}" destId="{13F70F37-2F0A-4151-AD70-A717407AA8C7}" srcOrd="0" destOrd="0" presId="urn:microsoft.com/office/officeart/2005/8/layout/process4"/>
    <dgm:cxn modelId="{269569E8-6861-4B3F-9200-C975FE0DE670}" srcId="{5434EEFD-4D60-4E52-A95F-F87BF304BA86}" destId="{6EBF259C-E514-40CA-B4F6-0083E15B320F}" srcOrd="2" destOrd="0" parTransId="{F45C879C-7530-4B55-87B0-0368539FEEDC}" sibTransId="{C19039F1-8283-485C-96F9-66D090AC5293}"/>
    <dgm:cxn modelId="{3B5E73DD-3D1B-4698-9B6C-98260276839F}" type="presParOf" srcId="{E17C3AC1-7036-4E77-B2E4-DC3F7FB40C86}" destId="{E61705B2-B03B-4459-923E-3B457CCDDAFF}" srcOrd="0" destOrd="0" presId="urn:microsoft.com/office/officeart/2005/8/layout/process4"/>
    <dgm:cxn modelId="{2B1CF088-15F2-4776-8946-1B314A86C64A}" type="presParOf" srcId="{E61705B2-B03B-4459-923E-3B457CCDDAFF}" destId="{BCDA846A-7735-4177-B37A-24D25DCBD386}" srcOrd="0" destOrd="0" presId="urn:microsoft.com/office/officeart/2005/8/layout/process4"/>
    <dgm:cxn modelId="{4A86CCC5-BCBF-4FBF-BF82-A99577553890}" type="presParOf" srcId="{E17C3AC1-7036-4E77-B2E4-DC3F7FB40C86}" destId="{5D2FDA6C-9C70-49D3-B5C8-AAA7DC6A72EE}" srcOrd="1" destOrd="0" presId="urn:microsoft.com/office/officeart/2005/8/layout/process4"/>
    <dgm:cxn modelId="{25FF3D2B-4382-4FC1-9E46-5116831124E8}" type="presParOf" srcId="{E17C3AC1-7036-4E77-B2E4-DC3F7FB40C86}" destId="{6543356B-C3DC-4F31-9192-DF309D7F93FC}" srcOrd="2" destOrd="0" presId="urn:microsoft.com/office/officeart/2005/8/layout/process4"/>
    <dgm:cxn modelId="{DD6BB9B2-0080-46CB-A5D4-1932AB29B628}" type="presParOf" srcId="{6543356B-C3DC-4F31-9192-DF309D7F93FC}" destId="{909A5EC9-27EB-4160-8A88-BE4C13C6F83E}" srcOrd="0" destOrd="0" presId="urn:microsoft.com/office/officeart/2005/8/layout/process4"/>
    <dgm:cxn modelId="{4293BAD0-393E-48EE-AB25-00E04CB5F1B2}" type="presParOf" srcId="{6543356B-C3DC-4F31-9192-DF309D7F93FC}" destId="{54FBF336-028B-4A03-97F2-7155AE0DA2DC}" srcOrd="1" destOrd="0" presId="urn:microsoft.com/office/officeart/2005/8/layout/process4"/>
    <dgm:cxn modelId="{A42FFA63-B9A8-4E64-BD27-19188F16D7BF}" type="presParOf" srcId="{6543356B-C3DC-4F31-9192-DF309D7F93FC}" destId="{476B69FF-6E1E-4A03-B3A9-4F0AB94FAB17}" srcOrd="2" destOrd="0" presId="urn:microsoft.com/office/officeart/2005/8/layout/process4"/>
    <dgm:cxn modelId="{4012D34D-918F-4214-A564-856CFCBB04C8}" type="presParOf" srcId="{476B69FF-6E1E-4A03-B3A9-4F0AB94FAB17}" destId="{13F70F37-2F0A-4151-AD70-A717407AA8C7}" srcOrd="0" destOrd="0" presId="urn:microsoft.com/office/officeart/2005/8/layout/process4"/>
    <dgm:cxn modelId="{E187FAA4-324B-4AE3-9D93-003AE55996A8}" type="presParOf" srcId="{476B69FF-6E1E-4A03-B3A9-4F0AB94FAB17}" destId="{B71F6453-354D-4496-BF98-97566F444ECE}" srcOrd="1" destOrd="0" presId="urn:microsoft.com/office/officeart/2005/8/layout/process4"/>
    <dgm:cxn modelId="{BACD979E-3757-4F07-8974-D2830425F11C}" type="presParOf" srcId="{476B69FF-6E1E-4A03-B3A9-4F0AB94FAB17}" destId="{5E1FDAE1-1845-4BA6-9227-2E935D4DDFFF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36A89-AF15-44E2-BC74-FE1783D0987E}">
      <dsp:nvSpPr>
        <dsp:cNvPr id="0" name=""/>
        <dsp:cNvSpPr/>
      </dsp:nvSpPr>
      <dsp:spPr>
        <a:xfrm>
          <a:off x="651" y="899291"/>
          <a:ext cx="2099353" cy="1049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W projekcie stosowany jest  iteracyjny model. </a:t>
          </a:r>
          <a:endParaRPr lang="en-US" sz="1400" kern="1200" dirty="0"/>
        </a:p>
      </dsp:txBody>
      <dsp:txXfrm>
        <a:off x="31395" y="930035"/>
        <a:ext cx="2037865" cy="988188"/>
      </dsp:txXfrm>
    </dsp:sp>
    <dsp:sp modelId="{FD3FB9ED-9776-41F3-AF79-85BDF34449E9}">
      <dsp:nvSpPr>
        <dsp:cNvPr id="0" name=""/>
        <dsp:cNvSpPr/>
      </dsp:nvSpPr>
      <dsp:spPr>
        <a:xfrm>
          <a:off x="651" y="2106420"/>
          <a:ext cx="2099353" cy="1049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W celu realizacji, dany projekt testów został podzielony na  etapy inkrementalne:</a:t>
          </a:r>
          <a:endParaRPr lang="en-US" sz="1400" kern="1200"/>
        </a:p>
      </dsp:txBody>
      <dsp:txXfrm>
        <a:off x="31395" y="2137164"/>
        <a:ext cx="2037865" cy="988188"/>
      </dsp:txXfrm>
    </dsp:sp>
    <dsp:sp modelId="{CDB612C8-74CD-459B-A5B0-C6B8D914F216}">
      <dsp:nvSpPr>
        <dsp:cNvPr id="0" name=""/>
        <dsp:cNvSpPr/>
      </dsp:nvSpPr>
      <dsp:spPr>
        <a:xfrm rot="17692822">
          <a:off x="1521906" y="1707960"/>
          <a:ext cx="1995939" cy="35903"/>
        </a:xfrm>
        <a:custGeom>
          <a:avLst/>
          <a:gdLst/>
          <a:ahLst/>
          <a:cxnLst/>
          <a:rect l="0" t="0" r="0" b="0"/>
          <a:pathLst>
            <a:path>
              <a:moveTo>
                <a:pt x="0" y="17951"/>
              </a:moveTo>
              <a:lnTo>
                <a:pt x="1995939" y="1795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469977" y="1676013"/>
        <a:ext cx="99796" cy="99796"/>
      </dsp:txXfrm>
    </dsp:sp>
    <dsp:sp modelId="{9CE89D4C-0984-4C83-94CA-A68E113ADDC6}">
      <dsp:nvSpPr>
        <dsp:cNvPr id="0" name=""/>
        <dsp:cNvSpPr/>
      </dsp:nvSpPr>
      <dsp:spPr>
        <a:xfrm>
          <a:off x="2939746" y="295727"/>
          <a:ext cx="2099353" cy="1049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Sprint I 30.03.2023</a:t>
          </a:r>
          <a:endParaRPr lang="en-US" sz="1400" kern="1200"/>
        </a:p>
      </dsp:txBody>
      <dsp:txXfrm>
        <a:off x="2970490" y="326471"/>
        <a:ext cx="2037865" cy="988188"/>
      </dsp:txXfrm>
    </dsp:sp>
    <dsp:sp modelId="{749A528D-B161-4D5C-B029-6C7EF6A70A59}">
      <dsp:nvSpPr>
        <dsp:cNvPr id="0" name=""/>
        <dsp:cNvSpPr/>
      </dsp:nvSpPr>
      <dsp:spPr>
        <a:xfrm rot="19457599">
          <a:off x="2002803" y="2311524"/>
          <a:ext cx="1034144" cy="35903"/>
        </a:xfrm>
        <a:custGeom>
          <a:avLst/>
          <a:gdLst/>
          <a:ahLst/>
          <a:cxnLst/>
          <a:rect l="0" t="0" r="0" b="0"/>
          <a:pathLst>
            <a:path>
              <a:moveTo>
                <a:pt x="0" y="17951"/>
              </a:moveTo>
              <a:lnTo>
                <a:pt x="1034144" y="1795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4022" y="2303622"/>
        <a:ext cx="51707" cy="51707"/>
      </dsp:txXfrm>
    </dsp:sp>
    <dsp:sp modelId="{49E36F02-77C0-4F2E-B136-07A176B69732}">
      <dsp:nvSpPr>
        <dsp:cNvPr id="0" name=""/>
        <dsp:cNvSpPr/>
      </dsp:nvSpPr>
      <dsp:spPr>
        <a:xfrm>
          <a:off x="2939746" y="1502855"/>
          <a:ext cx="2099353" cy="1049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Sprint II 06.04.2023</a:t>
          </a:r>
          <a:endParaRPr lang="en-US" sz="1400" kern="1200"/>
        </a:p>
      </dsp:txBody>
      <dsp:txXfrm>
        <a:off x="2970490" y="1533599"/>
        <a:ext cx="2037865" cy="988188"/>
      </dsp:txXfrm>
    </dsp:sp>
    <dsp:sp modelId="{C2CF2FD9-A0D0-4E59-B012-BEBCDA42EB5C}">
      <dsp:nvSpPr>
        <dsp:cNvPr id="0" name=""/>
        <dsp:cNvSpPr/>
      </dsp:nvSpPr>
      <dsp:spPr>
        <a:xfrm rot="2142401">
          <a:off x="2002803" y="2915088"/>
          <a:ext cx="1034144" cy="35903"/>
        </a:xfrm>
        <a:custGeom>
          <a:avLst/>
          <a:gdLst/>
          <a:ahLst/>
          <a:cxnLst/>
          <a:rect l="0" t="0" r="0" b="0"/>
          <a:pathLst>
            <a:path>
              <a:moveTo>
                <a:pt x="0" y="17951"/>
              </a:moveTo>
              <a:lnTo>
                <a:pt x="1034144" y="1795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4022" y="2907186"/>
        <a:ext cx="51707" cy="51707"/>
      </dsp:txXfrm>
    </dsp:sp>
    <dsp:sp modelId="{BA874E00-00F6-4714-897C-028CFA4D4AB4}">
      <dsp:nvSpPr>
        <dsp:cNvPr id="0" name=""/>
        <dsp:cNvSpPr/>
      </dsp:nvSpPr>
      <dsp:spPr>
        <a:xfrm>
          <a:off x="2939746" y="2709984"/>
          <a:ext cx="2099353" cy="1049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Sprint III 13.04.2023</a:t>
          </a:r>
          <a:endParaRPr lang="en-US" sz="1400" kern="1200"/>
        </a:p>
      </dsp:txBody>
      <dsp:txXfrm>
        <a:off x="2970490" y="2740728"/>
        <a:ext cx="2037865" cy="988188"/>
      </dsp:txXfrm>
    </dsp:sp>
    <dsp:sp modelId="{2A69EB26-F30C-4F9E-A0A8-549E289A2328}">
      <dsp:nvSpPr>
        <dsp:cNvPr id="0" name=""/>
        <dsp:cNvSpPr/>
      </dsp:nvSpPr>
      <dsp:spPr>
        <a:xfrm rot="3907178">
          <a:off x="1521906" y="3518653"/>
          <a:ext cx="1995939" cy="35903"/>
        </a:xfrm>
        <a:custGeom>
          <a:avLst/>
          <a:gdLst/>
          <a:ahLst/>
          <a:cxnLst/>
          <a:rect l="0" t="0" r="0" b="0"/>
          <a:pathLst>
            <a:path>
              <a:moveTo>
                <a:pt x="0" y="17951"/>
              </a:moveTo>
              <a:lnTo>
                <a:pt x="1995939" y="1795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469977" y="3486706"/>
        <a:ext cx="99796" cy="99796"/>
      </dsp:txXfrm>
    </dsp:sp>
    <dsp:sp modelId="{2915855B-A60B-4EE9-BD30-19854935CD15}">
      <dsp:nvSpPr>
        <dsp:cNvPr id="0" name=""/>
        <dsp:cNvSpPr/>
      </dsp:nvSpPr>
      <dsp:spPr>
        <a:xfrm>
          <a:off x="2939746" y="3917112"/>
          <a:ext cx="2099353" cy="1049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Sprint IV 25.04.2023</a:t>
          </a:r>
          <a:endParaRPr lang="en-US" sz="1400" kern="1200"/>
        </a:p>
      </dsp:txBody>
      <dsp:txXfrm>
        <a:off x="2970490" y="3947856"/>
        <a:ext cx="2037865" cy="988188"/>
      </dsp:txXfrm>
    </dsp:sp>
    <dsp:sp modelId="{653C8F56-4B96-4457-95D6-985E50908243}">
      <dsp:nvSpPr>
        <dsp:cNvPr id="0" name=""/>
        <dsp:cNvSpPr/>
      </dsp:nvSpPr>
      <dsp:spPr>
        <a:xfrm>
          <a:off x="651" y="3313548"/>
          <a:ext cx="2099353" cy="1049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Do wizualizacji oraz zarządzania zadaniami wykorzystano narzędzia Trello</a:t>
          </a:r>
          <a:endParaRPr lang="en-US" sz="1400" kern="1200"/>
        </a:p>
      </dsp:txBody>
      <dsp:txXfrm>
        <a:off x="31395" y="3344292"/>
        <a:ext cx="2037865" cy="988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9F8F1-5369-4B50-997C-F06CA02DEE90}">
      <dsp:nvSpPr>
        <dsp:cNvPr id="0" name=""/>
        <dsp:cNvSpPr/>
      </dsp:nvSpPr>
      <dsp:spPr>
        <a:xfrm>
          <a:off x="2652197" y="311360"/>
          <a:ext cx="672363" cy="6723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4DF0E-F1C2-43A3-B225-4E8E6767BA10}">
      <dsp:nvSpPr>
        <dsp:cNvPr id="0" name=""/>
        <dsp:cNvSpPr/>
      </dsp:nvSpPr>
      <dsp:spPr>
        <a:xfrm>
          <a:off x="2241308" y="1207856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proces rejestracji nowego użytkownika</a:t>
          </a:r>
          <a:endParaRPr lang="en-US" sz="1200" kern="1200" dirty="0"/>
        </a:p>
      </dsp:txBody>
      <dsp:txXfrm>
        <a:off x="2241308" y="1207856"/>
        <a:ext cx="1494140" cy="597656"/>
      </dsp:txXfrm>
    </dsp:sp>
    <dsp:sp modelId="{9DFE9B64-6293-4287-95FD-EB884B8F2661}">
      <dsp:nvSpPr>
        <dsp:cNvPr id="0" name=""/>
        <dsp:cNvSpPr/>
      </dsp:nvSpPr>
      <dsp:spPr>
        <a:xfrm>
          <a:off x="4407812" y="311360"/>
          <a:ext cx="672363" cy="6723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3172F-1D7D-4FAE-8FBF-56FE2FE95916}">
      <dsp:nvSpPr>
        <dsp:cNvPr id="0" name=""/>
        <dsp:cNvSpPr/>
      </dsp:nvSpPr>
      <dsp:spPr>
        <a:xfrm>
          <a:off x="3996923" y="1207856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proces logowania</a:t>
          </a:r>
          <a:endParaRPr lang="en-US" sz="1200" kern="1200" dirty="0"/>
        </a:p>
      </dsp:txBody>
      <dsp:txXfrm>
        <a:off x="3996923" y="1207856"/>
        <a:ext cx="1494140" cy="597656"/>
      </dsp:txXfrm>
    </dsp:sp>
    <dsp:sp modelId="{B9A43C6F-B3F5-4973-A7D9-1B6B1FC2FF76}">
      <dsp:nvSpPr>
        <dsp:cNvPr id="0" name=""/>
        <dsp:cNvSpPr/>
      </dsp:nvSpPr>
      <dsp:spPr>
        <a:xfrm>
          <a:off x="6163427" y="311360"/>
          <a:ext cx="672363" cy="6723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D4A0F-5C27-4083-9FBF-D1A7770E88E5}">
      <dsp:nvSpPr>
        <dsp:cNvPr id="0" name=""/>
        <dsp:cNvSpPr/>
      </dsp:nvSpPr>
      <dsp:spPr>
        <a:xfrm>
          <a:off x="5752538" y="1207856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dodawanie produktów do koszyka</a:t>
          </a:r>
          <a:endParaRPr lang="en-US" sz="1200" kern="1200" dirty="0"/>
        </a:p>
      </dsp:txBody>
      <dsp:txXfrm>
        <a:off x="5752538" y="1207856"/>
        <a:ext cx="1494140" cy="597656"/>
      </dsp:txXfrm>
    </dsp:sp>
    <dsp:sp modelId="{9CB4B8D3-4A34-4916-A3E1-097DCB2BDC94}">
      <dsp:nvSpPr>
        <dsp:cNvPr id="0" name=""/>
        <dsp:cNvSpPr/>
      </dsp:nvSpPr>
      <dsp:spPr>
        <a:xfrm>
          <a:off x="7919042" y="311360"/>
          <a:ext cx="672363" cy="6723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3DFFA-C65B-4BDC-BB2B-AE1767E68F63}">
      <dsp:nvSpPr>
        <dsp:cNvPr id="0" name=""/>
        <dsp:cNvSpPr/>
      </dsp:nvSpPr>
      <dsp:spPr>
        <a:xfrm>
          <a:off x="7508154" y="1207856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proces płatności i realizacji zamówienia</a:t>
          </a:r>
          <a:endParaRPr lang="en-US" sz="1200" kern="1200" dirty="0"/>
        </a:p>
      </dsp:txBody>
      <dsp:txXfrm>
        <a:off x="7508154" y="1207856"/>
        <a:ext cx="1494140" cy="597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E6F48-DF6A-4D85-B463-52E22A46848A}">
      <dsp:nvSpPr>
        <dsp:cNvPr id="0" name=""/>
        <dsp:cNvSpPr/>
      </dsp:nvSpPr>
      <dsp:spPr>
        <a:xfrm>
          <a:off x="463433" y="296254"/>
          <a:ext cx="673945" cy="673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6706F-8F3D-4F5E-8B2B-E5A5ACFEAB6A}">
      <dsp:nvSpPr>
        <dsp:cNvPr id="0" name=""/>
        <dsp:cNvSpPr/>
      </dsp:nvSpPr>
      <dsp:spPr>
        <a:xfrm>
          <a:off x="51577" y="1183801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sortowanie oraz filtrowanie produktów</a:t>
          </a:r>
          <a:endParaRPr lang="en-US" sz="1200" kern="1200"/>
        </a:p>
      </dsp:txBody>
      <dsp:txXfrm>
        <a:off x="51577" y="1183801"/>
        <a:ext cx="1497656" cy="599062"/>
      </dsp:txXfrm>
    </dsp:sp>
    <dsp:sp modelId="{1D08F583-16A8-46BD-8423-E7F0CB6FDA61}">
      <dsp:nvSpPr>
        <dsp:cNvPr id="0" name=""/>
        <dsp:cNvSpPr/>
      </dsp:nvSpPr>
      <dsp:spPr>
        <a:xfrm>
          <a:off x="2223179" y="285087"/>
          <a:ext cx="673945" cy="673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2E8B3-0540-4C72-91DE-F3BF989525C3}">
      <dsp:nvSpPr>
        <dsp:cNvPr id="0" name=""/>
        <dsp:cNvSpPr/>
      </dsp:nvSpPr>
      <dsp:spPr>
        <a:xfrm>
          <a:off x="1811323" y="1183801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rozdział "Contact"</a:t>
          </a:r>
          <a:endParaRPr lang="en-US" sz="1200" kern="1200"/>
        </a:p>
      </dsp:txBody>
      <dsp:txXfrm>
        <a:off x="1811323" y="1183801"/>
        <a:ext cx="1497656" cy="599062"/>
      </dsp:txXfrm>
    </dsp:sp>
    <dsp:sp modelId="{C03677D5-F032-49D6-9C12-E281252C63AC}">
      <dsp:nvSpPr>
        <dsp:cNvPr id="0" name=""/>
        <dsp:cNvSpPr/>
      </dsp:nvSpPr>
      <dsp:spPr>
        <a:xfrm>
          <a:off x="3982925" y="285087"/>
          <a:ext cx="673945" cy="6739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B1D73-6F60-4DFB-883D-9A17DC1B9507}">
      <dsp:nvSpPr>
        <dsp:cNvPr id="0" name=""/>
        <dsp:cNvSpPr/>
      </dsp:nvSpPr>
      <dsp:spPr>
        <a:xfrm>
          <a:off x="3571069" y="1183801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rozdział "Favorites"</a:t>
          </a:r>
          <a:endParaRPr lang="en-US" sz="1200" kern="1200"/>
        </a:p>
      </dsp:txBody>
      <dsp:txXfrm>
        <a:off x="3571069" y="1183801"/>
        <a:ext cx="1497656" cy="599062"/>
      </dsp:txXfrm>
    </dsp:sp>
    <dsp:sp modelId="{5D8003D4-4116-4B29-AD66-1935C3C1516E}">
      <dsp:nvSpPr>
        <dsp:cNvPr id="0" name=""/>
        <dsp:cNvSpPr/>
      </dsp:nvSpPr>
      <dsp:spPr>
        <a:xfrm>
          <a:off x="5742671" y="285087"/>
          <a:ext cx="673945" cy="6739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A606A-A174-4F65-830F-CEB468513240}">
      <dsp:nvSpPr>
        <dsp:cNvPr id="0" name=""/>
        <dsp:cNvSpPr/>
      </dsp:nvSpPr>
      <dsp:spPr>
        <a:xfrm>
          <a:off x="5330815" y="1183801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rozdział "Profile"</a:t>
          </a:r>
          <a:endParaRPr lang="en-US" sz="1200" kern="1200"/>
        </a:p>
      </dsp:txBody>
      <dsp:txXfrm>
        <a:off x="5330815" y="1183801"/>
        <a:ext cx="1497656" cy="599062"/>
      </dsp:txXfrm>
    </dsp:sp>
    <dsp:sp modelId="{E74A017B-A400-4042-A7BC-25496E6CFE55}">
      <dsp:nvSpPr>
        <dsp:cNvPr id="0" name=""/>
        <dsp:cNvSpPr/>
      </dsp:nvSpPr>
      <dsp:spPr>
        <a:xfrm>
          <a:off x="7502417" y="285087"/>
          <a:ext cx="673945" cy="6739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5343D-15EE-408D-A48B-F6E73613E383}">
      <dsp:nvSpPr>
        <dsp:cNvPr id="0" name=""/>
        <dsp:cNvSpPr/>
      </dsp:nvSpPr>
      <dsp:spPr>
        <a:xfrm>
          <a:off x="7090562" y="1183801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rozdział "Invoices"</a:t>
          </a:r>
          <a:endParaRPr lang="en-US" sz="1200" kern="1200"/>
        </a:p>
      </dsp:txBody>
      <dsp:txXfrm>
        <a:off x="7090562" y="1183801"/>
        <a:ext cx="1497656" cy="599062"/>
      </dsp:txXfrm>
    </dsp:sp>
    <dsp:sp modelId="{84D859FC-B758-492A-9D26-493174ECF31E}">
      <dsp:nvSpPr>
        <dsp:cNvPr id="0" name=""/>
        <dsp:cNvSpPr/>
      </dsp:nvSpPr>
      <dsp:spPr>
        <a:xfrm>
          <a:off x="9262163" y="285087"/>
          <a:ext cx="673945" cy="6739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B515B-42C1-4373-BC86-ABBA5236F217}">
      <dsp:nvSpPr>
        <dsp:cNvPr id="0" name=""/>
        <dsp:cNvSpPr/>
      </dsp:nvSpPr>
      <dsp:spPr>
        <a:xfrm>
          <a:off x="8850308" y="1183801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rozdział "Messages"</a:t>
          </a:r>
          <a:endParaRPr lang="en-US" sz="1200" kern="1200"/>
        </a:p>
      </dsp:txBody>
      <dsp:txXfrm>
        <a:off x="8850308" y="1183801"/>
        <a:ext cx="1497656" cy="599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6D53D-0B95-44A3-B93C-83ECA0AB07C8}">
      <dsp:nvSpPr>
        <dsp:cNvPr id="0" name=""/>
        <dsp:cNvSpPr/>
      </dsp:nvSpPr>
      <dsp:spPr>
        <a:xfrm>
          <a:off x="1320" y="48355"/>
          <a:ext cx="4636182" cy="29439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1CCF22-7D89-4C90-B944-C3564C5BD5C6}">
      <dsp:nvSpPr>
        <dsp:cNvPr id="0" name=""/>
        <dsp:cNvSpPr/>
      </dsp:nvSpPr>
      <dsp:spPr>
        <a:xfrm>
          <a:off x="516452" y="537730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W celu weryfikacji kompatybilności aplikacji webowej z najpopularniejszymi przeglądarkami internetowymi, testowanie było przeprowadzono za pośrednictwem Google Chrome  wersji 112.0.5615.137 oraz Mozilla </a:t>
          </a:r>
          <a:r>
            <a:rPr lang="pl-PL" sz="2000" kern="1200" dirty="0" err="1"/>
            <a:t>Firefox</a:t>
          </a:r>
          <a:r>
            <a:rPr lang="pl-PL" sz="2000" kern="1200" dirty="0"/>
            <a:t> wersji 112.0.1.</a:t>
          </a:r>
          <a:endParaRPr lang="en-US" sz="2000" kern="1200" dirty="0"/>
        </a:p>
      </dsp:txBody>
      <dsp:txXfrm>
        <a:off x="602678" y="623956"/>
        <a:ext cx="4463730" cy="2771523"/>
      </dsp:txXfrm>
    </dsp:sp>
    <dsp:sp modelId="{24B77D6B-B803-43EF-9BB9-5F4786A6C2D0}">
      <dsp:nvSpPr>
        <dsp:cNvPr id="0" name=""/>
        <dsp:cNvSpPr/>
      </dsp:nvSpPr>
      <dsp:spPr>
        <a:xfrm>
          <a:off x="5667765" y="48355"/>
          <a:ext cx="4636182" cy="29439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3D362B-2957-4E57-AB3B-1E2C128C3A79}">
      <dsp:nvSpPr>
        <dsp:cNvPr id="0" name=""/>
        <dsp:cNvSpPr/>
      </dsp:nvSpPr>
      <dsp:spPr>
        <a:xfrm>
          <a:off x="6182897" y="537730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Urządzenia na których było realizowane testowanie: 2 PK z systemem Windows 10 Enterprise LTSC oraz  laptop z systemem Windows 11. </a:t>
          </a:r>
          <a:endParaRPr lang="en-US" sz="2000" kern="1200"/>
        </a:p>
      </dsp:txBody>
      <dsp:txXfrm>
        <a:off x="6269123" y="623956"/>
        <a:ext cx="4463730" cy="27715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49D78-4681-497B-A8C5-AE191AF4CAD1}">
      <dsp:nvSpPr>
        <dsp:cNvPr id="0" name=""/>
        <dsp:cNvSpPr/>
      </dsp:nvSpPr>
      <dsp:spPr>
        <a:xfrm>
          <a:off x="3170" y="595038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Ryzyka projektowe:</a:t>
          </a:r>
          <a:endParaRPr lang="en-US" sz="1400" kern="1200" dirty="0"/>
        </a:p>
      </dsp:txBody>
      <dsp:txXfrm>
        <a:off x="3170" y="595038"/>
        <a:ext cx="2514897" cy="1508938"/>
      </dsp:txXfrm>
    </dsp:sp>
    <dsp:sp modelId="{8EA8E6D2-2055-4757-91B1-6B547F6395AB}">
      <dsp:nvSpPr>
        <dsp:cNvPr id="0" name=""/>
        <dsp:cNvSpPr/>
      </dsp:nvSpPr>
      <dsp:spPr>
        <a:xfrm>
          <a:off x="2769557" y="267281"/>
          <a:ext cx="2514897" cy="21644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Opóźnienie w harmonogramie projektu, spowodowane brakiem dostępności członków zespołu na czas. Rozwiązanie - wykonanie wyłącznie najwyższych za priorytetem zadań wynikających z celów testowania.</a:t>
          </a:r>
          <a:endParaRPr lang="en-US" sz="1400" kern="1200" dirty="0"/>
        </a:p>
      </dsp:txBody>
      <dsp:txXfrm>
        <a:off x="2769557" y="267281"/>
        <a:ext cx="2514897" cy="2164451"/>
      </dsp:txXfrm>
    </dsp:sp>
    <dsp:sp modelId="{3A6D6649-DB0F-4B23-8E04-1E6FA25EE880}">
      <dsp:nvSpPr>
        <dsp:cNvPr id="0" name=""/>
        <dsp:cNvSpPr/>
      </dsp:nvSpPr>
      <dsp:spPr>
        <a:xfrm>
          <a:off x="5535944" y="281344"/>
          <a:ext cx="2514897" cy="21363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Brak wymagań funkcjonalnych - może prowadzić do popełnieniu błędów w testowaniu. Będzie stosowane doświadczenia testerów dla wiedzy o tym jak ma działać aplikacja webowa.</a:t>
          </a:r>
          <a:endParaRPr lang="en-US" sz="1400" kern="1200" dirty="0"/>
        </a:p>
      </dsp:txBody>
      <dsp:txXfrm>
        <a:off x="5535944" y="281344"/>
        <a:ext cx="2514897" cy="2136325"/>
      </dsp:txXfrm>
    </dsp:sp>
    <dsp:sp modelId="{0DE26A41-299F-47B5-AFA0-67AF0E69F84E}">
      <dsp:nvSpPr>
        <dsp:cNvPr id="0" name=""/>
        <dsp:cNvSpPr/>
      </dsp:nvSpPr>
      <dsp:spPr>
        <a:xfrm>
          <a:off x="8302332" y="281344"/>
          <a:ext cx="2514897" cy="21363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Nieznajomość narzędzi i technologii użytych w projekcie. Wyszukiwanie materiałów w Internecie w celu nauki zastosowania wykorzystywanych narzędzi.</a:t>
          </a:r>
          <a:endParaRPr lang="en-US" sz="1400" kern="1200" dirty="0"/>
        </a:p>
      </dsp:txBody>
      <dsp:txXfrm>
        <a:off x="8302332" y="281344"/>
        <a:ext cx="2514897" cy="2136325"/>
      </dsp:txXfrm>
    </dsp:sp>
    <dsp:sp modelId="{8BF2B3D9-9B0A-4498-A19F-0E7B59BBE204}">
      <dsp:nvSpPr>
        <dsp:cNvPr id="0" name=""/>
        <dsp:cNvSpPr/>
      </dsp:nvSpPr>
      <dsp:spPr>
        <a:xfrm>
          <a:off x="1386363" y="2950516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Ryzyka środowiskowe:</a:t>
          </a:r>
          <a:endParaRPr lang="en-US" sz="1400" kern="1200" dirty="0"/>
        </a:p>
      </dsp:txBody>
      <dsp:txXfrm>
        <a:off x="1386363" y="2950516"/>
        <a:ext cx="2514897" cy="1508938"/>
      </dsp:txXfrm>
    </dsp:sp>
    <dsp:sp modelId="{5FE263F4-BA69-43F6-8454-AF7AF904058F}">
      <dsp:nvSpPr>
        <dsp:cNvPr id="0" name=""/>
        <dsp:cNvSpPr/>
      </dsp:nvSpPr>
      <dsp:spPr>
        <a:xfrm>
          <a:off x="4152751" y="2697293"/>
          <a:ext cx="2514897" cy="20153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Awaria sprzętu lub oprogramowania w środowisku testowym. Zaangażowanie dodatkowego wspomagającego sprzętu oraz oprogramowania</a:t>
          </a:r>
          <a:endParaRPr lang="en-US" sz="1400" kern="1200" dirty="0"/>
        </a:p>
      </dsp:txBody>
      <dsp:txXfrm>
        <a:off x="4152751" y="2697293"/>
        <a:ext cx="2514897" cy="2015383"/>
      </dsp:txXfrm>
    </dsp:sp>
    <dsp:sp modelId="{719E6E39-0BCA-4335-9588-BA9294D6C3B3}">
      <dsp:nvSpPr>
        <dsp:cNvPr id="0" name=""/>
        <dsp:cNvSpPr/>
      </dsp:nvSpPr>
      <dsp:spPr>
        <a:xfrm>
          <a:off x="6919138" y="2683223"/>
          <a:ext cx="2514897" cy="20435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Niekompatybilność przeglądarek internetowych z aplikacją. Poszukiwanie kompatybilnych wersji przeglądarek.</a:t>
          </a:r>
          <a:endParaRPr lang="en-US" sz="1400" kern="1200" dirty="0"/>
        </a:p>
      </dsp:txBody>
      <dsp:txXfrm>
        <a:off x="6919138" y="2683223"/>
        <a:ext cx="2514897" cy="20435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A846A-7735-4177-B37A-24D25DCBD386}">
      <dsp:nvSpPr>
        <dsp:cNvPr id="0" name=""/>
        <dsp:cNvSpPr/>
      </dsp:nvSpPr>
      <dsp:spPr>
        <a:xfrm>
          <a:off x="0" y="3750998"/>
          <a:ext cx="6290226" cy="7747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Probłem z lokatorami koszyka występuje również w Selenium IDE</a:t>
          </a:r>
          <a:endParaRPr lang="en-US" sz="1700" kern="1200"/>
        </a:p>
      </dsp:txBody>
      <dsp:txXfrm>
        <a:off x="0" y="3750998"/>
        <a:ext cx="6290226" cy="774780"/>
      </dsp:txXfrm>
    </dsp:sp>
    <dsp:sp modelId="{54FBF336-028B-4A03-97F2-7155AE0DA2DC}">
      <dsp:nvSpPr>
        <dsp:cNvPr id="0" name=""/>
        <dsp:cNvSpPr/>
      </dsp:nvSpPr>
      <dsp:spPr>
        <a:xfrm rot="10800000">
          <a:off x="0" y="632"/>
          <a:ext cx="6290226" cy="3780933"/>
        </a:xfrm>
        <a:prstGeom prst="upArrowCallou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Niedziałające lokatory niektórych elementów strony. W szczególności przy napisaniu testów BDD, przy odniesieniu się do ikonki z koszykiem (w celu przejścia do koszyka) żaden z dostępnych lokatorów nie działa, np.:</a:t>
          </a:r>
          <a:endParaRPr lang="en-US" sz="1700" kern="1200"/>
        </a:p>
      </dsp:txBody>
      <dsp:txXfrm rot="-10800000">
        <a:off x="0" y="632"/>
        <a:ext cx="6290226" cy="1327107"/>
      </dsp:txXfrm>
    </dsp:sp>
    <dsp:sp modelId="{13F70F37-2F0A-4151-AD70-A717407AA8C7}">
      <dsp:nvSpPr>
        <dsp:cNvPr id="0" name=""/>
        <dsp:cNvSpPr/>
      </dsp:nvSpPr>
      <dsp:spPr>
        <a:xfrm>
          <a:off x="3071" y="1424119"/>
          <a:ext cx="2094694" cy="93709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XPATH: „//*[@id="lblCartCount"]”</a:t>
          </a:r>
          <a:endParaRPr lang="en-US" sz="1200" kern="1200" dirty="0"/>
        </a:p>
      </dsp:txBody>
      <dsp:txXfrm>
        <a:off x="3071" y="1424119"/>
        <a:ext cx="2094694" cy="937092"/>
      </dsp:txXfrm>
    </dsp:sp>
    <dsp:sp modelId="{B71F6453-354D-4496-BF98-97566F444ECE}">
      <dsp:nvSpPr>
        <dsp:cNvPr id="0" name=""/>
        <dsp:cNvSpPr/>
      </dsp:nvSpPr>
      <dsp:spPr>
        <a:xfrm>
          <a:off x="2139973" y="1412237"/>
          <a:ext cx="2094694" cy="937092"/>
        </a:xfrm>
        <a:prstGeom prst="rect">
          <a:avLst/>
        </a:prstGeom>
        <a:solidFill>
          <a:schemeClr val="accent2">
            <a:tint val="40000"/>
            <a:alpha val="90000"/>
            <a:hueOff val="746329"/>
            <a:satOff val="-13875"/>
            <a:lumOff val="-64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6329"/>
              <a:satOff val="-13875"/>
              <a:lumOff val="-6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ID: „btn-add-to-cart”</a:t>
          </a:r>
          <a:endParaRPr lang="en-US" sz="1200" kern="1200"/>
        </a:p>
      </dsp:txBody>
      <dsp:txXfrm>
        <a:off x="2139973" y="1412237"/>
        <a:ext cx="2094694" cy="937092"/>
      </dsp:txXfrm>
    </dsp:sp>
    <dsp:sp modelId="{5E1FDAE1-1845-4BA6-9227-2E935D4DDFFF}">
      <dsp:nvSpPr>
        <dsp:cNvPr id="0" name=""/>
        <dsp:cNvSpPr/>
      </dsp:nvSpPr>
      <dsp:spPr>
        <a:xfrm>
          <a:off x="4192460" y="1424119"/>
          <a:ext cx="2094694" cy="937092"/>
        </a:xfrm>
        <a:prstGeom prst="rect">
          <a:avLst/>
        </a:prstGeom>
        <a:solidFill>
          <a:schemeClr val="accent2">
            <a:tint val="40000"/>
            <a:alpha val="90000"/>
            <a:hueOff val="1492659"/>
            <a:satOff val="-27750"/>
            <a:lumOff val="-129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92659"/>
              <a:satOff val="-27750"/>
              <a:lumOff val="-12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LINK_TEXT: „1” i inne</a:t>
          </a:r>
          <a:endParaRPr lang="en-US" sz="1200" kern="1200" dirty="0"/>
        </a:p>
      </dsp:txBody>
      <dsp:txXfrm>
        <a:off x="4192460" y="1424119"/>
        <a:ext cx="2094694" cy="937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989806E-8E94-473C-AEE7-BE6F15F85533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26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22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14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1477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722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97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382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620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95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351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809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268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141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02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414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214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521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0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braz zawierający sieć&#10;&#10;Opis wygenerowany automatycznie">
            <a:extLst>
              <a:ext uri="{FF2B5EF4-FFF2-40B4-BE49-F238E27FC236}">
                <a16:creationId xmlns:a16="http://schemas.microsoft.com/office/drawing/2014/main" id="{CE999511-AF0F-CB89-E6AC-74586424F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9091" t="17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6EEC22B-6CE9-EE0B-0B09-2D5AF25F2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771121"/>
            <a:ext cx="9448800" cy="2837922"/>
          </a:xfrm>
        </p:spPr>
        <p:txBody>
          <a:bodyPr>
            <a:normAutofit/>
          </a:bodyPr>
          <a:lstStyle/>
          <a:p>
            <a:r>
              <a:rPr lang="pl-PL" dirty="0"/>
              <a:t>testy automatyczne typowej strony           e-commerce</a:t>
            </a:r>
            <a:endParaRPr lang="ru-RU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87E376-BD3C-C5BC-6918-692374D8D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704821"/>
            <a:ext cx="9448800" cy="685800"/>
          </a:xfrm>
        </p:spPr>
        <p:txBody>
          <a:bodyPr>
            <a:normAutofit/>
          </a:bodyPr>
          <a:lstStyle/>
          <a:p>
            <a:r>
              <a:rPr lang="pl-PL" b="1" dirty="0"/>
              <a:t>PROJEKT ZESPOŁOWY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3991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AAB604-5DFA-225E-DDA6-1EC9EE05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886" y="240373"/>
            <a:ext cx="8610600" cy="955381"/>
          </a:xfrm>
        </p:spPr>
        <p:txBody>
          <a:bodyPr>
            <a:normAutofit/>
          </a:bodyPr>
          <a:lstStyle/>
          <a:p>
            <a:r>
              <a:rPr lang="pl-PL" dirty="0"/>
              <a:t>Ryzyka i plany awaryjne</a:t>
            </a:r>
            <a:endParaRPr lang="ru-RU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53A73CC7-83E1-C399-9BC9-CAFDAEFDA4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723134"/>
              </p:ext>
            </p:extLst>
          </p:nvPr>
        </p:nvGraphicFramePr>
        <p:xfrm>
          <a:off x="685800" y="1434905"/>
          <a:ext cx="10820400" cy="4994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49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2556306-33D7-D82C-3B46-E728B380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NAPOTKANE PROBLEMY</a:t>
            </a:r>
            <a:endParaRPr lang="ru-RU">
              <a:solidFill>
                <a:schemeClr val="bg1"/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8BF9D64-D28B-CB66-2FAF-2C0CC9390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736625"/>
              </p:ext>
            </p:extLst>
          </p:nvPr>
        </p:nvGraphicFramePr>
        <p:xfrm>
          <a:off x="5215974" y="1688123"/>
          <a:ext cx="6290226" cy="4526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9A2C13A8-DF5A-9609-960D-DFD13966FB14}"/>
              </a:ext>
            </a:extLst>
          </p:cNvPr>
          <p:cNvSpPr/>
          <p:nvPr/>
        </p:nvSpPr>
        <p:spPr>
          <a:xfrm>
            <a:off x="5215974" y="239151"/>
            <a:ext cx="6290226" cy="13082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Strona co 15 minut usuwa stworzone konta użytkowników – niezbędność ponownego tworzenia konta za każdym razem.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40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5505F5-5A7E-1815-9B6A-AE62D9CC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54812"/>
            <a:ext cx="8610600" cy="769005"/>
          </a:xfrm>
        </p:spPr>
        <p:txBody>
          <a:bodyPr/>
          <a:lstStyle/>
          <a:p>
            <a:r>
              <a:rPr lang="pl-PL" dirty="0"/>
              <a:t>Raporty z testów</a:t>
            </a:r>
            <a:endParaRPr lang="ru-RU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BABE32-B412-B92B-5452-C9F8E2845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ru-RU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EA13A08-FA37-86A4-C9B3-BA659C167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009" y="1773115"/>
            <a:ext cx="9205981" cy="16330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6A94442-10E4-38E1-59D8-6909A1E8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11" y="3981156"/>
            <a:ext cx="9209879" cy="2017755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DB2C1093-E706-1221-21FA-D5B4C9D19D57}"/>
              </a:ext>
            </a:extLst>
          </p:cNvPr>
          <p:cNvSpPr txBox="1"/>
          <p:nvPr/>
        </p:nvSpPr>
        <p:spPr>
          <a:xfrm>
            <a:off x="1489111" y="1184446"/>
            <a:ext cx="6098344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Rezultaty według priorytetów</a:t>
            </a:r>
            <a:r>
              <a:rPr lang="pl-PL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269EC1FE-13B8-732E-952F-B749A34EE301}"/>
              </a:ext>
            </a:extLst>
          </p:cNvPr>
          <p:cNvSpPr txBox="1"/>
          <p:nvPr/>
        </p:nvSpPr>
        <p:spPr>
          <a:xfrm>
            <a:off x="1489111" y="3495472"/>
            <a:ext cx="6098344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Rezultaty według zestawów testowych: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78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6678F5-A52E-EE40-CB79-036DC863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39315"/>
            <a:ext cx="8610600" cy="881547"/>
          </a:xfrm>
        </p:spPr>
        <p:txBody>
          <a:bodyPr/>
          <a:lstStyle/>
          <a:p>
            <a:r>
              <a:rPr lang="pl-PL" dirty="0"/>
              <a:t>Wykryte błędy</a:t>
            </a:r>
            <a:endParaRPr lang="ru-RU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8048C9-D3B5-678B-E09D-B4E73B1FD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0176"/>
            <a:ext cx="10820400" cy="51149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Generalnie wykrytych zostało 9 błędów. Błędy zostali zlokalizowane na obu przeglądarkach przy wykonaniu przypadków testowych:</a:t>
            </a:r>
          </a:p>
          <a:p>
            <a:pPr lvl="1"/>
            <a:r>
              <a:rPr lang="pl-PL" dirty="0"/>
              <a:t>TP-384: Dodanie maksymalnej akceptowanej liczby jednostek produktu do koszyka</a:t>
            </a:r>
          </a:p>
          <a:p>
            <a:pPr lvl="1"/>
            <a:r>
              <a:rPr lang="pl-PL" dirty="0"/>
              <a:t>TP-383: Dodanie niecałkowitej liczby jednostek produktu do koszyka</a:t>
            </a:r>
          </a:p>
          <a:p>
            <a:pPr lvl="1"/>
            <a:r>
              <a:rPr lang="pl-PL" dirty="0"/>
              <a:t>TP-390: Złożenie zamówienia z 17e+307 produktami jednego rodzaju</a:t>
            </a:r>
          </a:p>
          <a:p>
            <a:pPr lvl="1"/>
            <a:r>
              <a:rPr lang="pl-PL" dirty="0"/>
              <a:t>TP-392: Złożenie zamówienia z niecałkowitą liczbą produktów.</a:t>
            </a:r>
          </a:p>
          <a:p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Przypadek testowy TP-386 (Wpisywanie liter do pola z ilością jednostek produktu dodawanych do koszyka) przeszedł na Google Chrome, natomiast wykazał błąd na przeglądarce Mozilla </a:t>
            </a:r>
            <a:r>
              <a:rPr lang="pl-PL" dirty="0" err="1"/>
              <a:t>Firefox</a:t>
            </a:r>
            <a:r>
              <a:rPr lang="pl-PL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Reszta błędów jest przedstawiona w raporcie błędów w repozytorium GitHub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04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488193-F6B7-6239-DE47-E42FC021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788186"/>
            <a:ext cx="10748962" cy="931076"/>
          </a:xfrm>
        </p:spPr>
        <p:txBody>
          <a:bodyPr>
            <a:normAutofit/>
          </a:bodyPr>
          <a:lstStyle/>
          <a:p>
            <a:pPr algn="l"/>
            <a:r>
              <a:rPr lang="pl-PL" sz="2400" dirty="0"/>
              <a:t>Błąd występujący na przeglądarce Mozilla </a:t>
            </a:r>
            <a:r>
              <a:rPr lang="pl-PL" sz="2400" dirty="0" err="1"/>
              <a:t>firefox</a:t>
            </a:r>
            <a:endParaRPr lang="ru-RU" sz="2400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89E0068-E17F-8430-81A5-2C6FD7530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1866901"/>
            <a:ext cx="8877300" cy="329565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AAC3ECB-D17A-4148-DB66-E2E7DAF6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5162551"/>
            <a:ext cx="88963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33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E26462-773F-44D8-6F27-EC112AEA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421473"/>
            <a:ext cx="11020425" cy="735815"/>
          </a:xfrm>
        </p:spPr>
        <p:txBody>
          <a:bodyPr>
            <a:noAutofit/>
          </a:bodyPr>
          <a:lstStyle/>
          <a:p>
            <a:pPr algn="ctr"/>
            <a:r>
              <a:rPr lang="pl-PL" sz="2800" dirty="0"/>
              <a:t>Scenariusze testów w języku </a:t>
            </a:r>
            <a:r>
              <a:rPr lang="pl-PL" sz="2800" dirty="0" err="1"/>
              <a:t>gherkin</a:t>
            </a:r>
            <a:endParaRPr lang="ru-RU" sz="2800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829129C-27F1-7645-4EA6-F9F9965B2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296" y="1157288"/>
            <a:ext cx="9110054" cy="5477098"/>
          </a:xfrm>
        </p:spPr>
      </p:pic>
    </p:spTree>
    <p:extLst>
      <p:ext uri="{BB962C8B-B14F-4D97-AF65-F5344CB8AC3E}">
        <p14:creationId xmlns:p14="http://schemas.microsoft.com/office/powerpoint/2010/main" val="1344755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F5007F-5BA5-6BB1-BECE-500DA160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050" y="747899"/>
            <a:ext cx="8610600" cy="695138"/>
          </a:xfrm>
        </p:spPr>
        <p:txBody>
          <a:bodyPr>
            <a:normAutofit/>
          </a:bodyPr>
          <a:lstStyle/>
          <a:p>
            <a:pPr algn="ctr"/>
            <a:r>
              <a:rPr lang="pl-PL" sz="2800" dirty="0"/>
              <a:t>Testy </a:t>
            </a:r>
            <a:r>
              <a:rPr lang="pl-PL" sz="2800" dirty="0" err="1"/>
              <a:t>bdd</a:t>
            </a:r>
            <a:r>
              <a:rPr lang="pl-PL" sz="2800" dirty="0"/>
              <a:t> napisane w języku </a:t>
            </a:r>
            <a:r>
              <a:rPr lang="pl-PL" sz="2800" dirty="0" err="1"/>
              <a:t>python</a:t>
            </a:r>
            <a:endParaRPr lang="ru-RU" sz="2800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30B26DC-3C6E-0671-1131-E227B2F13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712" y="1547371"/>
            <a:ext cx="9107501" cy="4885180"/>
          </a:xfrm>
        </p:spPr>
      </p:pic>
    </p:spTree>
    <p:extLst>
      <p:ext uri="{BB962C8B-B14F-4D97-AF65-F5344CB8AC3E}">
        <p14:creationId xmlns:p14="http://schemas.microsoft.com/office/powerpoint/2010/main" val="196495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1FD925-61DE-9716-F717-7F6883B4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075" y="2782486"/>
            <a:ext cx="8610600" cy="1293028"/>
          </a:xfrm>
        </p:spPr>
        <p:txBody>
          <a:bodyPr/>
          <a:lstStyle/>
          <a:p>
            <a:pPr algn="ctr"/>
            <a:r>
              <a:rPr lang="pl-PL" dirty="0"/>
              <a:t>Dziękuję za uwagę 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3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4C17D32-4E81-9E46-05F8-6131662B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39315"/>
            <a:ext cx="10820399" cy="1293028"/>
          </a:xfrm>
        </p:spPr>
        <p:txBody>
          <a:bodyPr/>
          <a:lstStyle/>
          <a:p>
            <a:r>
              <a:rPr lang="pl-PL" dirty="0"/>
              <a:t>Role i </a:t>
            </a:r>
            <a:r>
              <a:rPr lang="pl-PL" dirty="0" err="1"/>
              <a:t>odpowiedzilności</a:t>
            </a:r>
            <a:endParaRPr lang="ru-RU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1550DF0-B0ED-28DC-12D3-07FAEF58A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DANIEL ZALEWSKI – wykonanie testów manualnych, tworzenie raportowanie błędów, uproszczony raport z testów. </a:t>
            </a:r>
          </a:p>
          <a:p>
            <a:pPr marL="0" indent="0">
              <a:buNone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OLEKSANDR TARASENKO – stworzenie planu testów, napisanie przypadków testowych, automatyzacja testów (BDD), prezentacja.</a:t>
            </a:r>
          </a:p>
          <a:p>
            <a:pPr marL="0" indent="0">
              <a:buNone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DOMINIKA ŻOŁYNIAK – wykonanie testów manualnych, automatyzacja testów (</a:t>
            </a:r>
            <a:r>
              <a:rPr lang="pl-PL" dirty="0" err="1"/>
              <a:t>Selenium</a:t>
            </a:r>
            <a:r>
              <a:rPr lang="pl-PL" dirty="0"/>
              <a:t> IDE), raportowanie wyników testów.</a:t>
            </a:r>
          </a:p>
          <a:p>
            <a:pPr marL="0" indent="0">
              <a:buNone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KASPER SZCZĘCH – automatyzacja testów (</a:t>
            </a:r>
            <a:r>
              <a:rPr lang="pl-PL" dirty="0" err="1"/>
              <a:t>Selenium</a:t>
            </a:r>
            <a:r>
              <a:rPr lang="pl-PL" dirty="0"/>
              <a:t> IDE), prezentacja, repozytorium GitHub.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06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2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FD35BCC-2A60-03A8-6439-17D8DD8D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2" y="852503"/>
            <a:ext cx="3306744" cy="948162"/>
          </a:xfrm>
        </p:spPr>
        <p:txBody>
          <a:bodyPr>
            <a:normAutofit/>
          </a:bodyPr>
          <a:lstStyle/>
          <a:p>
            <a:r>
              <a:rPr lang="pl-PL" sz="3200" dirty="0"/>
              <a:t>Obiekt testów</a:t>
            </a:r>
            <a:endParaRPr lang="ru-RU" sz="320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827A8F1-5E33-E5B9-9B22-932D864C0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4765"/>
            <a:ext cx="3576710" cy="4313921"/>
          </a:xfrm>
        </p:spPr>
        <p:txBody>
          <a:bodyPr>
            <a:noAutofit/>
          </a:bodyPr>
          <a:lstStyle/>
          <a:p>
            <a:r>
              <a:rPr lang="pl-PL" sz="2000" dirty="0">
                <a:latin typeface="-apple-system"/>
              </a:rPr>
              <a:t>A</a:t>
            </a:r>
            <a:r>
              <a:rPr lang="pl-PL" sz="2000" b="0" i="0" dirty="0">
                <a:effectLst/>
                <a:latin typeface="-apple-system"/>
              </a:rPr>
              <a:t>plikacja webowa, która jest typową stroną e-commerce;</a:t>
            </a:r>
          </a:p>
          <a:p>
            <a:r>
              <a:rPr lang="pl-PL" sz="2000" b="0" i="0" dirty="0">
                <a:effectLst/>
                <a:latin typeface="-apple-system"/>
              </a:rPr>
              <a:t>Dana strona bazuję na funkcjonalnościach wspólnych dla większości sklepów internetowych. Główne z nich to rejestracja i logowanie, sortowanie oraz filtrowanie produktów według różnych charakterystyk, dodawanie produktów do koszyka, płatność i realizacja zamówienia.</a:t>
            </a:r>
            <a:endParaRPr lang="en-US" sz="2000" dirty="0"/>
          </a:p>
        </p:txBody>
      </p:sp>
      <p:sp>
        <p:nvSpPr>
          <p:cNvPr id="31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4C5B58A-D9BF-2B6B-FD80-551437600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008" y="1988121"/>
            <a:ext cx="6765949" cy="3803715"/>
          </a:xfrm>
          <a:prstGeom prst="rect">
            <a:avLst/>
          </a:prstGeom>
        </p:spPr>
      </p:pic>
      <p:sp>
        <p:nvSpPr>
          <p:cNvPr id="13" name="Prostokąt: zaokrąglone rogi po przekątnej 12">
            <a:extLst>
              <a:ext uri="{FF2B5EF4-FFF2-40B4-BE49-F238E27FC236}">
                <a16:creationId xmlns:a16="http://schemas.microsoft.com/office/drawing/2014/main" id="{712E4F3C-7CFD-6758-8598-BA1C0DB3F763}"/>
              </a:ext>
            </a:extLst>
          </p:cNvPr>
          <p:cNvSpPr/>
          <p:nvPr/>
        </p:nvSpPr>
        <p:spPr>
          <a:xfrm>
            <a:off x="5345723" y="1294228"/>
            <a:ext cx="5556739" cy="506437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practicesoftwaretesting.com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94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70ED72-8795-A46B-25B1-B385DF4D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9625" y="154745"/>
            <a:ext cx="5348068" cy="1293028"/>
          </a:xfrm>
        </p:spPr>
        <p:txBody>
          <a:bodyPr>
            <a:normAutofit/>
          </a:bodyPr>
          <a:lstStyle/>
          <a:p>
            <a:r>
              <a:rPr lang="pl-PL" dirty="0"/>
              <a:t>Podejście do testowania</a:t>
            </a:r>
            <a:endParaRPr lang="ru-RU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4E948FE-6F1F-8813-BFF0-A6BB17427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204162"/>
              </p:ext>
            </p:extLst>
          </p:nvPr>
        </p:nvGraphicFramePr>
        <p:xfrm>
          <a:off x="109024" y="1293028"/>
          <a:ext cx="5039752" cy="5262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Obraz 8">
            <a:extLst>
              <a:ext uri="{FF2B5EF4-FFF2-40B4-BE49-F238E27FC236}">
                <a16:creationId xmlns:a16="http://schemas.microsoft.com/office/drawing/2014/main" id="{E2A0550E-B688-EA5E-1DFC-CA8E9C0B68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3710" y="175937"/>
            <a:ext cx="6488511" cy="325306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61119BC4-558C-9B25-D5B4-7036855D4A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3711" y="3429000"/>
            <a:ext cx="6488511" cy="32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6D04EC-5302-ABF9-1625-DE77D0FE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649" y="434281"/>
            <a:ext cx="3900268" cy="98282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Podejście     do testowania</a:t>
            </a:r>
            <a:endParaRPr lang="ru-RU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9E6984-72FD-1B99-846F-71027FD04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267221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Narzędzie do prowadzenia dokumentacji testowej:</a:t>
            </a:r>
          </a:p>
          <a:p>
            <a:pPr marL="0" indent="0" algn="ctr">
              <a:buNone/>
            </a:pPr>
            <a:r>
              <a:rPr lang="pl-PL" dirty="0"/>
              <a:t>TESTLINK </a:t>
            </a:r>
          </a:p>
          <a:p>
            <a:pPr marL="0" indent="0">
              <a:buNone/>
            </a:pPr>
            <a:r>
              <a:rPr lang="pl-PL" dirty="0"/>
              <a:t> </a:t>
            </a:r>
            <a:endParaRPr lang="ru-RU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FB0E889-E66F-78FA-AFD8-E71469213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61" y="3890156"/>
            <a:ext cx="2095500" cy="2228850"/>
          </a:xfrm>
          <a:prstGeom prst="rect">
            <a:avLst/>
          </a:prstGeom>
        </p:spPr>
      </p:pic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3232D690-EBAF-5008-CDAB-181EA6D8DE9A}"/>
              </a:ext>
            </a:extLst>
          </p:cNvPr>
          <p:cNvSpPr txBox="1">
            <a:spLocks/>
          </p:cNvSpPr>
          <p:nvPr/>
        </p:nvSpPr>
        <p:spPr>
          <a:xfrm>
            <a:off x="3953021" y="2208628"/>
            <a:ext cx="3267221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Narzędzie do automatyzacji testów: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dirty="0"/>
              <a:t>SELENIUM 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 </a:t>
            </a:r>
            <a:endParaRPr lang="ru-RU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FC03264-6034-B056-C742-B64140DDD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82" y="3791682"/>
            <a:ext cx="2228850" cy="2228850"/>
          </a:xfrm>
          <a:prstGeom prst="rect">
            <a:avLst/>
          </a:prstGeom>
        </p:spPr>
      </p:pic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98B83244-C507-5371-0DC7-B93AC0F01137}"/>
              </a:ext>
            </a:extLst>
          </p:cNvPr>
          <p:cNvSpPr txBox="1">
            <a:spLocks/>
          </p:cNvSpPr>
          <p:nvPr/>
        </p:nvSpPr>
        <p:spPr>
          <a:xfrm>
            <a:off x="7806102" y="2208628"/>
            <a:ext cx="3267221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Narzędzia do automatyzacji testów (BDD):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dirty="0"/>
              <a:t>SELENIUM WEBDRIWER + CUCUMBER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l-PL" dirty="0"/>
          </a:p>
          <a:p>
            <a:pPr marL="0" indent="0" algn="ctr">
              <a:buFont typeface="Arial" panose="020B0604020202020204" pitchFamily="34" charset="0"/>
              <a:buNone/>
            </a:pPr>
            <a:endParaRPr lang="pl-PL" dirty="0"/>
          </a:p>
          <a:p>
            <a:pPr marL="0" indent="0" algn="ctr">
              <a:buFont typeface="Arial" panose="020B0604020202020204" pitchFamily="34" charset="0"/>
              <a:buNone/>
            </a:pPr>
            <a:endParaRPr lang="pl-P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 </a:t>
            </a:r>
            <a:endParaRPr lang="ru-RU" dirty="0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3954BD7C-4AEA-98A6-54EF-2F2B310E5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046" y="4020062"/>
            <a:ext cx="3495332" cy="19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4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8CA186-3AFF-F0B8-8A78-5C51115D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99516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sz="2400" dirty="0"/>
              <a:t>W celu łatwości dostępu każdego członku zespołu do </a:t>
            </a:r>
            <a:r>
              <a:rPr lang="pl-PL" sz="2400" dirty="0" err="1"/>
              <a:t>backlogu</a:t>
            </a:r>
            <a:r>
              <a:rPr lang="pl-PL" sz="2400" dirty="0"/>
              <a:t> danego testowania, prowadzony on będzie w specjalnie stworzonym repozytorium GitHub.</a:t>
            </a:r>
          </a:p>
          <a:p>
            <a:pPr marL="0" indent="0">
              <a:buNone/>
            </a:pPr>
            <a:endParaRPr lang="pl-PL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sz="2400" dirty="0"/>
              <a:t>https://github.com/NeKoriVIII/projekt_zespolowy</a:t>
            </a:r>
            <a:endParaRPr lang="ru-RU" sz="2400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0BF67CCB-1C5C-E293-820F-4DBFABB6815F}"/>
              </a:ext>
            </a:extLst>
          </p:cNvPr>
          <p:cNvSpPr txBox="1">
            <a:spLocks/>
          </p:cNvSpPr>
          <p:nvPr/>
        </p:nvSpPr>
        <p:spPr>
          <a:xfrm>
            <a:off x="6612988" y="490552"/>
            <a:ext cx="3900268" cy="982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/>
              <a:t>Podejście     do testowania</a:t>
            </a:r>
            <a:endParaRPr lang="ru-RU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D6CA7D04-5CD7-F301-14D8-D95D8686E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750" y="1617784"/>
            <a:ext cx="4221073" cy="422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3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540FD9-E7FA-1D3F-B953-DDA8D736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28" y="1139335"/>
            <a:ext cx="11655670" cy="823266"/>
          </a:xfrm>
        </p:spPr>
        <p:txBody>
          <a:bodyPr>
            <a:noAutofit/>
          </a:bodyPr>
          <a:lstStyle/>
          <a:p>
            <a:pPr algn="ctr"/>
            <a:r>
              <a:rPr lang="pl-PL" sz="1900" dirty="0"/>
              <a:t>Planowane jest przetestowanie następujących funkcjonalnych składników aplikacji: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29355A0D-2932-0747-0E95-FCC544BDF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639904"/>
              </p:ext>
            </p:extLst>
          </p:nvPr>
        </p:nvGraphicFramePr>
        <p:xfrm>
          <a:off x="189328" y="1556392"/>
          <a:ext cx="11243603" cy="2116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ytuł 1">
            <a:extLst>
              <a:ext uri="{FF2B5EF4-FFF2-40B4-BE49-F238E27FC236}">
                <a16:creationId xmlns:a16="http://schemas.microsoft.com/office/drawing/2014/main" id="{10BD84BB-C8F7-F588-097A-2E590E25CAB4}"/>
              </a:ext>
            </a:extLst>
          </p:cNvPr>
          <p:cNvSpPr txBox="1">
            <a:spLocks/>
          </p:cNvSpPr>
          <p:nvPr/>
        </p:nvSpPr>
        <p:spPr>
          <a:xfrm>
            <a:off x="5811129" y="0"/>
            <a:ext cx="5232009" cy="982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/>
              <a:t>Testowane obszary</a:t>
            </a:r>
            <a:endParaRPr lang="ru-RU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12A53B2-F3E0-0E7F-B43E-58608A2073B0}"/>
              </a:ext>
            </a:extLst>
          </p:cNvPr>
          <p:cNvSpPr txBox="1"/>
          <p:nvPr/>
        </p:nvSpPr>
        <p:spPr>
          <a:xfrm>
            <a:off x="-111370" y="3751768"/>
            <a:ext cx="1184499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900" dirty="0"/>
              <a:t>Ze względu na mniejszą wagę priorytetową, na danym etapie testowania nie zostaną przetestowane następne składniki funkcjonalne:</a:t>
            </a:r>
            <a:endParaRPr lang="ru-RU" sz="1900" dirty="0"/>
          </a:p>
        </p:txBody>
      </p:sp>
      <p:graphicFrame>
        <p:nvGraphicFramePr>
          <p:cNvPr id="10" name="Symbol zastępczy zawartości 2">
            <a:extLst>
              <a:ext uri="{FF2B5EF4-FFF2-40B4-BE49-F238E27FC236}">
                <a16:creationId xmlns:a16="http://schemas.microsoft.com/office/drawing/2014/main" id="{F30F147B-05D5-2AA7-BF13-F01151481F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44422"/>
              </p:ext>
            </p:extLst>
          </p:nvPr>
        </p:nvGraphicFramePr>
        <p:xfrm>
          <a:off x="896229" y="4499029"/>
          <a:ext cx="10399542" cy="2067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1421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36029F-164E-1C83-A16A-0BF5010A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l-PL" dirty="0"/>
              <a:t>Środowisko testowe</a:t>
            </a:r>
            <a:endParaRPr lang="ru-RU" dirty="0"/>
          </a:p>
        </p:txBody>
      </p:sp>
      <p:graphicFrame>
        <p:nvGraphicFramePr>
          <p:cNvPr id="8" name="Symbol zastępczy zawartości 5">
            <a:extLst>
              <a:ext uri="{FF2B5EF4-FFF2-40B4-BE49-F238E27FC236}">
                <a16:creationId xmlns:a16="http://schemas.microsoft.com/office/drawing/2014/main" id="{6D2BF541-7A79-DA5D-2DF6-9266E03EE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073344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76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766A31-B321-7F97-45F9-104E4E20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40" y="407962"/>
            <a:ext cx="8610600" cy="703385"/>
          </a:xfrm>
        </p:spPr>
        <p:txBody>
          <a:bodyPr>
            <a:normAutofit fontScale="90000"/>
          </a:bodyPr>
          <a:lstStyle/>
          <a:p>
            <a:r>
              <a:rPr lang="pl-PL" dirty="0"/>
              <a:t>Testowane obszary</a:t>
            </a:r>
            <a:br>
              <a:rPr lang="ru-RU" dirty="0"/>
            </a:br>
            <a:endParaRPr lang="ru-RU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603180-7D51-1504-83D5-B4352846D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8463"/>
            <a:ext cx="10820400" cy="45024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Obszary: proces rejestracji nowego użytkownika oraz proces logowania zostały zautomatyzowane na obu przeglądarkach za pomocą </a:t>
            </a:r>
            <a:r>
              <a:rPr lang="pl-PL" dirty="0" err="1"/>
              <a:t>Selenium</a:t>
            </a:r>
            <a:r>
              <a:rPr lang="pl-PL" dirty="0"/>
              <a:t> IDE.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Obszar dodawanie produktów do koszyka był zautomatyzowany częściowo (</a:t>
            </a:r>
            <a:r>
              <a:rPr lang="pl-PL" dirty="0" err="1"/>
              <a:t>Selenium</a:t>
            </a:r>
            <a:r>
              <a:rPr lang="pl-PL" dirty="0"/>
              <a:t> IDE) ze względu niedostępności lokatorów (w tym lokatora koszyka).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Ostatni obszar (złożenie zamówienia) został zautomatyzowany w podejściu BDD na przeglądarce Google Chrome, natomiast na przeglądarce </a:t>
            </a:r>
            <a:r>
              <a:rPr lang="pl-PL" dirty="0" err="1"/>
              <a:t>Firefox</a:t>
            </a:r>
            <a:r>
              <a:rPr lang="pl-PL" dirty="0"/>
              <a:t> Mozilla ostatni obszar został przetestowany manualnie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9167545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Par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Par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TM04033937[[fn=Para]]</Template>
  <TotalTime>444</TotalTime>
  <Words>743</Words>
  <Application>Microsoft Office PowerPoint</Application>
  <PresentationFormat>Panoramiczny</PresentationFormat>
  <Paragraphs>94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Century Gothic</vt:lpstr>
      <vt:lpstr>Times New Roman</vt:lpstr>
      <vt:lpstr>Wingdings</vt:lpstr>
      <vt:lpstr>Para</vt:lpstr>
      <vt:lpstr>testy automatyczne typowej strony           e-commerce</vt:lpstr>
      <vt:lpstr>Role i odpowiedzilności</vt:lpstr>
      <vt:lpstr>Obiekt testów</vt:lpstr>
      <vt:lpstr>Podejście do testowania</vt:lpstr>
      <vt:lpstr>Podejście     do testowania</vt:lpstr>
      <vt:lpstr>Prezentacja programu PowerPoint</vt:lpstr>
      <vt:lpstr>Planowane jest przetestowanie następujących funkcjonalnych składników aplikacji:</vt:lpstr>
      <vt:lpstr>Środowisko testowe</vt:lpstr>
      <vt:lpstr>Testowane obszary </vt:lpstr>
      <vt:lpstr>Ryzyka i plany awaryjne</vt:lpstr>
      <vt:lpstr>NAPOTKANE PROBLEMY</vt:lpstr>
      <vt:lpstr>Raporty z testów</vt:lpstr>
      <vt:lpstr>Wykryte błędy</vt:lpstr>
      <vt:lpstr>Błąd występujący na przeglądarce Mozilla firefox</vt:lpstr>
      <vt:lpstr>Scenariusze testów w języku gherkin</vt:lpstr>
      <vt:lpstr>Testy bdd napisane w języku python</vt:lpstr>
      <vt:lpstr>Dziękuję za uwagę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zespolowy</dc:title>
  <dc:creator>Oleksandr Tarasenko</dc:creator>
  <cp:lastModifiedBy>Oleksandr Tarasenko</cp:lastModifiedBy>
  <cp:revision>6</cp:revision>
  <dcterms:created xsi:type="dcterms:W3CDTF">2023-04-27T19:08:05Z</dcterms:created>
  <dcterms:modified xsi:type="dcterms:W3CDTF">2023-04-28T21:08:19Z</dcterms:modified>
</cp:coreProperties>
</file>