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59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12811-912B-4189-BC7E-3EF3B9C3DB87}" v="1816" dt="2022-04-24T13:24:58.752"/>
    <p1510:client id="{DDE25513-ACEA-4F7A-A632-5443353F72EA}" v="122" dt="2022-04-16T17:47:2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7BF21-B1B1-9D95-D3EA-0F6EA9342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8676" r="6" b="15063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WEBсайт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rgbClr val="FFFFFF"/>
                </a:solidFill>
                <a:cs typeface="Calibri"/>
              </a:rPr>
              <a:t>Выполнили Григорьев Кирилл и &lt;фамилия&gt; Никита</a:t>
            </a:r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A876D-40A6-752D-1577-70A1A186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Добавление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11FAB-502E-A5BB-2AED-E48F672A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этой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вкладке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также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при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наличии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необходимых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прав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можно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добавлять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новых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сотрудников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школы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10C0F74-BB96-7071-22C1-279D83E2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687004"/>
            <a:ext cx="6261521" cy="54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4792F-9B8D-7147-7C0C-5670FFC2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ru-RU" sz="4400">
                <a:solidFill>
                  <a:srgbClr val="FFFFFF"/>
                </a:solidFill>
              </a:rPr>
              <a:t>Ученики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AB14669-9BE2-2E39-89EE-548ABE2E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09250" y="429341"/>
            <a:ext cx="10973500" cy="192036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49B7B8E-4213-4220-6158-F1E20A00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ru-RU" sz="1800" dirty="0">
                <a:solidFill>
                  <a:srgbClr val="FFFFFF"/>
                </a:solidFill>
              </a:rPr>
              <a:t>На этой вкладке, обладая необходимой ролью, можно просматривать список учеников школы, а также редактировать и удалять их.</a:t>
            </a:r>
          </a:p>
        </p:txBody>
      </p:sp>
    </p:spTree>
    <p:extLst>
      <p:ext uri="{BB962C8B-B14F-4D97-AF65-F5344CB8AC3E}">
        <p14:creationId xmlns:p14="http://schemas.microsoft.com/office/powerpoint/2010/main" val="165827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244E9-0A4A-B886-C1B4-13D80D0B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Добавление учеников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6F2F1-10C5-9383-435E-7D249513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 этой вкладке, обладая необходимой должностью, можно добавлять новых учеников школы.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52E3663-D146-DCFD-8F4D-20DFFC6C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1297502"/>
            <a:ext cx="6261521" cy="42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1046D-6364-3DD1-BD88-7736ED9C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ea typeface="+mj-lt"/>
                <a:cs typeface="+mj-lt"/>
              </a:rPr>
              <a:t>requirements.txt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AE71D-78E8-4288-7B61-E86C29A1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0">
              <a:buNone/>
            </a:pPr>
            <a:r>
              <a:rPr lang="ru-RU" sz="1800">
                <a:solidFill>
                  <a:srgbClr val="FFFFFF"/>
                </a:solidFill>
                <a:ea typeface="+mn-lt"/>
                <a:cs typeface="+mn-lt"/>
              </a:rPr>
              <a:t>В этом файле указаны все зависимости проекта. Под зависимостями подразумеваются библиотеки, необходимые для корректной работы программы. На каждой новой строке написано название пакета и необходимая версия в таком формате: «название_пакета == его.версия».</a:t>
            </a:r>
            <a:endParaRPr lang="ru-RU" sz="1800">
              <a:solidFill>
                <a:srgbClr val="FFFFFF"/>
              </a:solidFill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952B4097-271C-43C8-6629-7BF9A2B3B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42" r="32707" b="-9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F4352-8860-469D-8475-21D7E31B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Angsana New"/>
              </a:rPr>
              <a:t>Результаты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3F16D-DC2E-EA91-69E8-16BD7D61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514350"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Создан сайт с элементами </a:t>
            </a:r>
            <a:r>
              <a:rPr lang="ru-RU" sz="1800" dirty="0" err="1">
                <a:solidFill>
                  <a:srgbClr val="FFFFFF"/>
                </a:solidFill>
              </a:rPr>
              <a:t>bootstrap</a:t>
            </a:r>
            <a:r>
              <a:rPr lang="ru-RU" sz="1800" dirty="0">
                <a:solidFill>
                  <a:srgbClr val="FFFFFF"/>
                </a:solidFill>
              </a:rPr>
              <a:t> 5 с помощью шаблонов.</a:t>
            </a:r>
          </a:p>
          <a:p>
            <a:pPr marL="742950" indent="-514350">
              <a:buClr>
                <a:srgbClr val="E3EFEB"/>
              </a:buClr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Добавлены регистрация и авторизация.</a:t>
            </a:r>
          </a:p>
          <a:p>
            <a:pPr marL="742950" indent="-514350">
              <a:buClr>
                <a:srgbClr val="E3EFEB"/>
              </a:buClr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Добавлена БД (ORM-модели), а также возможность её редактирования прямо с сайта.</a:t>
            </a:r>
          </a:p>
          <a:p>
            <a:pPr marL="742950" indent="-514350">
              <a:buClr>
                <a:srgbClr val="E3EFEB"/>
              </a:buClr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Добавлена поддержка REST-API.</a:t>
            </a:r>
          </a:p>
          <a:p>
            <a:pPr marL="742950" indent="-514350">
              <a:buClr>
                <a:srgbClr val="E3EFEB"/>
              </a:buClr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Реализованы загрузка и использование файлов на сайте.</a:t>
            </a:r>
          </a:p>
          <a:p>
            <a:pPr marL="742950" indent="-514350">
              <a:buClr>
                <a:srgbClr val="E3EFEB"/>
              </a:buClr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Создан файл "requirements.txt".</a:t>
            </a:r>
          </a:p>
          <a:p>
            <a:pPr marL="742950" indent="-514350">
              <a:buClr>
                <a:srgbClr val="E3EFEB"/>
              </a:buClr>
              <a:buAutoNum type="arabicPeriod"/>
            </a:pPr>
            <a:r>
              <a:rPr lang="ru-RU" sz="1800" dirty="0">
                <a:solidFill>
                  <a:srgbClr val="FFFFFF"/>
                </a:solidFill>
              </a:rPr>
              <a:t>Сайт загружен на </a:t>
            </a:r>
            <a:r>
              <a:rPr lang="ru-RU" sz="1800" dirty="0" err="1">
                <a:solidFill>
                  <a:srgbClr val="FFFFFF"/>
                </a:solidFill>
              </a:rPr>
              <a:t>Heroku</a:t>
            </a:r>
            <a:r>
              <a:rPr lang="ru-RU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58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A31-F143-9776-D294-3D346BC6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Идея проекта</a:t>
            </a:r>
            <a:endParaRPr lang="ru-RU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10CC8-8C35-4D1E-D821-04641002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914938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ru-RU" sz="2000" dirty="0">
                <a:solidFill>
                  <a:schemeClr val="tx2">
                    <a:alpha val="60000"/>
                  </a:schemeClr>
                </a:solidFill>
              </a:rPr>
              <a:t>Создать сайт с несколькими БД, возможностью их редактирования и другим функционалом, а также добавить поддержку REST-API.</a:t>
            </a:r>
          </a:p>
        </p:txBody>
      </p:sp>
      <p:pic>
        <p:nvPicPr>
          <p:cNvPr id="5" name="Picture 4" descr="Пользовательская запись в блокноте">
            <a:extLst>
              <a:ext uri="{FF2B5EF4-FFF2-40B4-BE49-F238E27FC236}">
                <a16:creationId xmlns:a16="http://schemas.microsoft.com/office/drawing/2014/main" id="{B18784E2-0C8C-9E27-8662-DE4045265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6" r="18491" b="-7"/>
          <a:stretch/>
        </p:blipFill>
        <p:spPr>
          <a:xfrm>
            <a:off x="7236476" y="1"/>
            <a:ext cx="495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31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33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35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E5171-2044-D482-CECD-16734674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Angsana New"/>
              </a:rPr>
              <a:t>Задачи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BF718FDD-551E-B760-B90B-02BFF576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85750">
              <a:buClr>
                <a:srgbClr val="1B3029">
                  <a:lumMod val="10000"/>
                  <a:lumOff val="90000"/>
                </a:srgbClr>
              </a:buClr>
            </a:pPr>
            <a:r>
              <a:rPr lang="ru-RU" sz="1700">
                <a:solidFill>
                  <a:srgbClr val="FFFFFF"/>
                </a:solidFill>
              </a:rPr>
              <a:t>Создать сайт с регистрацией и авторизацией с помощью шаблонов, а также с элементами bootstrap.</a:t>
            </a:r>
          </a:p>
          <a:p>
            <a:pPr>
              <a:buClr>
                <a:srgbClr val="E3EFEB"/>
              </a:buClr>
            </a:pPr>
            <a:r>
              <a:rPr lang="ru-RU" sz="1700">
                <a:solidFill>
                  <a:srgbClr val="FFFFFF"/>
                </a:solidFill>
              </a:rPr>
              <a:t>Добавить БД (ORM-модели), а также возможность её редактирования и просмотра на сайте.</a:t>
            </a:r>
          </a:p>
          <a:p>
            <a:pPr>
              <a:buClr>
                <a:srgbClr val="E3EFEB"/>
              </a:buClr>
            </a:pPr>
            <a:r>
              <a:rPr lang="ru-RU" sz="1700">
                <a:solidFill>
                  <a:srgbClr val="FFFFFF"/>
                </a:solidFill>
              </a:rPr>
              <a:t>Добавить поддержку REST-API.</a:t>
            </a:r>
          </a:p>
          <a:p>
            <a:pPr>
              <a:buClr>
                <a:srgbClr val="E3EFEB"/>
              </a:buClr>
            </a:pPr>
            <a:r>
              <a:rPr lang="ru-RU" sz="1700">
                <a:solidFill>
                  <a:srgbClr val="FFFFFF"/>
                </a:solidFill>
              </a:rPr>
              <a:t>Реализовать загрузку и использование файлов на сайте.</a:t>
            </a:r>
          </a:p>
          <a:p>
            <a:pPr>
              <a:buClr>
                <a:srgbClr val="E3EFEB"/>
              </a:buClr>
            </a:pPr>
            <a:r>
              <a:rPr lang="ru-RU" sz="1700">
                <a:solidFill>
                  <a:srgbClr val="FFFFFF"/>
                </a:solidFill>
              </a:rPr>
              <a:t>Захостить сайт на Heroku.</a:t>
            </a:r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19AD1-BBA9-3C4B-306A-F253F9B78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3932" r="25905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6218-3573-EDB2-6D8C-1D570BC3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Angsana New"/>
              </a:rPr>
              <a:t>Роли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CB98D-B440-B8F0-8C07-17109655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ru-RU" sz="1800" dirty="0">
                <a:solidFill>
                  <a:srgbClr val="FFFFFF"/>
                </a:solidFill>
              </a:rPr>
              <a:t>На сайте есть 6 ролей: директор, завуч, классный руководитель, ученик, простой сотрудник школы и обычный  авторизованный пользователь. У каждой из них свои права на сайте. Директору доступны все возможности. Завуч может просматривать персонал и учеников, а также добавлять, редактировать и удалять последних. Классный руководитель может всё то же, что и завуч, но взаимодействует он только с учениками своего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9562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F8F7B-DAB3-10BF-C946-37A29FD7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ru-RU" sz="4400">
                <a:solidFill>
                  <a:srgbClr val="FFFFFF"/>
                </a:solidFill>
              </a:rPr>
              <a:t>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C3327-4FF1-8C41-A8A9-05FD30B3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ru-RU" sz="1800" dirty="0">
                <a:solidFill>
                  <a:srgbClr val="FFFFFF"/>
                </a:solidFill>
              </a:rPr>
              <a:t>Ученик и обычный пользователь могут лишь просматривать персонал, разница лишь в том, что за каждым учеником закреплён свой класс, за которым, в свою очередь, закреплён классный руководитель. А обычный сотрудник может лишь просматривать персонал и учеников школы. Неавторизованный пользователь может лишь зарегистрироваться и авторизоваться.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265082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738EF-031E-BD79-ECDF-0E62EF2F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872993" cy="2398029"/>
          </a:xfrm>
        </p:spPr>
        <p:txBody>
          <a:bodyPr anchor="ctr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Angsana New"/>
              </a:rPr>
              <a:t>Ошибки</a:t>
            </a:r>
            <a:endParaRPr lang="ru-RU" sz="4400">
              <a:solidFill>
                <a:srgbClr val="FFFFFF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92E3881-7EED-C010-6F61-6B990CE5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38450" y="2962991"/>
            <a:ext cx="12184713" cy="919568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45BC57F-4AEC-2DC9-AA9D-E594BA98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1" y="1229441"/>
            <a:ext cx="12689538" cy="95766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BB1B495-CDD4-6CB3-790B-FEF04381F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3899662"/>
            <a:ext cx="4419599" cy="2398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0">
              <a:buNone/>
            </a:pPr>
            <a:r>
              <a:rPr lang="ru-RU" sz="1800">
                <a:solidFill>
                  <a:srgbClr val="FFFFFF"/>
                </a:solidFill>
              </a:rPr>
              <a:t>Если пользователь неавторизован или у него недостаточно прав для определённого действия, то он увидит соответствующие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307931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ame 5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E3DED-AC54-98F1-8CD6-3C2C029C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461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Регистрация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75ECD-966D-3DA7-F956-1CDD23D7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87637"/>
            <a:ext cx="4242472" cy="276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Вкладка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регистрации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которую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необходимо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пройти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дальнейшей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авторизации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Также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при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регистрации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на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указанный</a:t>
            </a:r>
            <a:r>
              <a:rPr lang="en-US" sz="2200" dirty="0">
                <a:solidFill>
                  <a:srgbClr val="FFFFFF"/>
                </a:solidFill>
              </a:rPr>
              <a:t> email </a:t>
            </a:r>
            <a:r>
              <a:rPr lang="en-US" sz="2200" dirty="0" err="1">
                <a:solidFill>
                  <a:srgbClr val="FFFFFF"/>
                </a:solidFill>
              </a:rPr>
              <a:t>отправляется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приветственное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письмо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E585BA4-F500-8B6B-6D3E-2AD707BF12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1829731"/>
            <a:ext cx="6261521" cy="32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4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DAF0C-F00B-9480-BB42-DE031346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Angsana New"/>
              </a:rPr>
              <a:t>Авторизация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E3EBA55-B611-1809-B947-CE7D092893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09250" y="429341"/>
            <a:ext cx="10973500" cy="255133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BE1ADB7-FE3E-0E25-A0AD-159D8DAD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ru-RU" sz="1800" dirty="0">
                <a:solidFill>
                  <a:srgbClr val="FFFFFF"/>
                </a:solidFill>
              </a:rPr>
              <a:t>На этой вкладке необходимо авторизоваться, чтобы пользоваться возможностями сайта в полной мере. После авторизации в правом верхнем углу будет отображаться имя авторизовавшегося пользователя, при нажатии на которое будет произведён выход из аккаунта.</a:t>
            </a:r>
          </a:p>
        </p:txBody>
      </p:sp>
    </p:spTree>
    <p:extLst>
      <p:ext uri="{BB962C8B-B14F-4D97-AF65-F5344CB8AC3E}">
        <p14:creationId xmlns:p14="http://schemas.microsoft.com/office/powerpoint/2010/main" val="8220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DEA98-6938-2119-DEDC-31D4B527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Angsana New"/>
              </a:rPr>
              <a:t>Персонал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466A794-A2BA-DD18-94B3-122B7FB461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09250" y="429341"/>
            <a:ext cx="10973500" cy="189292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61FB-62DE-4CF0-5015-013C807E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ru-RU" sz="1800">
                <a:solidFill>
                  <a:srgbClr val="FFFFFF"/>
                </a:solidFill>
              </a:rPr>
              <a:t>На этой вкладке можно просматривать персонал школы, а также, при наличии необходимых прав, редактировать и удалять его членов.</a:t>
            </a:r>
          </a:p>
        </p:txBody>
      </p:sp>
    </p:spTree>
    <p:extLst>
      <p:ext uri="{BB962C8B-B14F-4D97-AF65-F5344CB8AC3E}">
        <p14:creationId xmlns:p14="http://schemas.microsoft.com/office/powerpoint/2010/main" val="103765902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1B3029"/>
      </a:dk2>
      <a:lt2>
        <a:srgbClr val="F2F3F0"/>
      </a:lt2>
      <a:accent1>
        <a:srgbClr val="8A30E0"/>
      </a:accent1>
      <a:accent2>
        <a:srgbClr val="4F41D5"/>
      </a:accent2>
      <a:accent3>
        <a:srgbClr val="3069E0"/>
      </a:accent3>
      <a:accent4>
        <a:srgbClr val="1EA0CE"/>
      </a:accent4>
      <a:accent5>
        <a:srgbClr val="2AC2AB"/>
      </a:accent5>
      <a:accent6>
        <a:srgbClr val="1DC665"/>
      </a:accent6>
      <a:hlink>
        <a:srgbClr val="659933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LuminousVTI</vt:lpstr>
      <vt:lpstr>WEBсайт</vt:lpstr>
      <vt:lpstr>Идея проекта</vt:lpstr>
      <vt:lpstr>Задачи</vt:lpstr>
      <vt:lpstr>Роли</vt:lpstr>
      <vt:lpstr>Роли</vt:lpstr>
      <vt:lpstr>Ошибки</vt:lpstr>
      <vt:lpstr>Регистрация</vt:lpstr>
      <vt:lpstr>Авторизация</vt:lpstr>
      <vt:lpstr>Персонал</vt:lpstr>
      <vt:lpstr>Добавление сотрудников</vt:lpstr>
      <vt:lpstr>Ученики</vt:lpstr>
      <vt:lpstr>Добавление учеников</vt:lpstr>
      <vt:lpstr>requirements.txt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305</cp:revision>
  <dcterms:created xsi:type="dcterms:W3CDTF">2022-04-16T17:42:40Z</dcterms:created>
  <dcterms:modified xsi:type="dcterms:W3CDTF">2022-04-24T13:28:18Z</dcterms:modified>
</cp:coreProperties>
</file>