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25513-ACEA-4F7A-A632-5443353F72EA}" v="122" dt="2022-04-16T17:47:22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7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9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3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6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7BF21-B1B1-9D95-D3EA-0F6EA9342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8676" r="6" b="15063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WEBсайт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200">
                <a:solidFill>
                  <a:srgbClr val="FFFFFF"/>
                </a:solidFill>
                <a:cs typeface="Calibri"/>
              </a:rPr>
              <a:t>Выполнили Григорьев Кирилл и &lt;фамилия&gt; Никита</a:t>
            </a:r>
            <a:endParaRPr lang="ru-RU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DAA31-F143-9776-D294-3D346BC6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ru-RU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Идея проекта</a:t>
            </a:r>
            <a:endParaRPr lang="ru-RU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F10CC8-8C35-4D1E-D821-04641002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914938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0">
              <a:buNone/>
            </a:pPr>
            <a:r>
              <a:rPr lang="ru-RU" sz="2000">
                <a:solidFill>
                  <a:schemeClr val="tx2">
                    <a:alpha val="60000"/>
                  </a:schemeClr>
                </a:solidFill>
              </a:rPr>
              <a:t>Создать сайт с несколькими БД, возможностью их редактирования и другим функционалом, а также добавить поддержку REST-API</a:t>
            </a:r>
          </a:p>
        </p:txBody>
      </p:sp>
      <p:pic>
        <p:nvPicPr>
          <p:cNvPr id="5" name="Picture 4" descr="Пользовательская запись в блокноте">
            <a:extLst>
              <a:ext uri="{FF2B5EF4-FFF2-40B4-BE49-F238E27FC236}">
                <a16:creationId xmlns:a16="http://schemas.microsoft.com/office/drawing/2014/main" id="{B18784E2-0C8C-9E27-8662-DE4045265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6" r="18491" b="-7"/>
          <a:stretch/>
        </p:blipFill>
        <p:spPr>
          <a:xfrm>
            <a:off x="7236476" y="1"/>
            <a:ext cx="495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0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E5171-2044-D482-CECD-16734674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Angsana New"/>
              </a:rPr>
              <a:t>Задачи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18FDD-551E-B760-B90B-02BFF576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63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1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1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1046D-6364-3DD1-BD88-7736ED9C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796580" cy="2076450"/>
          </a:xfrm>
        </p:spPr>
        <p:txBody>
          <a:bodyPr anchor="b">
            <a:normAutofit/>
          </a:bodyPr>
          <a:lstStyle/>
          <a:p>
            <a:r>
              <a:rPr lang="ru-RU" sz="4400">
                <a:solidFill>
                  <a:srgbClr val="FFFFFF"/>
                </a:solidFill>
                <a:ea typeface="+mj-lt"/>
                <a:cs typeface="+mj-lt"/>
              </a:rPr>
              <a:t>requirements.txt</a:t>
            </a:r>
            <a:endParaRPr lang="ru-RU" sz="44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EAE71D-78E8-4288-7B61-E86C29A1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796580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0">
              <a:buNone/>
            </a:pPr>
            <a:r>
              <a:rPr lang="ru-RU" sz="1800">
                <a:solidFill>
                  <a:srgbClr val="FFFFFF"/>
                </a:solidFill>
                <a:ea typeface="+mn-lt"/>
                <a:cs typeface="+mn-lt"/>
              </a:rPr>
              <a:t>В этом файле указаны все зависимости проекта. Под зависимостями подразумеваются библиотеки, необходимые для корректной работы программы. На каждой новой строке написано название пакета и необходимая версия в таком формате: «название_пакета == его.версия».</a:t>
            </a:r>
            <a:endParaRPr lang="ru-RU" sz="1800">
              <a:solidFill>
                <a:srgbClr val="FFFFFF"/>
              </a:solidFill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2EDB7FB2-4012-481D-B3D1-7301CCF6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4982" y="-1328"/>
            <a:ext cx="44070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4" descr="Сложные математические формулы на доске">
            <a:extLst>
              <a:ext uri="{FF2B5EF4-FFF2-40B4-BE49-F238E27FC236}">
                <a16:creationId xmlns:a16="http://schemas.microsoft.com/office/drawing/2014/main" id="{952B4097-271C-43C8-6629-7BF9A2B3B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0442" r="32707" b="-9"/>
          <a:stretch/>
        </p:blipFill>
        <p:spPr>
          <a:xfrm>
            <a:off x="7784982" y="-1328"/>
            <a:ext cx="440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6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F4352-8860-469D-8475-21D7E31B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Angsana New"/>
              </a:rPr>
              <a:t>Результаты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3F16D-DC2E-EA91-69E8-16BD7D61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8098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LeftStep">
      <a:dk1>
        <a:srgbClr val="000000"/>
      </a:dk1>
      <a:lt1>
        <a:srgbClr val="FFFFFF"/>
      </a:lt1>
      <a:dk2>
        <a:srgbClr val="1B3029"/>
      </a:dk2>
      <a:lt2>
        <a:srgbClr val="F2F3F0"/>
      </a:lt2>
      <a:accent1>
        <a:srgbClr val="8A30E0"/>
      </a:accent1>
      <a:accent2>
        <a:srgbClr val="4F41D5"/>
      </a:accent2>
      <a:accent3>
        <a:srgbClr val="3069E0"/>
      </a:accent3>
      <a:accent4>
        <a:srgbClr val="1EA0CE"/>
      </a:accent4>
      <a:accent5>
        <a:srgbClr val="2AC2AB"/>
      </a:accent5>
      <a:accent6>
        <a:srgbClr val="1DC665"/>
      </a:accent6>
      <a:hlink>
        <a:srgbClr val="659933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LuminousVTI</vt:lpstr>
      <vt:lpstr>WEBсайт</vt:lpstr>
      <vt:lpstr>Идея проекта</vt:lpstr>
      <vt:lpstr>Задачи</vt:lpstr>
      <vt:lpstr>requirements.txt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36</cp:revision>
  <dcterms:created xsi:type="dcterms:W3CDTF">2022-04-16T17:42:40Z</dcterms:created>
  <dcterms:modified xsi:type="dcterms:W3CDTF">2022-04-16T17:48:39Z</dcterms:modified>
</cp:coreProperties>
</file>