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3" r:id="rId5"/>
    <p:sldId id="265" r:id="rId6"/>
    <p:sldId id="264" r:id="rId7"/>
    <p:sldId id="269" r:id="rId8"/>
    <p:sldId id="27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D3716-81D6-40F0-80C4-68C766DCE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812ACF-28C9-4744-92DA-D86040562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E81514-B5C3-4D2F-A8DB-D38FCF33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585685-5353-414A-BCA2-B247D170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221B59-C916-418A-924E-6ED23FE2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94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E6834-580A-45A2-ACDB-6A7EAA27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208109-521A-4C18-868F-4D12D4041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4D1C8-6820-45E4-9C49-DEE9AADD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E57774-D53B-4745-A364-AA458907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15ED9-AF90-4630-B6D1-4A3CC80C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8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A0687B-43CA-4402-A73A-8F37EDE2A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6BFDD2-09B8-4752-8922-FD58DA5D8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64D32B-1D8A-48F6-8D26-36C82911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5C304C-4612-47D7-81E4-40943E3D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BB6152-2B9B-4FB7-8E1B-BD9FCC4D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58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E940A-F19B-44A3-9B30-F96F3F4A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41F7BC-9676-4118-B5F2-033F3FBE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59C518-2F47-4A59-A56D-8E27EBFB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8BCB73-4A06-43BE-907B-210D5FA8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D9ED60-6269-461D-B5F8-CB1479D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99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452AA-B760-4C84-9276-16588BE6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EE7B81-1B6F-484D-B62B-E6276227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09E47-6C96-4497-A1AE-BA6B8686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F1D499-5668-4E95-9DA4-1C78C294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A1BF37-661C-489A-9D85-71B367C4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6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90848-C81C-4058-8C4B-8BC94F16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D2783F-80B6-4A53-B2AA-E26A0438B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17F4A4-4E17-482F-AB38-8F37CD796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C57CE6-6220-4603-9A95-9210DD5F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B08329-9123-4213-BDB9-B9D5BA6A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FD482A-0385-416D-86A8-CB568A63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84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A773D-015D-4290-8FC7-D175365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673532-A2CE-4245-B1B5-E2A849D90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497FC3-0FF7-422E-A037-4BEA976B6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101180-1E64-4AC6-9488-8EDBB46A3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B776EC-9DD0-4D88-82A6-6A4FE7CA7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46849E-8F48-41E6-8A07-E006BCB6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881F07-4EFD-4E68-8699-6534258D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3C7C98-891B-4ECE-8582-58841A0B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0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E23E-9572-4682-84D3-8223CED6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1D3BD9-3088-4E67-9442-15159082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957F2A-7DCD-40D1-8655-E009F4D3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92402D-38D6-4E06-B088-BE91E453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33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84558F-0B61-4D21-8E26-D7F8CBEC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B33504-5077-43A3-8FBC-048B0B98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D09F0C-FF34-482D-8F30-3419A542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74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3852C-A656-4B34-9F72-AE7E6CB9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C1D22-84FB-43F0-933D-65CC7D88E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1D60CD-BDF8-4C72-8199-5119551AC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5F9F94-D14A-46E9-91C8-52BA9D55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507D8E-FB7D-4F9C-A670-8DAD2BAA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05D294-F41A-4A5F-8247-189C599C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6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958D2-DA15-4260-93FD-5FE08F66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5A4F3D-BCB8-4986-B953-872184089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12F02A-1BED-4B23-B7D4-6225437AA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AEBC44-8D62-4232-94C8-96C1748A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08791F-C0D4-4A40-A333-7BE29D63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BE4C1C-E825-4592-A475-FF64A98A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86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E1247-C236-48AA-976C-C8F36D19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C3D586-6EB4-4B75-AD6C-224671E2E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44323-1326-49DA-A4E5-0F4E0DEB9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A5F9-199B-4DA3-AAED-3B13DA2663CF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4A7A8-7CD6-469D-B6A6-A2C1BC037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B59B7F-4983-40A6-B4A1-9D22D8945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0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E8B29-4DE9-422B-860D-412679A68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2655276"/>
            <a:ext cx="11445240" cy="2477454"/>
          </a:xfrm>
        </p:spPr>
        <p:txBody>
          <a:bodyPr>
            <a:normAutofit fontScale="90000"/>
          </a:bodyPr>
          <a:lstStyle/>
          <a:p>
            <a:r>
              <a:rPr lang="ru-RU" sz="6600" b="1" i="1" dirty="0">
                <a:latin typeface="ISOCPEUR" panose="020B0604020202020204" pitchFamily="34" charset="0"/>
              </a:rPr>
              <a:t>КУРСОВОЙ ПРОЕКТ</a:t>
            </a:r>
            <a:r>
              <a:rPr lang="ru-RU" dirty="0">
                <a:latin typeface="ISOCPEUR" panose="020B0604020202020204" pitchFamily="34" charset="0"/>
              </a:rPr>
              <a:t/>
            </a:r>
            <a:br>
              <a:rPr lang="ru-RU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Разработка базы данных</a:t>
            </a:r>
            <a:br>
              <a:rPr lang="ru-RU" sz="5300" i="1" dirty="0">
                <a:latin typeface="ISOCPEUR" panose="020B0604020202020204" pitchFamily="34" charset="0"/>
              </a:rPr>
            </a:br>
            <a:r>
              <a:rPr lang="ru-RU" sz="5300" i="1" dirty="0" smtClean="0">
                <a:latin typeface="ISOCPEUR" panose="020B0604020202020204" pitchFamily="34" charset="0"/>
              </a:rPr>
              <a:t>«Планирование технического обслуживания станков в цеху</a:t>
            </a:r>
            <a:r>
              <a:rPr lang="ru-RU" sz="5300" i="1" dirty="0" smtClean="0">
                <a:latin typeface="ISOCPEUR" panose="020B0604020202020204" pitchFamily="34" charset="0"/>
              </a:rPr>
              <a:t>»</a:t>
            </a:r>
            <a:endParaRPr lang="ru-RU" sz="5300" dirty="0">
              <a:latin typeface="ISOCPEUR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F2B9D9-0E1E-4571-9630-516E091AC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0940" y="5243513"/>
            <a:ext cx="4198620" cy="1188720"/>
          </a:xfrm>
        </p:spPr>
        <p:txBody>
          <a:bodyPr>
            <a:normAutofit fontScale="40000" lnSpcReduction="20000"/>
          </a:bodyPr>
          <a:lstStyle/>
          <a:p>
            <a:pPr algn="r"/>
            <a:r>
              <a:rPr lang="ru-RU" sz="3800" i="1" dirty="0">
                <a:latin typeface="ISOCPEUR" panose="020B0604020202020204" pitchFamily="34" charset="0"/>
              </a:rPr>
              <a:t>Руководитель проекта: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            Д.П. Егоров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Выполнил студент группы: </a:t>
            </a:r>
            <a:r>
              <a:rPr lang="ru-RU" sz="3800" i="1" dirty="0" smtClean="0">
                <a:latin typeface="ISOCPEUR" panose="020B0604020202020204" pitchFamily="34" charset="0"/>
              </a:rPr>
              <a:t>ИСП-20</a:t>
            </a:r>
          </a:p>
          <a:p>
            <a:pPr algn="r"/>
            <a:r>
              <a:rPr lang="ru-RU" sz="3800" i="1" dirty="0" smtClean="0">
                <a:latin typeface="ISOCPEUR" panose="020B0604020202020204" pitchFamily="34" charset="0"/>
              </a:rPr>
              <a:t>Д.В. </a:t>
            </a:r>
            <a:r>
              <a:rPr lang="ru-RU" sz="3800" i="1" dirty="0" err="1" smtClean="0">
                <a:latin typeface="ISOCPEUR" panose="020B0604020202020204" pitchFamily="34" charset="0"/>
              </a:rPr>
              <a:t>Оскретков</a:t>
            </a:r>
            <a:endParaRPr lang="ru-RU" sz="3800" i="1" dirty="0" smtClean="0">
              <a:latin typeface="ISOCPEUR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A99AE-B055-48C6-98B9-EDDB250D4C21}"/>
              </a:ext>
            </a:extLst>
          </p:cNvPr>
          <p:cNvSpPr txBox="1"/>
          <p:nvPr/>
        </p:nvSpPr>
        <p:spPr>
          <a:xfrm>
            <a:off x="274320" y="388620"/>
            <a:ext cx="11445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ISOCPEUR" panose="020B0604020202020204" pitchFamily="34" charset="0"/>
              </a:rPr>
              <a:t>МИНИСТЕРСТВО ОБРАЗОВАНИЯ И НАУКИ РЕСПУБЛИКИ КОМИ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ГОСУДАРСТВЕННОЕ ПРОФЕССИОНАЛЬНОЕ ОБРАЗОВАТЕЛЬНОЕ УЧРЕЖДЕНИЕ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"ВОРКУТИНСКИЙ АРКТИЧЕСКИЙ ГОРНО-ПОЛИТЕХНИЧЕСКИЙ КОЛЛЕДЖ"</a:t>
            </a:r>
            <a:endParaRPr lang="ru-RU" sz="2400" dirty="0">
              <a:latin typeface="ISOCPEUR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37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483F3-7A2A-4CA5-9050-86648F50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И ЗАДАЧИ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68569" y="1506050"/>
            <a:ext cx="45866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базу данных для информационной системы «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Планирования технического обслуживания станков в цеху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096000" y="1401439"/>
            <a:ext cx="552743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solidFill>
                  <a:srgbClr val="000000"/>
                </a:solidFill>
                <a:latin typeface="ISOCPEUR"/>
                <a:ea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  <a:endParaRPr lang="ru-RU" sz="2400" dirty="0">
              <a:latin typeface="ISOCPEUR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400" dirty="0">
                <a:latin typeface="ISOCPEUR"/>
                <a:ea typeface="Calibri" panose="020F0502020204030204" pitchFamily="34" charset="0"/>
                <a:cs typeface="Times New Roman" panose="02020603050405020304" pitchFamily="18" charset="0"/>
              </a:rPr>
              <a:t>выбор инструментария</a:t>
            </a:r>
            <a:r>
              <a:rPr lang="ru-RU" sz="2400" dirty="0">
                <a:latin typeface="ISOCPEUR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ISOCPEUR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400" dirty="0">
                <a:latin typeface="ISOCPEUR"/>
                <a:ea typeface="Times New Roman" panose="02020603050405020304" pitchFamily="18" charset="0"/>
                <a:cs typeface="Times New Roman" panose="02020603050405020304" pitchFamily="18" charset="0"/>
              </a:rPr>
              <a:t>спроектировать базу данных;</a:t>
            </a:r>
            <a:endParaRPr lang="ru-RU" sz="2400" dirty="0">
              <a:latin typeface="ISOCPEUR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400" dirty="0">
                <a:latin typeface="ISOCPEUR"/>
                <a:ea typeface="Times New Roman" panose="02020603050405020304" pitchFamily="18" charset="0"/>
                <a:cs typeface="Times New Roman" panose="02020603050405020304" pitchFamily="18" charset="0"/>
              </a:rPr>
              <a:t>сделать разграничение прав пользователей для базы данных;</a:t>
            </a:r>
            <a:endParaRPr lang="ru-RU" sz="2400" dirty="0">
              <a:latin typeface="ISOCPEUR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400" dirty="0">
                <a:latin typeface="ISOCPEUR"/>
                <a:ea typeface="Times New Roman" panose="02020603050405020304" pitchFamily="18" charset="0"/>
                <a:cs typeface="Times New Roman" panose="02020603050405020304" pitchFamily="18" charset="0"/>
              </a:rPr>
              <a:t>сделать шифрование данных</a:t>
            </a:r>
            <a:r>
              <a:rPr lang="en-US" sz="2400" dirty="0">
                <a:latin typeface="ISOCPEUR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ISOCPEUR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2400" dirty="0">
                <a:latin typeface="ISOCPEUR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информационную систему.</a:t>
            </a:r>
            <a:endParaRPr lang="ru-RU" sz="2400" dirty="0">
              <a:effectLst/>
              <a:latin typeface="ISOCPEUR"/>
            </a:endParaRPr>
          </a:p>
        </p:txBody>
      </p:sp>
    </p:spTree>
    <p:extLst>
      <p:ext uri="{BB962C8B-B14F-4D97-AF65-F5344CB8AC3E}">
        <p14:creationId xmlns:p14="http://schemas.microsoft.com/office/powerpoint/2010/main" val="199141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1FB85-C1BD-4E1E-BA61-DD8FBEC8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8980" cy="1325563"/>
          </a:xfrm>
        </p:spPr>
        <p:txBody>
          <a:bodyPr>
            <a:normAutofit/>
          </a:bodyPr>
          <a:lstStyle/>
          <a:p>
            <a:r>
              <a:rPr lang="ru-RU" sz="3600" b="1" cap="all" dirty="0"/>
              <a:t>Выбор инструментария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563546"/>
            <a:ext cx="7734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СУБД 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SQL server - </a:t>
            </a:r>
            <a:r>
              <a:rPr lang="ru-RU" dirty="0"/>
              <a:t>используются для создания, размещения, хранения и управления реляционными (табличными) базами данных на специальных серверах или в облаке.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991628"/>
            <a:ext cx="7734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Microsoft SQL Server Management 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Studio - </a:t>
            </a:r>
            <a:r>
              <a:rPr lang="ru-RU" dirty="0"/>
              <a:t>предназначена для доступа к службам Службы </a:t>
            </a:r>
            <a:r>
              <a:rPr lang="en-US" dirty="0"/>
              <a:t>Analysis Services</a:t>
            </a:r>
            <a:r>
              <a:rPr lang="ru-RU" dirty="0"/>
              <a:t>, </a:t>
            </a:r>
            <a:r>
              <a:rPr lang="en-US" dirty="0" smtClean="0"/>
              <a:t>Integration Services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en-US" dirty="0"/>
              <a:t>Reporting Services</a:t>
            </a:r>
            <a:r>
              <a:rPr lang="ru-RU" dirty="0"/>
              <a:t>, а также для их настройки, администрирования и управления ими.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1" y="4711146"/>
            <a:ext cx="7734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Entity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Framework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— это набор технологий в ADO.NET, которые поддерживают разработку программных приложений, ориентированных на данные.</a:t>
            </a:r>
            <a:endParaRPr lang="ru-RU" dirty="0"/>
          </a:p>
        </p:txBody>
      </p:sp>
      <p:pic>
        <p:nvPicPr>
          <p:cNvPr id="1026" name="Picture 2" descr="https://el-shop-keys.ru/wp-content/uploads/2022/05/sql-server-black-e1580737465479.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585" y="1385792"/>
            <a:ext cx="1294048" cy="106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pinimg.com/originals/32/a0/3a/32a03aee0c76419ec5bde950a62883bc.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253" y="2991628"/>
            <a:ext cx="1604713" cy="95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.ytimg.com/vi/JW3dFBc6_ZE/maxresdefault.jp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734" y="4616492"/>
            <a:ext cx="1809750" cy="101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3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2EDD4-33BB-4EFF-B373-ABD8820B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Анализ диаграммы </a:t>
            </a:r>
            <a:r>
              <a:rPr lang="en-US" sz="3600" b="1" cap="all" dirty="0"/>
              <a:t>ERD</a:t>
            </a:r>
            <a:endParaRPr lang="ru-RU" sz="3600" b="1" cap="all" dirty="0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76" y="1690688"/>
            <a:ext cx="7414848" cy="441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7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7703D-F950-4479-910F-88E6F83A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Разработка базы данных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3467100" y="2619375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82" y="1400175"/>
            <a:ext cx="3495993" cy="2581275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532" y="1400175"/>
            <a:ext cx="3325774" cy="2581274"/>
          </a:xfrm>
          <a:prstGeom prst="rect">
            <a:avLst/>
          </a:prstGeom>
        </p:spPr>
      </p:pic>
      <p:cxnSp>
        <p:nvCxnSpPr>
          <p:cNvPr id="12" name="Прямая со стрелкой 11"/>
          <p:cNvCxnSpPr>
            <a:stCxn id="10" idx="2"/>
          </p:cNvCxnSpPr>
          <p:nvPr/>
        </p:nvCxnSpPr>
        <p:spPr>
          <a:xfrm>
            <a:off x="9987419" y="3981449"/>
            <a:ext cx="0" cy="400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7333932" y="2733675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1400175"/>
            <a:ext cx="3209607" cy="2505075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238" y="4381500"/>
            <a:ext cx="2732762" cy="2000248"/>
          </a:xfrm>
          <a:prstGeom prst="rect">
            <a:avLst/>
          </a:prstGeom>
        </p:spPr>
      </p:pic>
      <p:cxnSp>
        <p:nvCxnSpPr>
          <p:cNvPr id="20" name="Прямая со стрелкой 19"/>
          <p:cNvCxnSpPr>
            <a:stCxn id="18" idx="1"/>
          </p:cNvCxnSpPr>
          <p:nvPr/>
        </p:nvCxnSpPr>
        <p:spPr>
          <a:xfrm flipH="1">
            <a:off x="7896225" y="5381624"/>
            <a:ext cx="8010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Рисунок 2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97" y="4381500"/>
            <a:ext cx="2905128" cy="2343150"/>
          </a:xfrm>
          <a:prstGeom prst="rect">
            <a:avLst/>
          </a:prstGeom>
        </p:spPr>
      </p:pic>
      <p:pic>
        <p:nvPicPr>
          <p:cNvPr id="22" name="Рисунок 21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69" y="4130675"/>
            <a:ext cx="2828606" cy="2609850"/>
          </a:xfrm>
          <a:prstGeom prst="rect">
            <a:avLst/>
          </a:prstGeom>
        </p:spPr>
      </p:pic>
      <p:cxnSp>
        <p:nvCxnSpPr>
          <p:cNvPr id="23" name="Прямая со стрелкой 22"/>
          <p:cNvCxnSpPr/>
          <p:nvPr/>
        </p:nvCxnSpPr>
        <p:spPr>
          <a:xfrm flipH="1">
            <a:off x="3800475" y="5381624"/>
            <a:ext cx="11906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16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992BA-2655-4DD7-8B15-16E8CD9A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Разработка базы данных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793" y="1503460"/>
            <a:ext cx="7602414" cy="45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8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D9F6A-754F-4B20-98AA-B6CDD9C5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604948"/>
            <a:ext cx="105156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Базы данных остаются критически важными в современном информационном обществе, обеспечивая эффективное хранение, организацию и анализ данных, поддерживая безопасность информации и улучшая бизнес-процессы.</a:t>
            </a:r>
          </a:p>
        </p:txBody>
      </p:sp>
    </p:spTree>
    <p:extLst>
      <p:ext uri="{BB962C8B-B14F-4D97-AF65-F5344CB8AC3E}">
        <p14:creationId xmlns:p14="http://schemas.microsoft.com/office/powerpoint/2010/main" val="192468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BBEA2-6B1C-4851-8A1B-BAFAC477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774316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195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ISOCPEUR</vt:lpstr>
      <vt:lpstr>Symbol</vt:lpstr>
      <vt:lpstr>Times New Roman</vt:lpstr>
      <vt:lpstr>Тема Office</vt:lpstr>
      <vt:lpstr>КУРСОВОЙ ПРОЕКТ Разработка базы данных «Планирование технического обслуживания станков в цеху»</vt:lpstr>
      <vt:lpstr>ЦЕЛЬ И ЗАДАЧИ</vt:lpstr>
      <vt:lpstr>Выбор инструментария</vt:lpstr>
      <vt:lpstr>Анализ диаграммы ERD</vt:lpstr>
      <vt:lpstr>Разработка базы данных</vt:lpstr>
      <vt:lpstr>Разработка базы данных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«Разработка информационной системы НАЗВАНИЕ».</dc:title>
  <dc:creator>РС-1</dc:creator>
  <cp:lastModifiedBy>NeOffFani</cp:lastModifiedBy>
  <cp:revision>10</cp:revision>
  <dcterms:created xsi:type="dcterms:W3CDTF">2021-04-30T05:44:13Z</dcterms:created>
  <dcterms:modified xsi:type="dcterms:W3CDTF">2023-12-11T13:21:01Z</dcterms:modified>
</cp:coreProperties>
</file>