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254" y="3287879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sums 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4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List&lt;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numbers = </a:t>
            </a:r>
            <a:r>
              <a:rPr lang="en-US" sz="2600" dirty="0" err="1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r>
              <a:rPr lang="en-US" sz="2600" dirty="0" err="1">
                <a:solidFill>
                  <a:schemeClr val="bg1"/>
                </a:solidFill>
              </a:rPr>
              <a:t>ToList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= 0;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&lt; </a:t>
            </a:r>
            <a:r>
              <a:rPr lang="en-US" sz="2600" dirty="0" err="1">
                <a:solidFill>
                  <a:schemeClr val="tx1"/>
                </a:solidFill>
              </a:rPr>
              <a:t>originalLength</a:t>
            </a:r>
            <a:r>
              <a:rPr lang="en-US" sz="2600" dirty="0">
                <a:solidFill>
                  <a:schemeClr val="tx1"/>
                </a:solidFill>
              </a:rPr>
              <a:t> / 2;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numbers[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 += numbers[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numbers.</a:t>
            </a:r>
            <a:r>
              <a:rPr lang="en-US" sz="2600" dirty="0" err="1">
                <a:solidFill>
                  <a:schemeClr val="bg1"/>
                </a:solidFill>
              </a:rPr>
              <a:t>RemoveAt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numbers.Count</a:t>
            </a:r>
            <a:r>
              <a:rPr lang="en-US" sz="2600" dirty="0">
                <a:solidFill>
                  <a:schemeClr val="tx1"/>
                </a:solidFill>
              </a:rPr>
              <a:t> - 1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tx1"/>
                </a:solidFill>
              </a:rPr>
              <a:t>Console.WriteLine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string.Join</a:t>
            </a:r>
            <a:r>
              <a:rPr lang="en-US" sz="2600" dirty="0">
                <a:solidFill>
                  <a:schemeClr val="tx1"/>
                </a:solidFill>
              </a:rPr>
              <a:t>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lists</a:t>
            </a:r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, nums2.</a:t>
            </a:r>
            <a:r>
              <a:rPr lang="en-US" dirty="0">
                <a:solidFill>
                  <a:schemeClr val="bg1"/>
                </a:solidFill>
              </a:rPr>
              <a:t>Count)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//TODO: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nums2.Count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nums1.Count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resultNums.AddRange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391935"/>
            <a:ext cx="10961435" cy="42235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longerList</a:t>
            </a:r>
            <a:r>
              <a:rPr lang="en-US" dirty="0">
                <a:solidFill>
                  <a:schemeClr val="tx1"/>
                </a:solidFill>
              </a:rPr>
              <a:t>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shorterList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shorterList.Count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longerList.Count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longerList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return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should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sz="3600" dirty="0"/>
              <a:t> 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7153" y="1776807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operations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2138</Words>
  <Application>Microsoft Office PowerPoint</Application>
  <PresentationFormat>Widescreen</PresentationFormat>
  <Paragraphs>312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23</cp:revision>
  <dcterms:created xsi:type="dcterms:W3CDTF">2018-05-23T13:08:44Z</dcterms:created>
  <dcterms:modified xsi:type="dcterms:W3CDTF">2020-11-18T11:50:05Z</dcterms:modified>
  <cp:category>Technology Fundamentals with C# Course @ SoftUni – https://softuni.bg/courses/technology-fundamentals</cp:category>
</cp:coreProperties>
</file>