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7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Math, Random, BigInteger,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6544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Name, 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E.g. </a:t>
            </a:r>
            <a:r>
              <a:rPr lang="en-US" sz="3400" b="1" dirty="0">
                <a:solidFill>
                  <a:schemeClr val="bg1"/>
                </a:solidFill>
              </a:rPr>
              <a:t>birthday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 holds </a:t>
            </a:r>
            <a:r>
              <a:rPr lang="en-US" sz="3400" b="1" dirty="0">
                <a:solidFill>
                  <a:schemeClr val="bg1"/>
                </a:solidFill>
              </a:rPr>
              <a:t>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month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 </a:t>
            </a:r>
            <a:r>
              <a:rPr lang="en-US" sz="3400" b="1" dirty="0">
                <a:solidFill>
                  <a:schemeClr val="bg1"/>
                </a:solidFill>
              </a:rPr>
              <a:t>birthday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84085" y="6080977"/>
            <a:ext cx="1066465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puppy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400" b="1" dirty="0"/>
              <a:t>Name</a:t>
            </a:r>
            <a:r>
              <a:rPr lang="en-US" sz="2398" b="1" noProof="1">
                <a:latin typeface="Consolas" pitchFamily="49" charset="0"/>
              </a:rPr>
              <a:t> = </a:t>
            </a:r>
            <a:r>
              <a:rPr lang="pt-BR" sz="2398" b="1" noProof="1">
                <a:latin typeface="Consolas" pitchFamily="49" charset="0"/>
              </a:rPr>
              <a:t>"Sparky", Breed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"Corgi", Age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3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47066"/>
              </p:ext>
            </p:extLst>
          </p:nvPr>
        </p:nvGraphicFramePr>
        <p:xfrm>
          <a:off x="1686000" y="3009782"/>
          <a:ext cx="3104999" cy="2460371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Puppy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1990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Puppy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Puppy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Puppy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Puppy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Puppy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Puppy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Puppy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Puppy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Puppy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1900</Words>
  <Application>Microsoft Office PowerPoint</Application>
  <PresentationFormat>Widescreen</PresentationFormat>
  <Paragraphs>362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Classes</vt:lpstr>
      <vt:lpstr>Classes – Example</vt:lpstr>
      <vt:lpstr>Objects</vt:lpstr>
      <vt:lpstr>Objects – Instances of Classes</vt:lpstr>
      <vt:lpstr>Classes vs Objects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35</cp:revision>
  <dcterms:created xsi:type="dcterms:W3CDTF">2018-05-23T13:08:44Z</dcterms:created>
  <dcterms:modified xsi:type="dcterms:W3CDTF">2020-11-18T11:50:29Z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