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394" r:id="rId2"/>
    <p:sldId id="476" r:id="rId3"/>
    <p:sldId id="508" r:id="rId4"/>
    <p:sldId id="306" r:id="rId5"/>
    <p:sldId id="316" r:id="rId6"/>
    <p:sldId id="535" r:id="rId7"/>
    <p:sldId id="551" r:id="rId8"/>
    <p:sldId id="536" r:id="rId9"/>
    <p:sldId id="562" r:id="rId10"/>
    <p:sldId id="483" r:id="rId11"/>
    <p:sldId id="599" r:id="rId12"/>
    <p:sldId id="281" r:id="rId13"/>
    <p:sldId id="415" r:id="rId14"/>
    <p:sldId id="559" r:id="rId15"/>
    <p:sldId id="492" r:id="rId16"/>
    <p:sldId id="583" r:id="rId17"/>
    <p:sldId id="603" r:id="rId18"/>
    <p:sldId id="494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856A12-6355-4547-A481-F3417BD00E2F}">
          <p14:sldIdLst>
            <p14:sldId id="394"/>
            <p14:sldId id="476"/>
            <p14:sldId id="508"/>
          </p14:sldIdLst>
        </p14:section>
        <p14:section name="Partners" id="{87BE1CEA-BD07-44D0-8685-ABD2EBD58979}">
          <p14:sldIdLst>
            <p14:sldId id="306"/>
            <p14:sldId id="316"/>
          </p14:sldIdLst>
        </p14:section>
        <p14:section name="Course Objective" id="{DE294A99-4C08-4E81-9901-D4BF4E2AF1B5}">
          <p14:sldIdLst>
            <p14:sldId id="535"/>
            <p14:sldId id="551"/>
            <p14:sldId id="536"/>
            <p14:sldId id="562"/>
          </p14:sldIdLst>
        </p14:section>
        <p14:section name="Team" id="{620C4C6D-BBEF-463B-A4CC-01AA2FAEE5C2}">
          <p14:sldIdLst>
            <p14:sldId id="483"/>
            <p14:sldId id="599"/>
            <p14:sldId id="281"/>
          </p14:sldIdLst>
        </p14:section>
        <p14:section name="Course Organization" id="{7C4CE6E2-6183-4B8E-9C93-2E4FC99D9824}">
          <p14:sldIdLst>
            <p14:sldId id="415"/>
            <p14:sldId id="559"/>
            <p14:sldId id="492"/>
            <p14:sldId id="583"/>
            <p14:sldId id="603"/>
            <p14:sldId id="494"/>
          </p14:sldIdLst>
        </p14:section>
        <p14:section name="Conclusion" id="{D600AFD3-B2D1-424B-A4CF-E1509E82AE80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4" d="100"/>
          <a:sy n="64" d="100"/>
        </p:scale>
        <p:origin x="105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994F05-7039-4416-9A63-07A7C2230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94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5C2BB1-2E6A-4EC7-BF88-C531C707B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73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BBB90A-5713-40C2-832A-3F01C113B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241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DBBC9A-05F5-4DFE-9F0E-9F67E3693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52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692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82F39F3-8A46-4D1D-AA66-3FCA04437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876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68387-FAD0-4715-BF04-D27C074EB3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471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266F0A-D072-4C04-BBA4-4FA6A861B0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948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image" Target="../media/image24.jp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0763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Entity Framework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526320" y="2331008"/>
            <a:ext cx="4116689" cy="26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E3999B-1651-4331-BB8A-162BFBBD05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8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noProof="1"/>
              <a:t>Head Of Department at 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noProof="1"/>
              <a:t>More than 15 years of experience</a:t>
            </a:r>
          </a:p>
          <a:p>
            <a:r>
              <a:rPr lang="en-US" sz="3400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59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Kristiyan</a:t>
            </a:r>
            <a:r>
              <a:rPr lang="en-US" dirty="0"/>
              <a:t> Ivanov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426783" y="1379291"/>
            <a:ext cx="3352560" cy="4304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Top Student @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Technical Trainer @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Student @ Technical University of Sofia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Interests include mechanics and electronics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Automotive Software Development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Interested in coding with C#, Python, C++</a:t>
            </a:r>
          </a:p>
        </p:txBody>
      </p:sp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2484-976A-46F8-B3CE-DF5C562DF3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47714" y="1498891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0</a:t>
            </a:r>
            <a:r>
              <a:rPr lang="en-US" sz="2000" b="1" dirty="0"/>
              <a:t>4-Dec-2021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67520" y="2876044"/>
            <a:ext cx="1086248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18-Oct-2021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US" sz="2000" b="1" dirty="0">
                <a:solidFill>
                  <a:srgbClr val="FFFFFF"/>
                </a:solidFill>
              </a:rPr>
              <a:t>04</a:t>
            </a:r>
            <a:r>
              <a:rPr lang="en-GB" sz="2000" b="1" dirty="0">
                <a:solidFill>
                  <a:srgbClr val="FFFFFF"/>
                </a:solidFill>
              </a:rPr>
              <a:t>-Dec-2021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>
                <a:solidFill>
                  <a:srgbClr val="FFFFFF"/>
                </a:solidFill>
              </a:rPr>
              <a:t>1</a:t>
            </a:r>
            <a:r>
              <a:rPr lang="en-US" sz="2000" b="1" dirty="0">
                <a:solidFill>
                  <a:srgbClr val="FFFFFF"/>
                </a:solidFill>
              </a:rPr>
              <a:t>6</a:t>
            </a:r>
            <a:r>
              <a:rPr lang="en-GB" sz="2000" b="1" dirty="0">
                <a:solidFill>
                  <a:srgbClr val="FFFFFF"/>
                </a:solidFill>
              </a:rPr>
              <a:t>-Dec-2021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396903" y="1523610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18-Oct-2021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10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5C3B8319-93A1-4675-A4B1-EB96EA90C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7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CCB4851-8124-4C2F-922C-207ED6D7C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0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45460" y="2844000"/>
            <a:ext cx="2010914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Practical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675182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11201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1999" y="3509257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https://softuni.bg/forum/categories/63/module-csharp-db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360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019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9" y="5136770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</a:rPr>
              <a:t>https://www.facebook.com/groups/CsharpDBSeptember2021</a:t>
            </a:r>
            <a:endParaRPr lang="en-US" sz="2399" b="1" u="sng" noProof="1">
              <a:solidFill>
                <a:srgbClr val="F698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70" y="4589778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2000" y="188174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</a:rPr>
              <a:t>https://softuni.bg/trainings/3221/entity-framework-core-february-2021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8CCD1B1-0DF5-4F0B-845E-8CCD13827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220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78509F-3ED8-45A0-B621-D6991E1C28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B385C1-4064-42EE-BF60-126740EB94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6CF294-B2FF-43EA-9BF7-F13214E3C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65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68D836-5368-4642-8EF5-FCCE73B00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8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E0D2-FC0A-46CC-88CD-BA7D5F2A23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099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Database-First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noProof="1"/>
              <a:t>Advanced</a:t>
            </a:r>
            <a:r>
              <a:rPr lang="en-GB" b="1" noProof="1">
                <a:solidFill>
                  <a:schemeClr val="bg1"/>
                </a:solidFill>
              </a:rPr>
              <a:t> LINQ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JSON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</a:rPr>
              <a:t>XML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ASP.NET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BA3ED4-4099-4CF6-ADFA-604D32287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3 practical problems for 4 hours</a:t>
            </a:r>
          </a:p>
          <a:p>
            <a:pPr lvl="1"/>
            <a:r>
              <a:rPr lang="en-GB" dirty="0"/>
              <a:t>Model Definition</a:t>
            </a:r>
          </a:p>
          <a:p>
            <a:pPr lvl="1"/>
            <a:r>
              <a:rPr lang="en-GB" dirty="0"/>
              <a:t>Data Import</a:t>
            </a:r>
          </a:p>
          <a:p>
            <a:pPr lvl="1"/>
            <a:r>
              <a:rPr lang="en-GB" dirty="0"/>
              <a:t>Data Export</a:t>
            </a:r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DEEDABB-F307-4F01-8DDE-D7E56C32F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</a:t>
            </a:r>
            <a:r>
              <a:rPr lang="bg-BG" dirty="0"/>
              <a:t> </a:t>
            </a:r>
            <a:r>
              <a:rPr lang="en-US" dirty="0"/>
              <a:t>same</a:t>
            </a:r>
            <a:r>
              <a:rPr lang="en-GB" dirty="0"/>
              <a:t> day as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7029B3-C6F1-4545-B923-79B81F4324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</TotalTime>
  <Words>713</Words>
  <Application>Microsoft Office PowerPoint</Application>
  <PresentationFormat>Widescreen</PresentationFormat>
  <Paragraphs>144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Entity Framework Core</vt:lpstr>
      <vt:lpstr>Table of Contents</vt:lpstr>
      <vt:lpstr>Have a Question?</vt:lpstr>
      <vt:lpstr>SoftUni Diamond Partners</vt:lpstr>
      <vt:lpstr>Educational Partners</vt:lpstr>
      <vt:lpstr>Course Objectives</vt:lpstr>
      <vt:lpstr>Course Objectives</vt:lpstr>
      <vt:lpstr>Practical Programming Exam</vt:lpstr>
      <vt:lpstr>Theoretical Exam</vt:lpstr>
      <vt:lpstr>The Team</vt:lpstr>
      <vt:lpstr>Stamo Petkov</vt:lpstr>
      <vt:lpstr>Kristiyan Ivanov</vt:lpstr>
      <vt:lpstr>Course Organization</vt:lpstr>
      <vt:lpstr>C# Database Fundamentals Module – Timeline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- Entity Framework Course Introduction</dc:title>
  <dc:subject>Software Development Course</dc:subject>
  <dc:creator>Software University</dc:creator>
  <cp:keywords>Entity Framework Core;EF; ADO.NET; ORM ;Databases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29</cp:revision>
  <dcterms:created xsi:type="dcterms:W3CDTF">2018-05-23T13:08:44Z</dcterms:created>
  <dcterms:modified xsi:type="dcterms:W3CDTF">2021-09-02T11:54:45Z</dcterms:modified>
  <cp:category>programming;computer programming;software development; databases</cp:category>
</cp:coreProperties>
</file>