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/>
    <p:restoredTop sz="94751"/>
  </p:normalViewPr>
  <p:slideViewPr>
    <p:cSldViewPr snapToGrid="0">
      <p:cViewPr varScale="1">
        <p:scale>
          <a:sx n="106" d="100"/>
          <a:sy n="106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28.11.23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/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/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/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/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/>
          <p:nvPr/>
        </p:nvSpPr>
        <p:spPr>
          <a:xfrm>
            <a:off x="576563" y="2155470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/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/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/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/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/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/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/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/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/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/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/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/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/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/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/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Hendrik Schäfer</cp:lastModifiedBy>
  <cp:revision>3</cp:revision>
  <dcterms:created xsi:type="dcterms:W3CDTF">2023-11-20T10:21:30Z</dcterms:created>
  <dcterms:modified xsi:type="dcterms:W3CDTF">2023-11-28T10:46:56Z</dcterms:modified>
</cp:coreProperties>
</file>