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719"/>
  </p:normalViewPr>
  <p:slideViewPr>
    <p:cSldViewPr snapToGrid="0">
      <p:cViewPr varScale="1">
        <p:scale>
          <a:sx n="148" d="100"/>
          <a:sy n="148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04.01.24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002" y="2074565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AC6C68-1162-5A05-FE75-8DBEFCB8872C}"/>
              </a:ext>
            </a:extLst>
          </p:cNvPr>
          <p:cNvSpPr txBox="1"/>
          <p:nvPr/>
        </p:nvSpPr>
        <p:spPr>
          <a:xfrm>
            <a:off x="1755611" y="1283287"/>
            <a:ext cx="171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Nord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2D3DC5-DA6F-B53C-1CFE-3535E12A0118}"/>
              </a:ext>
            </a:extLst>
          </p:cNvPr>
          <p:cNvSpPr txBox="1"/>
          <p:nvPr/>
        </p:nvSpPr>
        <p:spPr>
          <a:xfrm>
            <a:off x="1822957" y="4430964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Süd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33BBA2-857A-A2A8-5C72-6386C23B7E96}"/>
              </a:ext>
            </a:extLst>
          </p:cNvPr>
          <p:cNvSpPr txBox="1"/>
          <p:nvPr/>
        </p:nvSpPr>
        <p:spPr>
          <a:xfrm>
            <a:off x="5284354" y="1800300"/>
            <a:ext cx="1586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Dynamischer Schriftanzeiger (DSA)</a:t>
            </a:r>
          </a:p>
        </p:txBody>
      </p:sp>
      <p:pic>
        <p:nvPicPr>
          <p:cNvPr id="9" name="Grafik 8" descr="Volumen mit einfarbiger Füllung">
            <a:extLst>
              <a:ext uri="{FF2B5EF4-FFF2-40B4-BE49-F238E27FC236}">
                <a16:creationId xmlns:a16="http://schemas.microsoft.com/office/drawing/2014/main" id="{64A2412A-254D-7929-5169-7AB785C0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8690" y="2050072"/>
            <a:ext cx="219264" cy="219264"/>
          </a:xfrm>
          <a:prstGeom prst="rect">
            <a:avLst/>
          </a:prstGeom>
        </p:spPr>
      </p:pic>
      <p:pic>
        <p:nvPicPr>
          <p:cNvPr id="10" name="Grafik 9" descr="Volumen mit einfarbiger Füllung">
            <a:extLst>
              <a:ext uri="{FF2B5EF4-FFF2-40B4-BE49-F238E27FC236}">
                <a16:creationId xmlns:a16="http://schemas.microsoft.com/office/drawing/2014/main" id="{5067A5F4-9211-33A7-3460-29D3CE3ECC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86247" y="2901382"/>
            <a:ext cx="219264" cy="219264"/>
          </a:xfrm>
          <a:prstGeom prst="rect">
            <a:avLst/>
          </a:prstGeom>
        </p:spPr>
      </p:pic>
      <p:pic>
        <p:nvPicPr>
          <p:cNvPr id="24" name="Grafik 23" descr="Volumen mit einfarbiger Füllung">
            <a:extLst>
              <a:ext uri="{FF2B5EF4-FFF2-40B4-BE49-F238E27FC236}">
                <a16:creationId xmlns:a16="http://schemas.microsoft.com/office/drawing/2014/main" id="{2918AF8B-4F88-0152-0592-9ECDD3FE8C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2944" y="2970482"/>
            <a:ext cx="219264" cy="219264"/>
          </a:xfrm>
          <a:prstGeom prst="rect">
            <a:avLst/>
          </a:prstGeom>
        </p:spPr>
      </p:pic>
      <p:pic>
        <p:nvPicPr>
          <p:cNvPr id="26" name="Grafik 25" descr="Volumen mit einfarbiger Füllung">
            <a:extLst>
              <a:ext uri="{FF2B5EF4-FFF2-40B4-BE49-F238E27FC236}">
                <a16:creationId xmlns:a16="http://schemas.microsoft.com/office/drawing/2014/main" id="{05AC6B68-B9C9-55D7-43FE-A0E8666D1F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43570" y="4425922"/>
            <a:ext cx="219264" cy="219264"/>
          </a:xfrm>
          <a:prstGeom prst="rect">
            <a:avLst/>
          </a:prstGeom>
        </p:spPr>
      </p:pic>
      <p:pic>
        <p:nvPicPr>
          <p:cNvPr id="28" name="Grafik 27" descr="Volumen mit einfarbiger Füllung">
            <a:extLst>
              <a:ext uri="{FF2B5EF4-FFF2-40B4-BE49-F238E27FC236}">
                <a16:creationId xmlns:a16="http://schemas.microsoft.com/office/drawing/2014/main" id="{E27951B4-7DAF-4DD8-C309-28CA0D2809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72757" y="6002602"/>
            <a:ext cx="219264" cy="219264"/>
          </a:xfrm>
          <a:prstGeom prst="rect">
            <a:avLst/>
          </a:prstGeom>
        </p:spPr>
      </p:pic>
      <p:pic>
        <p:nvPicPr>
          <p:cNvPr id="29" name="Grafik 28" descr="Volumen mit einfarbiger Füllung">
            <a:extLst>
              <a:ext uri="{FF2B5EF4-FFF2-40B4-BE49-F238E27FC236}">
                <a16:creationId xmlns:a16="http://schemas.microsoft.com/office/drawing/2014/main" id="{6A4DDE69-010C-C7B4-0C4D-B4AAF10356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40003" y="42517"/>
            <a:ext cx="219264" cy="219264"/>
          </a:xfrm>
          <a:prstGeom prst="rect">
            <a:avLst/>
          </a:prstGeom>
        </p:spPr>
      </p:pic>
      <p:pic>
        <p:nvPicPr>
          <p:cNvPr id="31" name="Grafik 30" descr="Werbung mit einfarbiger Füllung">
            <a:extLst>
              <a:ext uri="{FF2B5EF4-FFF2-40B4-BE49-F238E27FC236}">
                <a16:creationId xmlns:a16="http://schemas.microsoft.com/office/drawing/2014/main" id="{A013BC9C-3556-679F-5BEE-479166EFD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2699" y="2101620"/>
            <a:ext cx="437344" cy="437344"/>
          </a:xfrm>
          <a:prstGeom prst="rect">
            <a:avLst/>
          </a:prstGeom>
        </p:spPr>
      </p:pic>
      <p:pic>
        <p:nvPicPr>
          <p:cNvPr id="32" name="Grafik 31" descr="Werbung mit einfarbiger Füllung">
            <a:extLst>
              <a:ext uri="{FF2B5EF4-FFF2-40B4-BE49-F238E27FC236}">
                <a16:creationId xmlns:a16="http://schemas.microsoft.com/office/drawing/2014/main" id="{35D18DAC-D633-F347-61F5-268E06E81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23170" y="4734946"/>
            <a:ext cx="437344" cy="437344"/>
          </a:xfrm>
          <a:prstGeom prst="rect">
            <a:avLst/>
          </a:prstGeom>
        </p:spPr>
      </p:pic>
      <p:pic>
        <p:nvPicPr>
          <p:cNvPr id="38" name="Grafik 37" descr="Fragen Silhouette">
            <a:extLst>
              <a:ext uri="{FF2B5EF4-FFF2-40B4-BE49-F238E27FC236}">
                <a16:creationId xmlns:a16="http://schemas.microsoft.com/office/drawing/2014/main" id="{98B96699-E917-DFFC-C5D5-75DE979E11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7396" y="2078225"/>
            <a:ext cx="574354" cy="574354"/>
          </a:xfrm>
          <a:prstGeom prst="rect">
            <a:avLst/>
          </a:prstGeom>
        </p:spPr>
      </p:pic>
      <p:pic>
        <p:nvPicPr>
          <p:cNvPr id="7" name="Grafik 6" descr="Volumen mit einfarbiger Füllung">
            <a:extLst>
              <a:ext uri="{FF2B5EF4-FFF2-40B4-BE49-F238E27FC236}">
                <a16:creationId xmlns:a16="http://schemas.microsoft.com/office/drawing/2014/main" id="{1EFD6611-2E76-E8A5-83CE-2B99D3077B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91194" y="2288696"/>
            <a:ext cx="219264" cy="21926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52E2B96-FB2B-F985-B55B-2A15D3284EB7}"/>
              </a:ext>
            </a:extLst>
          </p:cNvPr>
          <p:cNvSpPr/>
          <p:nvPr/>
        </p:nvSpPr>
        <p:spPr>
          <a:xfrm>
            <a:off x="7573819" y="6781"/>
            <a:ext cx="1203059" cy="687150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5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0F0B047-9C4B-5D17-F2C2-42836EF10B28}"/>
              </a:ext>
            </a:extLst>
          </p:cNvPr>
          <p:cNvGrpSpPr/>
          <p:nvPr/>
        </p:nvGrpSpPr>
        <p:grpSpPr>
          <a:xfrm>
            <a:off x="8205711" y="5983366"/>
            <a:ext cx="505520" cy="506903"/>
            <a:chOff x="8282663" y="3230847"/>
            <a:chExt cx="505520" cy="506903"/>
          </a:xfrm>
        </p:grpSpPr>
        <p:pic>
          <p:nvPicPr>
            <p:cNvPr id="33" name="Grafik 32" descr="Oben mit einfarbiger Füllung">
              <a:extLst>
                <a:ext uri="{FF2B5EF4-FFF2-40B4-BE49-F238E27FC236}">
                  <a16:creationId xmlns:a16="http://schemas.microsoft.com/office/drawing/2014/main" id="{564E44AD-1A40-5206-F91A-3732DB351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35" name="Grafik 34" descr="Erdgeschoss mit einfarbiger Füllung">
              <a:extLst>
                <a:ext uri="{FF2B5EF4-FFF2-40B4-BE49-F238E27FC236}">
                  <a16:creationId xmlns:a16="http://schemas.microsoft.com/office/drawing/2014/main" id="{9EC6789B-DCFA-A5F4-1200-33DC47BDA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D1EDC51-8F8B-1FC7-DE14-1E2A0B2ED5E2}"/>
              </a:ext>
            </a:extLst>
          </p:cNvPr>
          <p:cNvGrpSpPr/>
          <p:nvPr/>
        </p:nvGrpSpPr>
        <p:grpSpPr>
          <a:xfrm>
            <a:off x="8175658" y="20745"/>
            <a:ext cx="505520" cy="506903"/>
            <a:chOff x="8282663" y="3230847"/>
            <a:chExt cx="505520" cy="506903"/>
          </a:xfrm>
        </p:grpSpPr>
        <p:pic>
          <p:nvPicPr>
            <p:cNvPr id="40" name="Grafik 39" descr="Oben mit einfarbiger Füllung">
              <a:extLst>
                <a:ext uri="{FF2B5EF4-FFF2-40B4-BE49-F238E27FC236}">
                  <a16:creationId xmlns:a16="http://schemas.microsoft.com/office/drawing/2014/main" id="{E920A7A8-8850-F9DD-433D-8476FF3C0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41" name="Grafik 40" descr="Erdgeschoss mit einfarbiger Füllung">
              <a:extLst>
                <a:ext uri="{FF2B5EF4-FFF2-40B4-BE49-F238E27FC236}">
                  <a16:creationId xmlns:a16="http://schemas.microsoft.com/office/drawing/2014/main" id="{36BBB757-A785-0326-57A6-AC215012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David Will</cp:lastModifiedBy>
  <cp:revision>11</cp:revision>
  <dcterms:created xsi:type="dcterms:W3CDTF">2023-11-20T10:21:30Z</dcterms:created>
  <dcterms:modified xsi:type="dcterms:W3CDTF">2024-01-04T12:38:07Z</dcterms:modified>
</cp:coreProperties>
</file>