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A1EA-E075-446C-944F-48CCC59DCBF6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30D5-72EA-4108-9A3B-3024643072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A1EA-E075-446C-944F-48CCC59DCBF6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30D5-72EA-4108-9A3B-3024643072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A1EA-E075-446C-944F-48CCC59DCBF6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30D5-72EA-4108-9A3B-3024643072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A1EA-E075-446C-944F-48CCC59DCBF6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30D5-72EA-4108-9A3B-3024643072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A1EA-E075-446C-944F-48CCC59DCBF6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30D5-72EA-4108-9A3B-3024643072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A1EA-E075-446C-944F-48CCC59DCBF6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30D5-72EA-4108-9A3B-3024643072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A1EA-E075-446C-944F-48CCC59DCBF6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30D5-72EA-4108-9A3B-3024643072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A1EA-E075-446C-944F-48CCC59DCBF6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30D5-72EA-4108-9A3B-3024643072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A1EA-E075-446C-944F-48CCC59DCBF6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30D5-72EA-4108-9A3B-3024643072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A1EA-E075-446C-944F-48CCC59DCBF6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30D5-72EA-4108-9A3B-3024643072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A1EA-E075-446C-944F-48CCC59DCBF6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30D5-72EA-4108-9A3B-3024643072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4A1EA-E075-446C-944F-48CCC59DCBF6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C30D5-72EA-4108-9A3B-3024643072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bestclipartblog.com/clipart-pics/birthday-cake-clip-art-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05000"/>
            <a:ext cx="1676400" cy="163728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28600" y="533400"/>
            <a:ext cx="281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66FF"/>
                </a:solidFill>
                <a:latin typeface="Papyrus" pitchFamily="66" charset="0"/>
              </a:rPr>
              <a:t>Happy Birthday</a:t>
            </a:r>
          </a:p>
          <a:p>
            <a:pPr algn="ctr"/>
            <a:r>
              <a:rPr lang="en-US" sz="3200" b="1" dirty="0" smtClean="0">
                <a:solidFill>
                  <a:srgbClr val="0066FF"/>
                </a:solidFill>
                <a:latin typeface="Papyrus" pitchFamily="66" charset="0"/>
              </a:rPr>
              <a:t>Adriana</a:t>
            </a:r>
            <a:endParaRPr lang="en-US" sz="3200" b="1" dirty="0">
              <a:solidFill>
                <a:srgbClr val="0066FF"/>
              </a:solidFill>
              <a:latin typeface="Papyrus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66FF"/>
                </a:solidFill>
                <a:latin typeface="Calisto MT" pitchFamily="18" charset="0"/>
              </a:rPr>
              <a:t>Happy Birthday </a:t>
            </a:r>
          </a:p>
          <a:p>
            <a:pPr algn="ctr"/>
            <a:r>
              <a:rPr lang="en-US" sz="2000" dirty="0" smtClean="0">
                <a:solidFill>
                  <a:srgbClr val="0066FF"/>
                </a:solidFill>
                <a:latin typeface="Calisto MT" pitchFamily="18" charset="0"/>
              </a:rPr>
              <a:t>Adriana</a:t>
            </a:r>
            <a:endParaRPr lang="en-US" sz="2000" dirty="0">
              <a:solidFill>
                <a:srgbClr val="0066FF"/>
              </a:solidFill>
              <a:latin typeface="Calisto MT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Fidelity Investments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a466375</dc:creator>
  <cp:lastModifiedBy>a466375</cp:lastModifiedBy>
  <cp:revision>2</cp:revision>
  <dcterms:created xsi:type="dcterms:W3CDTF">2012-10-15T22:51:51Z</dcterms:created>
  <dcterms:modified xsi:type="dcterms:W3CDTF">2012-10-15T23:03:15Z</dcterms:modified>
</cp:coreProperties>
</file>