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57" r:id="rId6"/>
    <p:sldId id="258" r:id="rId7"/>
    <p:sldId id="286" r:id="rId8"/>
    <p:sldId id="301" r:id="rId9"/>
    <p:sldId id="300" r:id="rId10"/>
    <p:sldId id="298" r:id="rId11"/>
    <p:sldId id="299" r:id="rId12"/>
    <p:sldId id="302" r:id="rId13"/>
    <p:sldId id="303" r:id="rId14"/>
    <p:sldId id="307" r:id="rId15"/>
    <p:sldId id="304" r:id="rId16"/>
    <p:sldId id="290" r:id="rId17"/>
    <p:sldId id="287" r:id="rId18"/>
    <p:sldId id="305" r:id="rId19"/>
    <p:sldId id="288" r:id="rId20"/>
    <p:sldId id="306" r:id="rId21"/>
    <p:sldId id="308" r:id="rId22"/>
    <p:sldId id="27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655" autoAdjust="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95571C-EAC9-4F5A-9068-AD240883D7B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4EC365F6-5A67-4E25-AC0F-65384F220F55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Paragraph Review</a:t>
          </a:r>
          <a:endParaRPr lang="en-IN" dirty="0">
            <a:solidFill>
              <a:schemeClr val="tx1"/>
            </a:solidFill>
          </a:endParaRPr>
        </a:p>
      </dgm:t>
    </dgm:pt>
    <dgm:pt modelId="{CDA1078A-1232-485F-B81C-B05CDD81818C}" type="parTrans" cxnId="{F2F2A775-F5A2-49B1-BE5A-43579762D94E}">
      <dgm:prSet/>
      <dgm:spPr/>
      <dgm:t>
        <a:bodyPr/>
        <a:lstStyle/>
        <a:p>
          <a:endParaRPr lang="en-IN"/>
        </a:p>
      </dgm:t>
    </dgm:pt>
    <dgm:pt modelId="{0F42E46E-23BE-4D51-9179-2F082A0F574F}" type="sibTrans" cxnId="{F2F2A775-F5A2-49B1-BE5A-43579762D94E}">
      <dgm:prSet/>
      <dgm:spPr/>
      <dgm:t>
        <a:bodyPr/>
        <a:lstStyle/>
        <a:p>
          <a:endParaRPr lang="en-IN"/>
        </a:p>
      </dgm:t>
    </dgm:pt>
    <dgm:pt modelId="{3CDD020C-19A5-4636-8340-91F9B701625A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Answer Selection</a:t>
          </a:r>
          <a:endParaRPr lang="en-IN" dirty="0">
            <a:solidFill>
              <a:schemeClr val="tx1"/>
            </a:solidFill>
          </a:endParaRPr>
        </a:p>
      </dgm:t>
    </dgm:pt>
    <dgm:pt modelId="{680DDA7B-1BF2-4AC1-859E-40747140D303}" type="parTrans" cxnId="{E56FD8D4-4F3E-497E-A61D-1646989285E2}">
      <dgm:prSet/>
      <dgm:spPr/>
      <dgm:t>
        <a:bodyPr/>
        <a:lstStyle/>
        <a:p>
          <a:endParaRPr lang="en-IN"/>
        </a:p>
      </dgm:t>
    </dgm:pt>
    <dgm:pt modelId="{39D1E442-FEAA-4A5F-BBDE-842A57FC81BE}" type="sibTrans" cxnId="{E56FD8D4-4F3E-497E-A61D-1646989285E2}">
      <dgm:prSet/>
      <dgm:spPr/>
      <dgm:t>
        <a:bodyPr/>
        <a:lstStyle/>
        <a:p>
          <a:endParaRPr lang="en-IN"/>
        </a:p>
      </dgm:t>
    </dgm:pt>
    <dgm:pt modelId="{3D74B08E-1C04-4CD0-8138-6BFE5E84C8FC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Question Generation</a:t>
          </a:r>
          <a:endParaRPr lang="en-IN" dirty="0">
            <a:solidFill>
              <a:schemeClr val="tx1"/>
            </a:solidFill>
          </a:endParaRPr>
        </a:p>
      </dgm:t>
    </dgm:pt>
    <dgm:pt modelId="{B9189C30-EB3F-4E64-892E-DD51C1EF7114}" type="parTrans" cxnId="{861B8B0D-2FF0-4EE9-88ED-2D32FD445E3F}">
      <dgm:prSet/>
      <dgm:spPr/>
      <dgm:t>
        <a:bodyPr/>
        <a:lstStyle/>
        <a:p>
          <a:endParaRPr lang="en-IN"/>
        </a:p>
      </dgm:t>
    </dgm:pt>
    <dgm:pt modelId="{A4C8AAA0-67B9-4277-9249-DACA3B921226}" type="sibTrans" cxnId="{861B8B0D-2FF0-4EE9-88ED-2D32FD445E3F}">
      <dgm:prSet/>
      <dgm:spPr/>
      <dgm:t>
        <a:bodyPr/>
        <a:lstStyle/>
        <a:p>
          <a:endParaRPr lang="en-IN"/>
        </a:p>
      </dgm:t>
    </dgm:pt>
    <dgm:pt modelId="{000C676C-4E5B-4C51-BF40-C87E980D8E6C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BERT-Based Filtering</a:t>
          </a:r>
          <a:endParaRPr lang="en-IN" dirty="0">
            <a:solidFill>
              <a:schemeClr val="tx1"/>
            </a:solidFill>
          </a:endParaRPr>
        </a:p>
      </dgm:t>
    </dgm:pt>
    <dgm:pt modelId="{A74038A7-9851-4432-BA50-EE4EAC2507C9}" type="parTrans" cxnId="{53EC4DCA-E243-4117-B236-A5F7569966C5}">
      <dgm:prSet/>
      <dgm:spPr/>
      <dgm:t>
        <a:bodyPr/>
        <a:lstStyle/>
        <a:p>
          <a:endParaRPr lang="en-IN"/>
        </a:p>
      </dgm:t>
    </dgm:pt>
    <dgm:pt modelId="{BF44C27A-35B8-4AA2-B989-44FA5DDA46A5}" type="sibTrans" cxnId="{53EC4DCA-E243-4117-B236-A5F7569966C5}">
      <dgm:prSet/>
      <dgm:spPr/>
      <dgm:t>
        <a:bodyPr/>
        <a:lstStyle/>
        <a:p>
          <a:endParaRPr lang="en-IN"/>
        </a:p>
      </dgm:t>
    </dgm:pt>
    <dgm:pt modelId="{2847645D-2BAB-4564-8C54-445FCFD782C0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Faceted Views of Questions</a:t>
          </a:r>
          <a:endParaRPr lang="en-IN" dirty="0">
            <a:solidFill>
              <a:schemeClr val="tx1"/>
            </a:solidFill>
          </a:endParaRPr>
        </a:p>
      </dgm:t>
    </dgm:pt>
    <dgm:pt modelId="{F57FF86A-8F64-4E22-A507-549E0E1C4784}" type="parTrans" cxnId="{65FB8A31-3A42-4DCB-884B-766E225885C0}">
      <dgm:prSet/>
      <dgm:spPr/>
      <dgm:t>
        <a:bodyPr/>
        <a:lstStyle/>
        <a:p>
          <a:endParaRPr lang="en-IN"/>
        </a:p>
      </dgm:t>
    </dgm:pt>
    <dgm:pt modelId="{0CE3B155-A581-4125-A29E-66F03EF0E0D3}" type="sibTrans" cxnId="{65FB8A31-3A42-4DCB-884B-766E225885C0}">
      <dgm:prSet/>
      <dgm:spPr/>
      <dgm:t>
        <a:bodyPr/>
        <a:lstStyle/>
        <a:p>
          <a:endParaRPr lang="en-IN"/>
        </a:p>
      </dgm:t>
    </dgm:pt>
    <dgm:pt modelId="{B4EBF205-64B5-4EA4-BB69-D5DF1EA2FD36}" type="pres">
      <dgm:prSet presAssocID="{7495571C-EAC9-4F5A-9068-AD240883D7BF}" presName="linearFlow" presStyleCnt="0">
        <dgm:presLayoutVars>
          <dgm:resizeHandles val="exact"/>
        </dgm:presLayoutVars>
      </dgm:prSet>
      <dgm:spPr/>
    </dgm:pt>
    <dgm:pt modelId="{4476DE92-144F-4098-86AF-379E2FD090F0}" type="pres">
      <dgm:prSet presAssocID="{4EC365F6-5A67-4E25-AC0F-65384F220F55}" presName="node" presStyleLbl="node1" presStyleIdx="0" presStyleCnt="5" custLinFactX="-12862" custLinFactNeighborX="-100000" custLinFactNeighborY="14444">
        <dgm:presLayoutVars>
          <dgm:bulletEnabled val="1"/>
        </dgm:presLayoutVars>
      </dgm:prSet>
      <dgm:spPr/>
    </dgm:pt>
    <dgm:pt modelId="{EE1104CD-17D2-4613-B43D-8FCF3CB04D2F}" type="pres">
      <dgm:prSet presAssocID="{0F42E46E-23BE-4D51-9179-2F082A0F574F}" presName="sibTrans" presStyleLbl="sibTrans2D1" presStyleIdx="0" presStyleCnt="4"/>
      <dgm:spPr/>
    </dgm:pt>
    <dgm:pt modelId="{0B607F1D-929D-4F7A-8876-B4B762E7E554}" type="pres">
      <dgm:prSet presAssocID="{0F42E46E-23BE-4D51-9179-2F082A0F574F}" presName="connectorText" presStyleLbl="sibTrans2D1" presStyleIdx="0" presStyleCnt="4"/>
      <dgm:spPr/>
    </dgm:pt>
    <dgm:pt modelId="{7D17A8C8-7CA8-4F4D-9BC8-20E7E8C70531}" type="pres">
      <dgm:prSet presAssocID="{3CDD020C-19A5-4636-8340-91F9B701625A}" presName="node" presStyleLbl="node1" presStyleIdx="1" presStyleCnt="5" custLinFactX="-12862" custLinFactY="100000" custLinFactNeighborX="-100000" custLinFactNeighborY="126645">
        <dgm:presLayoutVars>
          <dgm:bulletEnabled val="1"/>
        </dgm:presLayoutVars>
      </dgm:prSet>
      <dgm:spPr/>
    </dgm:pt>
    <dgm:pt modelId="{68147AC6-515B-4C67-B512-C933E24B5C65}" type="pres">
      <dgm:prSet presAssocID="{39D1E442-FEAA-4A5F-BBDE-842A57FC81BE}" presName="sibTrans" presStyleLbl="sibTrans2D1" presStyleIdx="1" presStyleCnt="4"/>
      <dgm:spPr/>
    </dgm:pt>
    <dgm:pt modelId="{D1799F81-8D18-4C0B-9C29-0C785AB1D8BB}" type="pres">
      <dgm:prSet presAssocID="{39D1E442-FEAA-4A5F-BBDE-842A57FC81BE}" presName="connectorText" presStyleLbl="sibTrans2D1" presStyleIdx="1" presStyleCnt="4"/>
      <dgm:spPr/>
    </dgm:pt>
    <dgm:pt modelId="{D8A8D8F6-E2DF-47F5-92A7-FF98DE07A777}" type="pres">
      <dgm:prSet presAssocID="{3D74B08E-1C04-4CD0-8138-6BFE5E84C8FC}" presName="node" presStyleLbl="node1" presStyleIdx="2" presStyleCnt="5" custLinFactNeighborX="58072" custLinFactNeighborY="10370">
        <dgm:presLayoutVars>
          <dgm:bulletEnabled val="1"/>
        </dgm:presLayoutVars>
      </dgm:prSet>
      <dgm:spPr/>
    </dgm:pt>
    <dgm:pt modelId="{F70F7B25-7B1E-4233-9D25-9C00C35CC7FF}" type="pres">
      <dgm:prSet presAssocID="{A4C8AAA0-67B9-4277-9249-DACA3B921226}" presName="sibTrans" presStyleLbl="sibTrans2D1" presStyleIdx="2" presStyleCnt="4"/>
      <dgm:spPr/>
    </dgm:pt>
    <dgm:pt modelId="{FB2DFA14-BAF6-4C13-90B8-7E3AD16773D3}" type="pres">
      <dgm:prSet presAssocID="{A4C8AAA0-67B9-4277-9249-DACA3B921226}" presName="connectorText" presStyleLbl="sibTrans2D1" presStyleIdx="2" presStyleCnt="4"/>
      <dgm:spPr/>
    </dgm:pt>
    <dgm:pt modelId="{B165B0DC-B9E6-41D6-9B9D-AA48AA657770}" type="pres">
      <dgm:prSet presAssocID="{000C676C-4E5B-4C51-BF40-C87E980D8E6C}" presName="node" presStyleLbl="node1" presStyleIdx="3" presStyleCnt="5" custLinFactY="-292778" custLinFactNeighborX="59506" custLinFactNeighborY="-300000">
        <dgm:presLayoutVars>
          <dgm:bulletEnabled val="1"/>
        </dgm:presLayoutVars>
      </dgm:prSet>
      <dgm:spPr/>
    </dgm:pt>
    <dgm:pt modelId="{C5351EC5-C10E-4E4D-B0A1-C1A1C65113D6}" type="pres">
      <dgm:prSet presAssocID="{BF44C27A-35B8-4AA2-B989-44FA5DDA46A5}" presName="sibTrans" presStyleLbl="sibTrans2D1" presStyleIdx="3" presStyleCnt="4"/>
      <dgm:spPr/>
    </dgm:pt>
    <dgm:pt modelId="{89EAE16C-1C4D-46D3-8306-69D25B2752C1}" type="pres">
      <dgm:prSet presAssocID="{BF44C27A-35B8-4AA2-B989-44FA5DDA46A5}" presName="connectorText" presStyleLbl="sibTrans2D1" presStyleIdx="3" presStyleCnt="4"/>
      <dgm:spPr/>
    </dgm:pt>
    <dgm:pt modelId="{535DA9B6-CCE4-4A20-84A3-CF791BB74F02}" type="pres">
      <dgm:prSet presAssocID="{2847645D-2BAB-4564-8C54-445FCFD782C0}" presName="node" presStyleLbl="node1" presStyleIdx="4" presStyleCnt="5" custLinFactX="100000" custLinFactY="-400000" custLinFactNeighborX="171653" custLinFactNeighborY="-406991">
        <dgm:presLayoutVars>
          <dgm:bulletEnabled val="1"/>
        </dgm:presLayoutVars>
      </dgm:prSet>
      <dgm:spPr/>
    </dgm:pt>
  </dgm:ptLst>
  <dgm:cxnLst>
    <dgm:cxn modelId="{DC111A07-76BE-4054-A086-3114D2F0B11B}" type="presOf" srcId="{000C676C-4E5B-4C51-BF40-C87E980D8E6C}" destId="{B165B0DC-B9E6-41D6-9B9D-AA48AA657770}" srcOrd="0" destOrd="0" presId="urn:microsoft.com/office/officeart/2005/8/layout/process2"/>
    <dgm:cxn modelId="{861B8B0D-2FF0-4EE9-88ED-2D32FD445E3F}" srcId="{7495571C-EAC9-4F5A-9068-AD240883D7BF}" destId="{3D74B08E-1C04-4CD0-8138-6BFE5E84C8FC}" srcOrd="2" destOrd="0" parTransId="{B9189C30-EB3F-4E64-892E-DD51C1EF7114}" sibTransId="{A4C8AAA0-67B9-4277-9249-DACA3B921226}"/>
    <dgm:cxn modelId="{ACFC9B18-089A-4D34-B0EE-08EC00449032}" type="presOf" srcId="{A4C8AAA0-67B9-4277-9249-DACA3B921226}" destId="{FB2DFA14-BAF6-4C13-90B8-7E3AD16773D3}" srcOrd="1" destOrd="0" presId="urn:microsoft.com/office/officeart/2005/8/layout/process2"/>
    <dgm:cxn modelId="{65FB8A31-3A42-4DCB-884B-766E225885C0}" srcId="{7495571C-EAC9-4F5A-9068-AD240883D7BF}" destId="{2847645D-2BAB-4564-8C54-445FCFD782C0}" srcOrd="4" destOrd="0" parTransId="{F57FF86A-8F64-4E22-A507-549E0E1C4784}" sibTransId="{0CE3B155-A581-4125-A29E-66F03EF0E0D3}"/>
    <dgm:cxn modelId="{C2936E39-9964-4212-95F4-103B5D260667}" type="presOf" srcId="{3D74B08E-1C04-4CD0-8138-6BFE5E84C8FC}" destId="{D8A8D8F6-E2DF-47F5-92A7-FF98DE07A777}" srcOrd="0" destOrd="0" presId="urn:microsoft.com/office/officeart/2005/8/layout/process2"/>
    <dgm:cxn modelId="{FEEDB148-5438-4028-9ABF-FBD398BBAAF6}" type="presOf" srcId="{0F42E46E-23BE-4D51-9179-2F082A0F574F}" destId="{EE1104CD-17D2-4613-B43D-8FCF3CB04D2F}" srcOrd="0" destOrd="0" presId="urn:microsoft.com/office/officeart/2005/8/layout/process2"/>
    <dgm:cxn modelId="{F2F2A775-F5A2-49B1-BE5A-43579762D94E}" srcId="{7495571C-EAC9-4F5A-9068-AD240883D7BF}" destId="{4EC365F6-5A67-4E25-AC0F-65384F220F55}" srcOrd="0" destOrd="0" parTransId="{CDA1078A-1232-485F-B81C-B05CDD81818C}" sibTransId="{0F42E46E-23BE-4D51-9179-2F082A0F574F}"/>
    <dgm:cxn modelId="{3582DF5A-2566-4F37-B653-02FFE7352B23}" type="presOf" srcId="{2847645D-2BAB-4564-8C54-445FCFD782C0}" destId="{535DA9B6-CCE4-4A20-84A3-CF791BB74F02}" srcOrd="0" destOrd="0" presId="urn:microsoft.com/office/officeart/2005/8/layout/process2"/>
    <dgm:cxn modelId="{D90D7A8A-DF45-4FAE-85F2-4943987CC8FD}" type="presOf" srcId="{7495571C-EAC9-4F5A-9068-AD240883D7BF}" destId="{B4EBF205-64B5-4EA4-BB69-D5DF1EA2FD36}" srcOrd="0" destOrd="0" presId="urn:microsoft.com/office/officeart/2005/8/layout/process2"/>
    <dgm:cxn modelId="{453AF893-5FC0-441A-96C8-D60D117062A3}" type="presOf" srcId="{0F42E46E-23BE-4D51-9179-2F082A0F574F}" destId="{0B607F1D-929D-4F7A-8876-B4B762E7E554}" srcOrd="1" destOrd="0" presId="urn:microsoft.com/office/officeart/2005/8/layout/process2"/>
    <dgm:cxn modelId="{821A1495-D7B4-4237-B61A-E7C66D3D0E1D}" type="presOf" srcId="{BF44C27A-35B8-4AA2-B989-44FA5DDA46A5}" destId="{C5351EC5-C10E-4E4D-B0A1-C1A1C65113D6}" srcOrd="0" destOrd="0" presId="urn:microsoft.com/office/officeart/2005/8/layout/process2"/>
    <dgm:cxn modelId="{7F618E96-32E2-4DB7-AC32-A5F2B3F17BC9}" type="presOf" srcId="{A4C8AAA0-67B9-4277-9249-DACA3B921226}" destId="{F70F7B25-7B1E-4233-9D25-9C00C35CC7FF}" srcOrd="0" destOrd="0" presId="urn:microsoft.com/office/officeart/2005/8/layout/process2"/>
    <dgm:cxn modelId="{76705198-FF8C-4CF5-8855-71CF46177EBE}" type="presOf" srcId="{4EC365F6-5A67-4E25-AC0F-65384F220F55}" destId="{4476DE92-144F-4098-86AF-379E2FD090F0}" srcOrd="0" destOrd="0" presId="urn:microsoft.com/office/officeart/2005/8/layout/process2"/>
    <dgm:cxn modelId="{40E695AD-A75F-41D1-9660-AA82B82E5544}" type="presOf" srcId="{39D1E442-FEAA-4A5F-BBDE-842A57FC81BE}" destId="{D1799F81-8D18-4C0B-9C29-0C785AB1D8BB}" srcOrd="1" destOrd="0" presId="urn:microsoft.com/office/officeart/2005/8/layout/process2"/>
    <dgm:cxn modelId="{53EC4DCA-E243-4117-B236-A5F7569966C5}" srcId="{7495571C-EAC9-4F5A-9068-AD240883D7BF}" destId="{000C676C-4E5B-4C51-BF40-C87E980D8E6C}" srcOrd="3" destOrd="0" parTransId="{A74038A7-9851-4432-BA50-EE4EAC2507C9}" sibTransId="{BF44C27A-35B8-4AA2-B989-44FA5DDA46A5}"/>
    <dgm:cxn modelId="{E56FD8D4-4F3E-497E-A61D-1646989285E2}" srcId="{7495571C-EAC9-4F5A-9068-AD240883D7BF}" destId="{3CDD020C-19A5-4636-8340-91F9B701625A}" srcOrd="1" destOrd="0" parTransId="{680DDA7B-1BF2-4AC1-859E-40747140D303}" sibTransId="{39D1E442-FEAA-4A5F-BBDE-842A57FC81BE}"/>
    <dgm:cxn modelId="{4C5644D6-2631-4AC8-91F8-D9F6E04F421F}" type="presOf" srcId="{3CDD020C-19A5-4636-8340-91F9B701625A}" destId="{7D17A8C8-7CA8-4F4D-9BC8-20E7E8C70531}" srcOrd="0" destOrd="0" presId="urn:microsoft.com/office/officeart/2005/8/layout/process2"/>
    <dgm:cxn modelId="{74BBB0F4-E227-41B2-9D30-7FA15AA7CA24}" type="presOf" srcId="{BF44C27A-35B8-4AA2-B989-44FA5DDA46A5}" destId="{89EAE16C-1C4D-46D3-8306-69D25B2752C1}" srcOrd="1" destOrd="0" presId="urn:microsoft.com/office/officeart/2005/8/layout/process2"/>
    <dgm:cxn modelId="{759E8BFD-64EA-4F77-A2AC-29F15856B461}" type="presOf" srcId="{39D1E442-FEAA-4A5F-BBDE-842A57FC81BE}" destId="{68147AC6-515B-4C67-B512-C933E24B5C65}" srcOrd="0" destOrd="0" presId="urn:microsoft.com/office/officeart/2005/8/layout/process2"/>
    <dgm:cxn modelId="{F14E5E65-815B-4634-8285-4784635532AC}" type="presParOf" srcId="{B4EBF205-64B5-4EA4-BB69-D5DF1EA2FD36}" destId="{4476DE92-144F-4098-86AF-379E2FD090F0}" srcOrd="0" destOrd="0" presId="urn:microsoft.com/office/officeart/2005/8/layout/process2"/>
    <dgm:cxn modelId="{C3FD7C3D-D5E1-4545-AB7C-506EEEDDE47F}" type="presParOf" srcId="{B4EBF205-64B5-4EA4-BB69-D5DF1EA2FD36}" destId="{EE1104CD-17D2-4613-B43D-8FCF3CB04D2F}" srcOrd="1" destOrd="0" presId="urn:microsoft.com/office/officeart/2005/8/layout/process2"/>
    <dgm:cxn modelId="{575E7D8D-8695-4234-B216-F1258E26E725}" type="presParOf" srcId="{EE1104CD-17D2-4613-B43D-8FCF3CB04D2F}" destId="{0B607F1D-929D-4F7A-8876-B4B762E7E554}" srcOrd="0" destOrd="0" presId="urn:microsoft.com/office/officeart/2005/8/layout/process2"/>
    <dgm:cxn modelId="{50147FFC-5D03-434F-A621-037B045711FE}" type="presParOf" srcId="{B4EBF205-64B5-4EA4-BB69-D5DF1EA2FD36}" destId="{7D17A8C8-7CA8-4F4D-9BC8-20E7E8C70531}" srcOrd="2" destOrd="0" presId="urn:microsoft.com/office/officeart/2005/8/layout/process2"/>
    <dgm:cxn modelId="{815A2C7E-8DE6-4C9C-8B48-84B3B6949695}" type="presParOf" srcId="{B4EBF205-64B5-4EA4-BB69-D5DF1EA2FD36}" destId="{68147AC6-515B-4C67-B512-C933E24B5C65}" srcOrd="3" destOrd="0" presId="urn:microsoft.com/office/officeart/2005/8/layout/process2"/>
    <dgm:cxn modelId="{AF477651-1818-4A22-87DE-34BCA9833B30}" type="presParOf" srcId="{68147AC6-515B-4C67-B512-C933E24B5C65}" destId="{D1799F81-8D18-4C0B-9C29-0C785AB1D8BB}" srcOrd="0" destOrd="0" presId="urn:microsoft.com/office/officeart/2005/8/layout/process2"/>
    <dgm:cxn modelId="{E8A29A4B-7888-4B95-93E8-E58DEC56B487}" type="presParOf" srcId="{B4EBF205-64B5-4EA4-BB69-D5DF1EA2FD36}" destId="{D8A8D8F6-E2DF-47F5-92A7-FF98DE07A777}" srcOrd="4" destOrd="0" presId="urn:microsoft.com/office/officeart/2005/8/layout/process2"/>
    <dgm:cxn modelId="{86212247-4EE7-4CE1-A20C-6B8EBF8F0A85}" type="presParOf" srcId="{B4EBF205-64B5-4EA4-BB69-D5DF1EA2FD36}" destId="{F70F7B25-7B1E-4233-9D25-9C00C35CC7FF}" srcOrd="5" destOrd="0" presId="urn:microsoft.com/office/officeart/2005/8/layout/process2"/>
    <dgm:cxn modelId="{AA974724-3DFC-4A11-B952-AEC8AD9906EE}" type="presParOf" srcId="{F70F7B25-7B1E-4233-9D25-9C00C35CC7FF}" destId="{FB2DFA14-BAF6-4C13-90B8-7E3AD16773D3}" srcOrd="0" destOrd="0" presId="urn:microsoft.com/office/officeart/2005/8/layout/process2"/>
    <dgm:cxn modelId="{FB4FDFBC-6755-4260-BFA5-5FB647AA54E1}" type="presParOf" srcId="{B4EBF205-64B5-4EA4-BB69-D5DF1EA2FD36}" destId="{B165B0DC-B9E6-41D6-9B9D-AA48AA657770}" srcOrd="6" destOrd="0" presId="urn:microsoft.com/office/officeart/2005/8/layout/process2"/>
    <dgm:cxn modelId="{F6CD078E-910E-4A5C-BA56-FF468B4615C5}" type="presParOf" srcId="{B4EBF205-64B5-4EA4-BB69-D5DF1EA2FD36}" destId="{C5351EC5-C10E-4E4D-B0A1-C1A1C65113D6}" srcOrd="7" destOrd="0" presId="urn:microsoft.com/office/officeart/2005/8/layout/process2"/>
    <dgm:cxn modelId="{62972422-CE46-452D-9312-B71B3EE6926F}" type="presParOf" srcId="{C5351EC5-C10E-4E4D-B0A1-C1A1C65113D6}" destId="{89EAE16C-1C4D-46D3-8306-69D25B2752C1}" srcOrd="0" destOrd="0" presId="urn:microsoft.com/office/officeart/2005/8/layout/process2"/>
    <dgm:cxn modelId="{D9B12DFA-B2F7-46B1-9730-5E53DCBD941C}" type="presParOf" srcId="{B4EBF205-64B5-4EA4-BB69-D5DF1EA2FD36}" destId="{535DA9B6-CCE4-4A20-84A3-CF791BB74F02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95571C-EAC9-4F5A-9068-AD240883D7B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4EC365F6-5A67-4E25-AC0F-65384F220F55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Paragraph Review</a:t>
          </a:r>
          <a:endParaRPr lang="en-IN" dirty="0">
            <a:solidFill>
              <a:schemeClr val="tx1"/>
            </a:solidFill>
          </a:endParaRPr>
        </a:p>
      </dgm:t>
    </dgm:pt>
    <dgm:pt modelId="{CDA1078A-1232-485F-B81C-B05CDD81818C}" type="parTrans" cxnId="{F2F2A775-F5A2-49B1-BE5A-43579762D94E}">
      <dgm:prSet/>
      <dgm:spPr/>
      <dgm:t>
        <a:bodyPr/>
        <a:lstStyle/>
        <a:p>
          <a:endParaRPr lang="en-IN"/>
        </a:p>
      </dgm:t>
    </dgm:pt>
    <dgm:pt modelId="{0F42E46E-23BE-4D51-9179-2F082A0F574F}" type="sibTrans" cxnId="{F2F2A775-F5A2-49B1-BE5A-43579762D94E}">
      <dgm:prSet/>
      <dgm:spPr/>
      <dgm:t>
        <a:bodyPr/>
        <a:lstStyle/>
        <a:p>
          <a:endParaRPr lang="en-IN"/>
        </a:p>
      </dgm:t>
    </dgm:pt>
    <dgm:pt modelId="{3CDD020C-19A5-4636-8340-91F9B701625A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Answer Selection</a:t>
          </a:r>
          <a:endParaRPr lang="en-IN" dirty="0">
            <a:solidFill>
              <a:schemeClr val="tx1"/>
            </a:solidFill>
          </a:endParaRPr>
        </a:p>
      </dgm:t>
    </dgm:pt>
    <dgm:pt modelId="{680DDA7B-1BF2-4AC1-859E-40747140D303}" type="parTrans" cxnId="{E56FD8D4-4F3E-497E-A61D-1646989285E2}">
      <dgm:prSet/>
      <dgm:spPr/>
      <dgm:t>
        <a:bodyPr/>
        <a:lstStyle/>
        <a:p>
          <a:endParaRPr lang="en-IN"/>
        </a:p>
      </dgm:t>
    </dgm:pt>
    <dgm:pt modelId="{39D1E442-FEAA-4A5F-BBDE-842A57FC81BE}" type="sibTrans" cxnId="{E56FD8D4-4F3E-497E-A61D-1646989285E2}">
      <dgm:prSet/>
      <dgm:spPr/>
      <dgm:t>
        <a:bodyPr/>
        <a:lstStyle/>
        <a:p>
          <a:endParaRPr lang="en-IN"/>
        </a:p>
      </dgm:t>
    </dgm:pt>
    <dgm:pt modelId="{3D74B08E-1C04-4CD0-8138-6BFE5E84C8FC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Question Generation</a:t>
          </a:r>
          <a:endParaRPr lang="en-IN" dirty="0">
            <a:solidFill>
              <a:schemeClr val="tx1"/>
            </a:solidFill>
          </a:endParaRPr>
        </a:p>
      </dgm:t>
    </dgm:pt>
    <dgm:pt modelId="{B9189C30-EB3F-4E64-892E-DD51C1EF7114}" type="parTrans" cxnId="{861B8B0D-2FF0-4EE9-88ED-2D32FD445E3F}">
      <dgm:prSet/>
      <dgm:spPr/>
      <dgm:t>
        <a:bodyPr/>
        <a:lstStyle/>
        <a:p>
          <a:endParaRPr lang="en-IN"/>
        </a:p>
      </dgm:t>
    </dgm:pt>
    <dgm:pt modelId="{A4C8AAA0-67B9-4277-9249-DACA3B921226}" type="sibTrans" cxnId="{861B8B0D-2FF0-4EE9-88ED-2D32FD445E3F}">
      <dgm:prSet/>
      <dgm:spPr/>
      <dgm:t>
        <a:bodyPr/>
        <a:lstStyle/>
        <a:p>
          <a:endParaRPr lang="en-IN"/>
        </a:p>
      </dgm:t>
    </dgm:pt>
    <dgm:pt modelId="{000C676C-4E5B-4C51-BF40-C87E980D8E6C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BERT-Based Filtering</a:t>
          </a:r>
          <a:endParaRPr lang="en-IN" dirty="0">
            <a:solidFill>
              <a:schemeClr val="tx1"/>
            </a:solidFill>
          </a:endParaRPr>
        </a:p>
      </dgm:t>
    </dgm:pt>
    <dgm:pt modelId="{A74038A7-9851-4432-BA50-EE4EAC2507C9}" type="parTrans" cxnId="{53EC4DCA-E243-4117-B236-A5F7569966C5}">
      <dgm:prSet/>
      <dgm:spPr/>
      <dgm:t>
        <a:bodyPr/>
        <a:lstStyle/>
        <a:p>
          <a:endParaRPr lang="en-IN"/>
        </a:p>
      </dgm:t>
    </dgm:pt>
    <dgm:pt modelId="{BF44C27A-35B8-4AA2-B989-44FA5DDA46A5}" type="sibTrans" cxnId="{53EC4DCA-E243-4117-B236-A5F7569966C5}">
      <dgm:prSet/>
      <dgm:spPr/>
      <dgm:t>
        <a:bodyPr/>
        <a:lstStyle/>
        <a:p>
          <a:endParaRPr lang="en-IN"/>
        </a:p>
      </dgm:t>
    </dgm:pt>
    <dgm:pt modelId="{2847645D-2BAB-4564-8C54-445FCFD782C0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Faceted Views of Questions</a:t>
          </a:r>
          <a:endParaRPr lang="en-IN" dirty="0">
            <a:solidFill>
              <a:schemeClr val="tx1"/>
            </a:solidFill>
          </a:endParaRPr>
        </a:p>
      </dgm:t>
    </dgm:pt>
    <dgm:pt modelId="{F57FF86A-8F64-4E22-A507-549E0E1C4784}" type="parTrans" cxnId="{65FB8A31-3A42-4DCB-884B-766E225885C0}">
      <dgm:prSet/>
      <dgm:spPr/>
      <dgm:t>
        <a:bodyPr/>
        <a:lstStyle/>
        <a:p>
          <a:endParaRPr lang="en-IN"/>
        </a:p>
      </dgm:t>
    </dgm:pt>
    <dgm:pt modelId="{0CE3B155-A581-4125-A29E-66F03EF0E0D3}" type="sibTrans" cxnId="{65FB8A31-3A42-4DCB-884B-766E225885C0}">
      <dgm:prSet/>
      <dgm:spPr/>
      <dgm:t>
        <a:bodyPr/>
        <a:lstStyle/>
        <a:p>
          <a:endParaRPr lang="en-IN"/>
        </a:p>
      </dgm:t>
    </dgm:pt>
    <dgm:pt modelId="{B4EBF205-64B5-4EA4-BB69-D5DF1EA2FD36}" type="pres">
      <dgm:prSet presAssocID="{7495571C-EAC9-4F5A-9068-AD240883D7BF}" presName="linearFlow" presStyleCnt="0">
        <dgm:presLayoutVars>
          <dgm:resizeHandles val="exact"/>
        </dgm:presLayoutVars>
      </dgm:prSet>
      <dgm:spPr/>
    </dgm:pt>
    <dgm:pt modelId="{4476DE92-144F-4098-86AF-379E2FD090F0}" type="pres">
      <dgm:prSet presAssocID="{4EC365F6-5A67-4E25-AC0F-65384F220F55}" presName="node" presStyleLbl="node1" presStyleIdx="0" presStyleCnt="5" custLinFactX="-12862" custLinFactNeighborX="-100000" custLinFactNeighborY="14444">
        <dgm:presLayoutVars>
          <dgm:bulletEnabled val="1"/>
        </dgm:presLayoutVars>
      </dgm:prSet>
      <dgm:spPr/>
    </dgm:pt>
    <dgm:pt modelId="{EE1104CD-17D2-4613-B43D-8FCF3CB04D2F}" type="pres">
      <dgm:prSet presAssocID="{0F42E46E-23BE-4D51-9179-2F082A0F574F}" presName="sibTrans" presStyleLbl="sibTrans2D1" presStyleIdx="0" presStyleCnt="4"/>
      <dgm:spPr/>
    </dgm:pt>
    <dgm:pt modelId="{0B607F1D-929D-4F7A-8876-B4B762E7E554}" type="pres">
      <dgm:prSet presAssocID="{0F42E46E-23BE-4D51-9179-2F082A0F574F}" presName="connectorText" presStyleLbl="sibTrans2D1" presStyleIdx="0" presStyleCnt="4"/>
      <dgm:spPr/>
    </dgm:pt>
    <dgm:pt modelId="{7D17A8C8-7CA8-4F4D-9BC8-20E7E8C70531}" type="pres">
      <dgm:prSet presAssocID="{3CDD020C-19A5-4636-8340-91F9B701625A}" presName="node" presStyleLbl="node1" presStyleIdx="1" presStyleCnt="5" custLinFactX="-12862" custLinFactY="100000" custLinFactNeighborX="-100000" custLinFactNeighborY="126645">
        <dgm:presLayoutVars>
          <dgm:bulletEnabled val="1"/>
        </dgm:presLayoutVars>
      </dgm:prSet>
      <dgm:spPr/>
    </dgm:pt>
    <dgm:pt modelId="{68147AC6-515B-4C67-B512-C933E24B5C65}" type="pres">
      <dgm:prSet presAssocID="{39D1E442-FEAA-4A5F-BBDE-842A57FC81BE}" presName="sibTrans" presStyleLbl="sibTrans2D1" presStyleIdx="1" presStyleCnt="4"/>
      <dgm:spPr/>
    </dgm:pt>
    <dgm:pt modelId="{D1799F81-8D18-4C0B-9C29-0C785AB1D8BB}" type="pres">
      <dgm:prSet presAssocID="{39D1E442-FEAA-4A5F-BBDE-842A57FC81BE}" presName="connectorText" presStyleLbl="sibTrans2D1" presStyleIdx="1" presStyleCnt="4"/>
      <dgm:spPr/>
    </dgm:pt>
    <dgm:pt modelId="{D8A8D8F6-E2DF-47F5-92A7-FF98DE07A777}" type="pres">
      <dgm:prSet presAssocID="{3D74B08E-1C04-4CD0-8138-6BFE5E84C8FC}" presName="node" presStyleLbl="node1" presStyleIdx="2" presStyleCnt="5" custLinFactNeighborX="58072" custLinFactNeighborY="10370">
        <dgm:presLayoutVars>
          <dgm:bulletEnabled val="1"/>
        </dgm:presLayoutVars>
      </dgm:prSet>
      <dgm:spPr/>
    </dgm:pt>
    <dgm:pt modelId="{F70F7B25-7B1E-4233-9D25-9C00C35CC7FF}" type="pres">
      <dgm:prSet presAssocID="{A4C8AAA0-67B9-4277-9249-DACA3B921226}" presName="sibTrans" presStyleLbl="sibTrans2D1" presStyleIdx="2" presStyleCnt="4"/>
      <dgm:spPr/>
    </dgm:pt>
    <dgm:pt modelId="{FB2DFA14-BAF6-4C13-90B8-7E3AD16773D3}" type="pres">
      <dgm:prSet presAssocID="{A4C8AAA0-67B9-4277-9249-DACA3B921226}" presName="connectorText" presStyleLbl="sibTrans2D1" presStyleIdx="2" presStyleCnt="4"/>
      <dgm:spPr/>
    </dgm:pt>
    <dgm:pt modelId="{B165B0DC-B9E6-41D6-9B9D-AA48AA657770}" type="pres">
      <dgm:prSet presAssocID="{000C676C-4E5B-4C51-BF40-C87E980D8E6C}" presName="node" presStyleLbl="node1" presStyleIdx="3" presStyleCnt="5" custLinFactY="-292778" custLinFactNeighborX="59506" custLinFactNeighborY="-300000">
        <dgm:presLayoutVars>
          <dgm:bulletEnabled val="1"/>
        </dgm:presLayoutVars>
      </dgm:prSet>
      <dgm:spPr/>
    </dgm:pt>
    <dgm:pt modelId="{C5351EC5-C10E-4E4D-B0A1-C1A1C65113D6}" type="pres">
      <dgm:prSet presAssocID="{BF44C27A-35B8-4AA2-B989-44FA5DDA46A5}" presName="sibTrans" presStyleLbl="sibTrans2D1" presStyleIdx="3" presStyleCnt="4"/>
      <dgm:spPr/>
    </dgm:pt>
    <dgm:pt modelId="{89EAE16C-1C4D-46D3-8306-69D25B2752C1}" type="pres">
      <dgm:prSet presAssocID="{BF44C27A-35B8-4AA2-B989-44FA5DDA46A5}" presName="connectorText" presStyleLbl="sibTrans2D1" presStyleIdx="3" presStyleCnt="4"/>
      <dgm:spPr/>
    </dgm:pt>
    <dgm:pt modelId="{535DA9B6-CCE4-4A20-84A3-CF791BB74F02}" type="pres">
      <dgm:prSet presAssocID="{2847645D-2BAB-4564-8C54-445FCFD782C0}" presName="node" presStyleLbl="node1" presStyleIdx="4" presStyleCnt="5" custLinFactX="100000" custLinFactY="-400000" custLinFactNeighborX="171653" custLinFactNeighborY="-406991">
        <dgm:presLayoutVars>
          <dgm:bulletEnabled val="1"/>
        </dgm:presLayoutVars>
      </dgm:prSet>
      <dgm:spPr/>
    </dgm:pt>
  </dgm:ptLst>
  <dgm:cxnLst>
    <dgm:cxn modelId="{DC111A07-76BE-4054-A086-3114D2F0B11B}" type="presOf" srcId="{000C676C-4E5B-4C51-BF40-C87E980D8E6C}" destId="{B165B0DC-B9E6-41D6-9B9D-AA48AA657770}" srcOrd="0" destOrd="0" presId="urn:microsoft.com/office/officeart/2005/8/layout/process2"/>
    <dgm:cxn modelId="{861B8B0D-2FF0-4EE9-88ED-2D32FD445E3F}" srcId="{7495571C-EAC9-4F5A-9068-AD240883D7BF}" destId="{3D74B08E-1C04-4CD0-8138-6BFE5E84C8FC}" srcOrd="2" destOrd="0" parTransId="{B9189C30-EB3F-4E64-892E-DD51C1EF7114}" sibTransId="{A4C8AAA0-67B9-4277-9249-DACA3B921226}"/>
    <dgm:cxn modelId="{ACFC9B18-089A-4D34-B0EE-08EC00449032}" type="presOf" srcId="{A4C8AAA0-67B9-4277-9249-DACA3B921226}" destId="{FB2DFA14-BAF6-4C13-90B8-7E3AD16773D3}" srcOrd="1" destOrd="0" presId="urn:microsoft.com/office/officeart/2005/8/layout/process2"/>
    <dgm:cxn modelId="{65FB8A31-3A42-4DCB-884B-766E225885C0}" srcId="{7495571C-EAC9-4F5A-9068-AD240883D7BF}" destId="{2847645D-2BAB-4564-8C54-445FCFD782C0}" srcOrd="4" destOrd="0" parTransId="{F57FF86A-8F64-4E22-A507-549E0E1C4784}" sibTransId="{0CE3B155-A581-4125-A29E-66F03EF0E0D3}"/>
    <dgm:cxn modelId="{C2936E39-9964-4212-95F4-103B5D260667}" type="presOf" srcId="{3D74B08E-1C04-4CD0-8138-6BFE5E84C8FC}" destId="{D8A8D8F6-E2DF-47F5-92A7-FF98DE07A777}" srcOrd="0" destOrd="0" presId="urn:microsoft.com/office/officeart/2005/8/layout/process2"/>
    <dgm:cxn modelId="{FEEDB148-5438-4028-9ABF-FBD398BBAAF6}" type="presOf" srcId="{0F42E46E-23BE-4D51-9179-2F082A0F574F}" destId="{EE1104CD-17D2-4613-B43D-8FCF3CB04D2F}" srcOrd="0" destOrd="0" presId="urn:microsoft.com/office/officeart/2005/8/layout/process2"/>
    <dgm:cxn modelId="{F2F2A775-F5A2-49B1-BE5A-43579762D94E}" srcId="{7495571C-EAC9-4F5A-9068-AD240883D7BF}" destId="{4EC365F6-5A67-4E25-AC0F-65384F220F55}" srcOrd="0" destOrd="0" parTransId="{CDA1078A-1232-485F-B81C-B05CDD81818C}" sibTransId="{0F42E46E-23BE-4D51-9179-2F082A0F574F}"/>
    <dgm:cxn modelId="{3582DF5A-2566-4F37-B653-02FFE7352B23}" type="presOf" srcId="{2847645D-2BAB-4564-8C54-445FCFD782C0}" destId="{535DA9B6-CCE4-4A20-84A3-CF791BB74F02}" srcOrd="0" destOrd="0" presId="urn:microsoft.com/office/officeart/2005/8/layout/process2"/>
    <dgm:cxn modelId="{D90D7A8A-DF45-4FAE-85F2-4943987CC8FD}" type="presOf" srcId="{7495571C-EAC9-4F5A-9068-AD240883D7BF}" destId="{B4EBF205-64B5-4EA4-BB69-D5DF1EA2FD36}" srcOrd="0" destOrd="0" presId="urn:microsoft.com/office/officeart/2005/8/layout/process2"/>
    <dgm:cxn modelId="{453AF893-5FC0-441A-96C8-D60D117062A3}" type="presOf" srcId="{0F42E46E-23BE-4D51-9179-2F082A0F574F}" destId="{0B607F1D-929D-4F7A-8876-B4B762E7E554}" srcOrd="1" destOrd="0" presId="urn:microsoft.com/office/officeart/2005/8/layout/process2"/>
    <dgm:cxn modelId="{821A1495-D7B4-4237-B61A-E7C66D3D0E1D}" type="presOf" srcId="{BF44C27A-35B8-4AA2-B989-44FA5DDA46A5}" destId="{C5351EC5-C10E-4E4D-B0A1-C1A1C65113D6}" srcOrd="0" destOrd="0" presId="urn:microsoft.com/office/officeart/2005/8/layout/process2"/>
    <dgm:cxn modelId="{7F618E96-32E2-4DB7-AC32-A5F2B3F17BC9}" type="presOf" srcId="{A4C8AAA0-67B9-4277-9249-DACA3B921226}" destId="{F70F7B25-7B1E-4233-9D25-9C00C35CC7FF}" srcOrd="0" destOrd="0" presId="urn:microsoft.com/office/officeart/2005/8/layout/process2"/>
    <dgm:cxn modelId="{76705198-FF8C-4CF5-8855-71CF46177EBE}" type="presOf" srcId="{4EC365F6-5A67-4E25-AC0F-65384F220F55}" destId="{4476DE92-144F-4098-86AF-379E2FD090F0}" srcOrd="0" destOrd="0" presId="urn:microsoft.com/office/officeart/2005/8/layout/process2"/>
    <dgm:cxn modelId="{40E695AD-A75F-41D1-9660-AA82B82E5544}" type="presOf" srcId="{39D1E442-FEAA-4A5F-BBDE-842A57FC81BE}" destId="{D1799F81-8D18-4C0B-9C29-0C785AB1D8BB}" srcOrd="1" destOrd="0" presId="urn:microsoft.com/office/officeart/2005/8/layout/process2"/>
    <dgm:cxn modelId="{53EC4DCA-E243-4117-B236-A5F7569966C5}" srcId="{7495571C-EAC9-4F5A-9068-AD240883D7BF}" destId="{000C676C-4E5B-4C51-BF40-C87E980D8E6C}" srcOrd="3" destOrd="0" parTransId="{A74038A7-9851-4432-BA50-EE4EAC2507C9}" sibTransId="{BF44C27A-35B8-4AA2-B989-44FA5DDA46A5}"/>
    <dgm:cxn modelId="{E56FD8D4-4F3E-497E-A61D-1646989285E2}" srcId="{7495571C-EAC9-4F5A-9068-AD240883D7BF}" destId="{3CDD020C-19A5-4636-8340-91F9B701625A}" srcOrd="1" destOrd="0" parTransId="{680DDA7B-1BF2-4AC1-859E-40747140D303}" sibTransId="{39D1E442-FEAA-4A5F-BBDE-842A57FC81BE}"/>
    <dgm:cxn modelId="{4C5644D6-2631-4AC8-91F8-D9F6E04F421F}" type="presOf" srcId="{3CDD020C-19A5-4636-8340-91F9B701625A}" destId="{7D17A8C8-7CA8-4F4D-9BC8-20E7E8C70531}" srcOrd="0" destOrd="0" presId="urn:microsoft.com/office/officeart/2005/8/layout/process2"/>
    <dgm:cxn modelId="{74BBB0F4-E227-41B2-9D30-7FA15AA7CA24}" type="presOf" srcId="{BF44C27A-35B8-4AA2-B989-44FA5DDA46A5}" destId="{89EAE16C-1C4D-46D3-8306-69D25B2752C1}" srcOrd="1" destOrd="0" presId="urn:microsoft.com/office/officeart/2005/8/layout/process2"/>
    <dgm:cxn modelId="{759E8BFD-64EA-4F77-A2AC-29F15856B461}" type="presOf" srcId="{39D1E442-FEAA-4A5F-BBDE-842A57FC81BE}" destId="{68147AC6-515B-4C67-B512-C933E24B5C65}" srcOrd="0" destOrd="0" presId="urn:microsoft.com/office/officeart/2005/8/layout/process2"/>
    <dgm:cxn modelId="{F14E5E65-815B-4634-8285-4784635532AC}" type="presParOf" srcId="{B4EBF205-64B5-4EA4-BB69-D5DF1EA2FD36}" destId="{4476DE92-144F-4098-86AF-379E2FD090F0}" srcOrd="0" destOrd="0" presId="urn:microsoft.com/office/officeart/2005/8/layout/process2"/>
    <dgm:cxn modelId="{C3FD7C3D-D5E1-4545-AB7C-506EEEDDE47F}" type="presParOf" srcId="{B4EBF205-64B5-4EA4-BB69-D5DF1EA2FD36}" destId="{EE1104CD-17D2-4613-B43D-8FCF3CB04D2F}" srcOrd="1" destOrd="0" presId="urn:microsoft.com/office/officeart/2005/8/layout/process2"/>
    <dgm:cxn modelId="{575E7D8D-8695-4234-B216-F1258E26E725}" type="presParOf" srcId="{EE1104CD-17D2-4613-B43D-8FCF3CB04D2F}" destId="{0B607F1D-929D-4F7A-8876-B4B762E7E554}" srcOrd="0" destOrd="0" presId="urn:microsoft.com/office/officeart/2005/8/layout/process2"/>
    <dgm:cxn modelId="{50147FFC-5D03-434F-A621-037B045711FE}" type="presParOf" srcId="{B4EBF205-64B5-4EA4-BB69-D5DF1EA2FD36}" destId="{7D17A8C8-7CA8-4F4D-9BC8-20E7E8C70531}" srcOrd="2" destOrd="0" presId="urn:microsoft.com/office/officeart/2005/8/layout/process2"/>
    <dgm:cxn modelId="{815A2C7E-8DE6-4C9C-8B48-84B3B6949695}" type="presParOf" srcId="{B4EBF205-64B5-4EA4-BB69-D5DF1EA2FD36}" destId="{68147AC6-515B-4C67-B512-C933E24B5C65}" srcOrd="3" destOrd="0" presId="urn:microsoft.com/office/officeart/2005/8/layout/process2"/>
    <dgm:cxn modelId="{AF477651-1818-4A22-87DE-34BCA9833B30}" type="presParOf" srcId="{68147AC6-515B-4C67-B512-C933E24B5C65}" destId="{D1799F81-8D18-4C0B-9C29-0C785AB1D8BB}" srcOrd="0" destOrd="0" presId="urn:microsoft.com/office/officeart/2005/8/layout/process2"/>
    <dgm:cxn modelId="{E8A29A4B-7888-4B95-93E8-E58DEC56B487}" type="presParOf" srcId="{B4EBF205-64B5-4EA4-BB69-D5DF1EA2FD36}" destId="{D8A8D8F6-E2DF-47F5-92A7-FF98DE07A777}" srcOrd="4" destOrd="0" presId="urn:microsoft.com/office/officeart/2005/8/layout/process2"/>
    <dgm:cxn modelId="{86212247-4EE7-4CE1-A20C-6B8EBF8F0A85}" type="presParOf" srcId="{B4EBF205-64B5-4EA4-BB69-D5DF1EA2FD36}" destId="{F70F7B25-7B1E-4233-9D25-9C00C35CC7FF}" srcOrd="5" destOrd="0" presId="urn:microsoft.com/office/officeart/2005/8/layout/process2"/>
    <dgm:cxn modelId="{AA974724-3DFC-4A11-B952-AEC8AD9906EE}" type="presParOf" srcId="{F70F7B25-7B1E-4233-9D25-9C00C35CC7FF}" destId="{FB2DFA14-BAF6-4C13-90B8-7E3AD16773D3}" srcOrd="0" destOrd="0" presId="urn:microsoft.com/office/officeart/2005/8/layout/process2"/>
    <dgm:cxn modelId="{FB4FDFBC-6755-4260-BFA5-5FB647AA54E1}" type="presParOf" srcId="{B4EBF205-64B5-4EA4-BB69-D5DF1EA2FD36}" destId="{B165B0DC-B9E6-41D6-9B9D-AA48AA657770}" srcOrd="6" destOrd="0" presId="urn:microsoft.com/office/officeart/2005/8/layout/process2"/>
    <dgm:cxn modelId="{F6CD078E-910E-4A5C-BA56-FF468B4615C5}" type="presParOf" srcId="{B4EBF205-64B5-4EA4-BB69-D5DF1EA2FD36}" destId="{C5351EC5-C10E-4E4D-B0A1-C1A1C65113D6}" srcOrd="7" destOrd="0" presId="urn:microsoft.com/office/officeart/2005/8/layout/process2"/>
    <dgm:cxn modelId="{62972422-CE46-452D-9312-B71B3EE6926F}" type="presParOf" srcId="{C5351EC5-C10E-4E4D-B0A1-C1A1C65113D6}" destId="{89EAE16C-1C4D-46D3-8306-69D25B2752C1}" srcOrd="0" destOrd="0" presId="urn:microsoft.com/office/officeart/2005/8/layout/process2"/>
    <dgm:cxn modelId="{D9B12DFA-B2F7-46B1-9730-5E53DCBD941C}" type="presParOf" srcId="{B4EBF205-64B5-4EA4-BB69-D5DF1EA2FD36}" destId="{535DA9B6-CCE4-4A20-84A3-CF791BB74F02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76DE92-144F-4098-86AF-379E2FD090F0}">
      <dsp:nvSpPr>
        <dsp:cNvPr id="0" name=""/>
        <dsp:cNvSpPr/>
      </dsp:nvSpPr>
      <dsp:spPr>
        <a:xfrm>
          <a:off x="2803144" y="42901"/>
          <a:ext cx="1360730" cy="5870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</a:rPr>
            <a:t>Paragraph Review</a:t>
          </a:r>
          <a:endParaRPr lang="en-IN" sz="1500" kern="1200" dirty="0">
            <a:solidFill>
              <a:schemeClr val="tx1"/>
            </a:solidFill>
          </a:endParaRPr>
        </a:p>
      </dsp:txBody>
      <dsp:txXfrm>
        <a:off x="2820339" y="60096"/>
        <a:ext cx="1326340" cy="552695"/>
      </dsp:txXfrm>
    </dsp:sp>
    <dsp:sp modelId="{EE1104CD-17D2-4613-B43D-8FCF3CB04D2F}">
      <dsp:nvSpPr>
        <dsp:cNvPr id="0" name=""/>
        <dsp:cNvSpPr/>
      </dsp:nvSpPr>
      <dsp:spPr>
        <a:xfrm rot="5400000">
          <a:off x="3029764" y="1102884"/>
          <a:ext cx="907489" cy="2641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 rot="-5400000">
        <a:off x="3404252" y="781234"/>
        <a:ext cx="158512" cy="828233"/>
      </dsp:txXfrm>
    </dsp:sp>
    <dsp:sp modelId="{7D17A8C8-7CA8-4F4D-9BC8-20E7E8C70531}">
      <dsp:nvSpPr>
        <dsp:cNvPr id="0" name=""/>
        <dsp:cNvSpPr/>
      </dsp:nvSpPr>
      <dsp:spPr>
        <a:xfrm>
          <a:off x="2803144" y="1839971"/>
          <a:ext cx="1360730" cy="5870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</a:rPr>
            <a:t>Answer Selection</a:t>
          </a:r>
          <a:endParaRPr lang="en-IN" sz="1500" kern="1200" dirty="0">
            <a:solidFill>
              <a:schemeClr val="tx1"/>
            </a:solidFill>
          </a:endParaRPr>
        </a:p>
      </dsp:txBody>
      <dsp:txXfrm>
        <a:off x="2820339" y="1857166"/>
        <a:ext cx="1326340" cy="552695"/>
      </dsp:txXfrm>
    </dsp:sp>
    <dsp:sp modelId="{68147AC6-515B-4C67-B512-C933E24B5C65}">
      <dsp:nvSpPr>
        <dsp:cNvPr id="0" name=""/>
        <dsp:cNvSpPr/>
      </dsp:nvSpPr>
      <dsp:spPr>
        <a:xfrm rot="21529400">
          <a:off x="4284450" y="1977533"/>
          <a:ext cx="724068" cy="2641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>
        <a:off x="4284458" y="2031185"/>
        <a:ext cx="644812" cy="158512"/>
      </dsp:txXfrm>
    </dsp:sp>
    <dsp:sp modelId="{D8A8D8F6-E2DF-47F5-92A7-FF98DE07A777}">
      <dsp:nvSpPr>
        <dsp:cNvPr id="0" name=""/>
        <dsp:cNvSpPr/>
      </dsp:nvSpPr>
      <dsp:spPr>
        <a:xfrm>
          <a:off x="5129095" y="1792197"/>
          <a:ext cx="1360730" cy="5870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</a:rPr>
            <a:t>Question Generation</a:t>
          </a:r>
          <a:endParaRPr lang="en-IN" sz="1500" kern="1200" dirty="0">
            <a:solidFill>
              <a:schemeClr val="tx1"/>
            </a:solidFill>
          </a:endParaRPr>
        </a:p>
      </dsp:txBody>
      <dsp:txXfrm>
        <a:off x="5146290" y="1809392"/>
        <a:ext cx="1326340" cy="552695"/>
      </dsp:txXfrm>
    </dsp:sp>
    <dsp:sp modelId="{F70F7B25-7B1E-4233-9D25-9C00C35CC7FF}">
      <dsp:nvSpPr>
        <dsp:cNvPr id="0" name=""/>
        <dsp:cNvSpPr/>
      </dsp:nvSpPr>
      <dsp:spPr>
        <a:xfrm rot="16238345">
          <a:off x="5383360" y="1078997"/>
          <a:ext cx="871712" cy="2641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 rot="5400000">
        <a:off x="5739518" y="854489"/>
        <a:ext cx="158512" cy="792456"/>
      </dsp:txXfrm>
    </dsp:sp>
    <dsp:sp modelId="{B165B0DC-B9E6-41D6-9B9D-AA48AA657770}">
      <dsp:nvSpPr>
        <dsp:cNvPr id="0" name=""/>
        <dsp:cNvSpPr/>
      </dsp:nvSpPr>
      <dsp:spPr>
        <a:xfrm>
          <a:off x="5148608" y="42901"/>
          <a:ext cx="1360730" cy="5870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</a:rPr>
            <a:t>BERT-Based Filtering</a:t>
          </a:r>
          <a:endParaRPr lang="en-IN" sz="1500" kern="1200" dirty="0">
            <a:solidFill>
              <a:schemeClr val="tx1"/>
            </a:solidFill>
          </a:endParaRPr>
        </a:p>
      </dsp:txBody>
      <dsp:txXfrm>
        <a:off x="5165803" y="60096"/>
        <a:ext cx="1326340" cy="552695"/>
      </dsp:txXfrm>
    </dsp:sp>
    <dsp:sp modelId="{C5351EC5-C10E-4E4D-B0A1-C1A1C65113D6}">
      <dsp:nvSpPr>
        <dsp:cNvPr id="0" name=""/>
        <dsp:cNvSpPr/>
      </dsp:nvSpPr>
      <dsp:spPr>
        <a:xfrm rot="21548914">
          <a:off x="6700027" y="182898"/>
          <a:ext cx="1144640" cy="2641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>
        <a:off x="6700031" y="236325"/>
        <a:ext cx="1065384" cy="158512"/>
      </dsp:txXfrm>
    </dsp:sp>
    <dsp:sp modelId="{535DA9B6-CCE4-4A20-84A3-CF791BB74F02}">
      <dsp:nvSpPr>
        <dsp:cNvPr id="0" name=""/>
        <dsp:cNvSpPr/>
      </dsp:nvSpPr>
      <dsp:spPr>
        <a:xfrm>
          <a:off x="8035356" y="0"/>
          <a:ext cx="1360730" cy="5870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</a:rPr>
            <a:t>Faceted Views of Questions</a:t>
          </a:r>
          <a:endParaRPr lang="en-IN" sz="1500" kern="1200" dirty="0">
            <a:solidFill>
              <a:schemeClr val="tx1"/>
            </a:solidFill>
          </a:endParaRPr>
        </a:p>
      </dsp:txBody>
      <dsp:txXfrm>
        <a:off x="8052551" y="17195"/>
        <a:ext cx="1326340" cy="5526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76DE92-144F-4098-86AF-379E2FD090F0}">
      <dsp:nvSpPr>
        <dsp:cNvPr id="0" name=""/>
        <dsp:cNvSpPr/>
      </dsp:nvSpPr>
      <dsp:spPr>
        <a:xfrm>
          <a:off x="2803144" y="42901"/>
          <a:ext cx="1360730" cy="5870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</a:rPr>
            <a:t>Paragraph Review</a:t>
          </a:r>
          <a:endParaRPr lang="en-IN" sz="1500" kern="1200" dirty="0">
            <a:solidFill>
              <a:schemeClr val="tx1"/>
            </a:solidFill>
          </a:endParaRPr>
        </a:p>
      </dsp:txBody>
      <dsp:txXfrm>
        <a:off x="2820339" y="60096"/>
        <a:ext cx="1326340" cy="552695"/>
      </dsp:txXfrm>
    </dsp:sp>
    <dsp:sp modelId="{EE1104CD-17D2-4613-B43D-8FCF3CB04D2F}">
      <dsp:nvSpPr>
        <dsp:cNvPr id="0" name=""/>
        <dsp:cNvSpPr/>
      </dsp:nvSpPr>
      <dsp:spPr>
        <a:xfrm rot="5400000">
          <a:off x="3029764" y="1102884"/>
          <a:ext cx="907489" cy="2641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 rot="-5400000">
        <a:off x="3404252" y="781234"/>
        <a:ext cx="158512" cy="828233"/>
      </dsp:txXfrm>
    </dsp:sp>
    <dsp:sp modelId="{7D17A8C8-7CA8-4F4D-9BC8-20E7E8C70531}">
      <dsp:nvSpPr>
        <dsp:cNvPr id="0" name=""/>
        <dsp:cNvSpPr/>
      </dsp:nvSpPr>
      <dsp:spPr>
        <a:xfrm>
          <a:off x="2803144" y="1839971"/>
          <a:ext cx="1360730" cy="5870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</a:rPr>
            <a:t>Answer Selection</a:t>
          </a:r>
          <a:endParaRPr lang="en-IN" sz="1500" kern="1200" dirty="0">
            <a:solidFill>
              <a:schemeClr val="tx1"/>
            </a:solidFill>
          </a:endParaRPr>
        </a:p>
      </dsp:txBody>
      <dsp:txXfrm>
        <a:off x="2820339" y="1857166"/>
        <a:ext cx="1326340" cy="552695"/>
      </dsp:txXfrm>
    </dsp:sp>
    <dsp:sp modelId="{68147AC6-515B-4C67-B512-C933E24B5C65}">
      <dsp:nvSpPr>
        <dsp:cNvPr id="0" name=""/>
        <dsp:cNvSpPr/>
      </dsp:nvSpPr>
      <dsp:spPr>
        <a:xfrm rot="21529400">
          <a:off x="4284450" y="1977533"/>
          <a:ext cx="724068" cy="2641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>
        <a:off x="4284458" y="2031185"/>
        <a:ext cx="644812" cy="158512"/>
      </dsp:txXfrm>
    </dsp:sp>
    <dsp:sp modelId="{D8A8D8F6-E2DF-47F5-92A7-FF98DE07A777}">
      <dsp:nvSpPr>
        <dsp:cNvPr id="0" name=""/>
        <dsp:cNvSpPr/>
      </dsp:nvSpPr>
      <dsp:spPr>
        <a:xfrm>
          <a:off x="5129095" y="1792197"/>
          <a:ext cx="1360730" cy="5870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</a:rPr>
            <a:t>Question Generation</a:t>
          </a:r>
          <a:endParaRPr lang="en-IN" sz="1500" kern="1200" dirty="0">
            <a:solidFill>
              <a:schemeClr val="tx1"/>
            </a:solidFill>
          </a:endParaRPr>
        </a:p>
      </dsp:txBody>
      <dsp:txXfrm>
        <a:off x="5146290" y="1809392"/>
        <a:ext cx="1326340" cy="552695"/>
      </dsp:txXfrm>
    </dsp:sp>
    <dsp:sp modelId="{F70F7B25-7B1E-4233-9D25-9C00C35CC7FF}">
      <dsp:nvSpPr>
        <dsp:cNvPr id="0" name=""/>
        <dsp:cNvSpPr/>
      </dsp:nvSpPr>
      <dsp:spPr>
        <a:xfrm rot="16238345">
          <a:off x="5383360" y="1078997"/>
          <a:ext cx="871712" cy="2641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 rot="5400000">
        <a:off x="5739518" y="854489"/>
        <a:ext cx="158512" cy="792456"/>
      </dsp:txXfrm>
    </dsp:sp>
    <dsp:sp modelId="{B165B0DC-B9E6-41D6-9B9D-AA48AA657770}">
      <dsp:nvSpPr>
        <dsp:cNvPr id="0" name=""/>
        <dsp:cNvSpPr/>
      </dsp:nvSpPr>
      <dsp:spPr>
        <a:xfrm>
          <a:off x="5148608" y="42901"/>
          <a:ext cx="1360730" cy="5870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</a:rPr>
            <a:t>BERT-Based Filtering</a:t>
          </a:r>
          <a:endParaRPr lang="en-IN" sz="1500" kern="1200" dirty="0">
            <a:solidFill>
              <a:schemeClr val="tx1"/>
            </a:solidFill>
          </a:endParaRPr>
        </a:p>
      </dsp:txBody>
      <dsp:txXfrm>
        <a:off x="5165803" y="60096"/>
        <a:ext cx="1326340" cy="552695"/>
      </dsp:txXfrm>
    </dsp:sp>
    <dsp:sp modelId="{C5351EC5-C10E-4E4D-B0A1-C1A1C65113D6}">
      <dsp:nvSpPr>
        <dsp:cNvPr id="0" name=""/>
        <dsp:cNvSpPr/>
      </dsp:nvSpPr>
      <dsp:spPr>
        <a:xfrm rot="21548914">
          <a:off x="6700027" y="182898"/>
          <a:ext cx="1144640" cy="2641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>
        <a:off x="6700031" y="236325"/>
        <a:ext cx="1065384" cy="158512"/>
      </dsp:txXfrm>
    </dsp:sp>
    <dsp:sp modelId="{535DA9B6-CCE4-4A20-84A3-CF791BB74F02}">
      <dsp:nvSpPr>
        <dsp:cNvPr id="0" name=""/>
        <dsp:cNvSpPr/>
      </dsp:nvSpPr>
      <dsp:spPr>
        <a:xfrm>
          <a:off x="8035356" y="0"/>
          <a:ext cx="1360730" cy="5870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</a:rPr>
            <a:t>Faceted Views of Questions</a:t>
          </a:r>
          <a:endParaRPr lang="en-IN" sz="1500" kern="1200" dirty="0">
            <a:solidFill>
              <a:schemeClr val="tx1"/>
            </a:solidFill>
          </a:endParaRPr>
        </a:p>
      </dsp:txBody>
      <dsp:txXfrm>
        <a:off x="8052551" y="17195"/>
        <a:ext cx="1326340" cy="5526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12/4/2024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12/4/2024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A836E0-FE39-8BBB-D440-C911FBFFF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083025-E872-14EA-AB7A-0D4E5DD73B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765A93-47F9-2A9B-1EFE-1043742524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53BC8D-AEBC-D6BE-E863-DB8AE666A3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2386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501689-D567-1C2C-6FC1-831A6FA0A6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539AE5-B6D6-1354-17CF-892A1AD836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CE5863-34CE-3F0B-6B63-4BB6C8DB9F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E4C23-D510-8BFB-203F-7E643885FC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7874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F3CE92-3C4E-A59E-2439-2F6F0D870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25C33C-F180-AAB8-6F36-86112B0443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C75081-9E52-D13A-E205-A4A3153CE5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94CF3-3248-295E-EC9C-4C83BAE432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6699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1645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5733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6607DE-C68E-B580-A0C9-BD488B1849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BD0E7D-75C5-9287-09CC-6731B08A4C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263DAF-29E1-C508-C4DC-844F2371A0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1A366D-2E25-A06B-FA9F-B80C17D137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7391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3537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A99748-5FF1-113F-3E53-9BA31835E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4A588E-50D3-D53B-D97A-C75A1D00B2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532A80-368A-5E27-0821-E426D2FFCB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9F5652-3768-D9B1-A98D-ED97CB2993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5600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7003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794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FD1021-236D-668A-09B0-32F4E252FA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1ABFB2-F148-84B6-1B7A-5512CBCFEF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5FA771-B18F-F016-C6CA-1DE5B24940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5BE6C-15CD-AC52-C0F8-7B2E81E1E6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032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A66377-3E57-5677-7CE9-373ED76E57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2B673C-4AD5-06D8-D002-42B5143C1D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6865F4-72B2-3325-5011-ECF786EEF7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D55B0-E90F-DE07-A008-788A7FCEDD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130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743F6A-D15B-4B99-2D55-D0A950CA43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AC85FC-B647-3777-A0A4-F141FD7A22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D55673-CCB2-0C43-1A28-777AF578AA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E85339-224F-1384-6215-07518D7F3D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161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30463C-590C-696B-0F2E-EFF4ACC86B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B77A3B-C9E6-C4E0-57D5-E77FF3EAF7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EE4A91-8D0B-7258-EAAE-6D9FE1406C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EAAF6C-56FD-8F0E-3769-E70BAB57DD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89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ABC134-651A-D80E-94D2-FDC7049396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DCEF53-97E9-EC11-89F1-A5E9B3D220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DC5A05-D724-A918-AF41-D17619CC67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68B39B-9AB9-453D-7C0F-BE3E384A71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48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5" Type="http://schemas.openxmlformats.org/officeDocument/2006/relationships/image" Target="../media/image26.png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4941771" cy="3200400"/>
          </a:xfrm>
        </p:spPr>
        <p:txBody>
          <a:bodyPr anchor="ctr"/>
          <a:lstStyle/>
          <a:p>
            <a:r>
              <a:rPr lang="en-US" dirty="0"/>
              <a:t>Question generation System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CF0D4D-2A60-E1DD-2934-4F1E38221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4168E-2BA7-D310-AFAA-E22BDDB41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IN" dirty="0"/>
              <a:t>TensorFlow tokenizer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FC792-2ECD-B232-C189-8234C9681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/>
          <a:p>
            <a:pPr lvl="1"/>
            <a:r>
              <a:rPr lang="en-IN" dirty="0"/>
              <a:t>Using TensorFlow tokenizer </a:t>
            </a:r>
            <a:r>
              <a:rPr lang="en-US" dirty="0"/>
              <a:t>to tokenize the text data (questions and contexts).</a:t>
            </a:r>
          </a:p>
          <a:p>
            <a:pPr lvl="1"/>
            <a:r>
              <a:rPr lang="en-US" dirty="0"/>
              <a:t>Setting vocabulary size  to 20000 and handles out-of-vocabulary words with &lt;</a:t>
            </a:r>
            <a:r>
              <a:rPr lang="en-US" dirty="0" err="1"/>
              <a:t>unk</a:t>
            </a:r>
            <a:r>
              <a:rPr lang="en-US" dirty="0"/>
              <a:t>&gt; </a:t>
            </a:r>
            <a:r>
              <a:rPr lang="en-IN" dirty="0"/>
              <a:t>token.</a:t>
            </a:r>
          </a:p>
          <a:p>
            <a:pPr lvl="1"/>
            <a:r>
              <a:rPr lang="en-US" b="1" dirty="0"/>
              <a:t>Example:</a:t>
            </a:r>
            <a:r>
              <a:rPr lang="en-US" dirty="0"/>
              <a:t> </a:t>
            </a:r>
            <a:r>
              <a:rPr lang="en-US" dirty="0" err="1"/>
              <a:t>dict_items</a:t>
            </a:r>
            <a:r>
              <a:rPr lang="en-US" dirty="0"/>
              <a:t>([('&lt;</a:t>
            </a:r>
            <a:r>
              <a:rPr lang="en-US" dirty="0" err="1"/>
              <a:t>unk</a:t>
            </a:r>
            <a:r>
              <a:rPr lang="en-US" dirty="0"/>
              <a:t>&gt;', 1), ('the', 2), ('of', 3), ('and', 4), ('in', 5), ('to', 6), ('a', 7), ('is', 8), ('</a:t>
            </a:r>
            <a:r>
              <a:rPr lang="en-US" dirty="0" err="1"/>
              <a:t>ians</a:t>
            </a:r>
            <a:r>
              <a:rPr lang="en-US" dirty="0"/>
              <a:t>', 9)])</a:t>
            </a:r>
            <a:endParaRPr lang="en-IN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7BFB896-2EC8-F82F-E7DA-88BE0450A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622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6465C-DB7C-E4C0-FA55-5543DCD099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5DF-465B-E412-C08F-912833D8E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IN" dirty="0"/>
              <a:t>Glove Embedding Matrix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95A1FF-8BED-CB88-4F7E-DC0810271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Build a </a:t>
            </a:r>
            <a:r>
              <a:rPr lang="en-US" dirty="0" err="1"/>
              <a:t>GloVe</a:t>
            </a:r>
            <a:r>
              <a:rPr lang="en-US" dirty="0"/>
              <a:t> embedding matrix for all the terms in the tokenizer, with rows corresponding to the tokenizer's word index.</a:t>
            </a:r>
          </a:p>
          <a:p>
            <a:pPr lvl="1"/>
            <a:r>
              <a:rPr lang="en-US" dirty="0"/>
              <a:t>Filled the matrix with </a:t>
            </a:r>
            <a:r>
              <a:rPr lang="en-US" dirty="0" err="1"/>
              <a:t>GloVe</a:t>
            </a:r>
            <a:r>
              <a:rPr lang="en-US" dirty="0"/>
              <a:t> word embeddings if they exist, based on the tokenizer's word index.</a:t>
            </a:r>
          </a:p>
          <a:p>
            <a:pPr lvl="1"/>
            <a:r>
              <a:rPr lang="en-US" dirty="0"/>
              <a:t>Special tokens like &lt;</a:t>
            </a:r>
            <a:r>
              <a:rPr lang="en-US" dirty="0" err="1"/>
              <a:t>unk</a:t>
            </a:r>
            <a:r>
              <a:rPr lang="en-US" dirty="0"/>
              <a:t>&gt;, </a:t>
            </a:r>
            <a:r>
              <a:rPr lang="en-US" dirty="0" err="1"/>
              <a:t>starttag</a:t>
            </a:r>
            <a:r>
              <a:rPr lang="en-US" dirty="0"/>
              <a:t>, and </a:t>
            </a:r>
            <a:r>
              <a:rPr lang="en-US" dirty="0" err="1"/>
              <a:t>endtag</a:t>
            </a:r>
            <a:r>
              <a:rPr lang="en-US" dirty="0"/>
              <a:t> are assigned random embeddings.</a:t>
            </a:r>
            <a:endParaRPr lang="en-IN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77DA3E46-3E6F-FCAB-03F7-66E9AB15C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089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9071FC-1D90-67D5-6519-7C9A3B7C22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76A09-B1CF-6241-E4AB-A55FC1264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IN" dirty="0"/>
              <a:t>Sequences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D7200-85E6-0D52-B576-AAB89D0AA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Created sequences for questions and context based on their tokenizer indices.</a:t>
            </a:r>
          </a:p>
          <a:p>
            <a:pPr lvl="1"/>
            <a:r>
              <a:rPr lang="en-US" dirty="0"/>
              <a:t>Padded the sequences with zeros to ensure all sequences are of uniform length.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1936A3F3-2404-B468-4C09-0C6B0380D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C52FF3-9C38-A58E-8C28-278CA3249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974" y="4466603"/>
            <a:ext cx="7182852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495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IN" dirty="0" err="1"/>
              <a:t>paraQG</a:t>
            </a:r>
            <a:r>
              <a:rPr lang="en-IN" dirty="0"/>
              <a:t> system Architecture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1FE43E4-F7B5-68BD-BBFD-F9B91626C01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74745231"/>
              </p:ext>
            </p:extLst>
          </p:nvPr>
        </p:nvGraphicFramePr>
        <p:xfrm>
          <a:off x="-648652" y="2976880"/>
          <a:ext cx="10038514" cy="411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40064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/>
          <a:p>
            <a:pPr lvl="1"/>
            <a:r>
              <a:rPr lang="en-IN" dirty="0"/>
              <a:t>Seq2Seq (Sequence-to-Sequence) model augmented with:</a:t>
            </a:r>
          </a:p>
          <a:p>
            <a:pPr lvl="2"/>
            <a:r>
              <a:rPr lang="en-US" b="1" dirty="0"/>
              <a:t>Dynamic dictionaries</a:t>
            </a:r>
            <a:r>
              <a:rPr lang="en-US" dirty="0"/>
              <a:t>: Handle out-of-vocabulary words.</a:t>
            </a:r>
          </a:p>
          <a:p>
            <a:pPr lvl="2"/>
            <a:r>
              <a:rPr lang="en-US" b="1" dirty="0"/>
              <a:t>Copy mechanism</a:t>
            </a:r>
            <a:r>
              <a:rPr lang="en-US" dirty="0"/>
              <a:t>: Copies words directly from the paragraph.</a:t>
            </a:r>
          </a:p>
          <a:p>
            <a:pPr lvl="2"/>
            <a:r>
              <a:rPr lang="fr-FR" b="1" dirty="0" err="1"/>
              <a:t>Sparse</a:t>
            </a:r>
            <a:r>
              <a:rPr lang="fr-FR" b="1" dirty="0"/>
              <a:t>-max attention</a:t>
            </a:r>
            <a:r>
              <a:rPr lang="fr-FR" dirty="0"/>
              <a:t>: </a:t>
            </a:r>
            <a:r>
              <a:rPr lang="fr-FR" dirty="0" err="1"/>
              <a:t>Focuses</a:t>
            </a:r>
            <a:r>
              <a:rPr lang="fr-FR" dirty="0"/>
              <a:t> on high-attention </a:t>
            </a:r>
            <a:r>
              <a:rPr lang="fr-FR" dirty="0" err="1"/>
              <a:t>text</a:t>
            </a:r>
            <a:r>
              <a:rPr lang="fr-FR" dirty="0"/>
              <a:t>.</a:t>
            </a:r>
          </a:p>
          <a:p>
            <a:pPr lvl="1"/>
            <a:r>
              <a:rPr lang="en-US" dirty="0"/>
              <a:t>Generates syntactically correct and meaningful questions from paragraphs.</a:t>
            </a:r>
            <a:endParaRPr lang="fr-FR" dirty="0"/>
          </a:p>
          <a:p>
            <a:pPr marL="281178" lvl="2" indent="0">
              <a:buNone/>
            </a:pP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56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7173C9-FF9D-B283-897F-03270088C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42454-9DEB-0202-072D-D04AE4A71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IN" dirty="0" err="1"/>
              <a:t>paraQG</a:t>
            </a:r>
            <a:r>
              <a:rPr lang="en-IN" dirty="0"/>
              <a:t> system Architecture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1EFCA38-1139-03DA-8AAB-499CD0D36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1F6853E-D6A6-B2F6-BF8C-2636AD5279A3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235268" y="3098800"/>
          <a:ext cx="10038514" cy="411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65FD96EC-7064-048E-E76E-1D597BA5DC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38462" y="0"/>
            <a:ext cx="93150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605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IN" dirty="0"/>
              <a:t>Evaluation Metrics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/>
          <a:p>
            <a:pPr lvl="1"/>
            <a:r>
              <a:rPr lang="en-US" b="1" dirty="0"/>
              <a:t>METEOR</a:t>
            </a:r>
            <a:r>
              <a:rPr lang="en-US" dirty="0"/>
              <a:t>: Measures precision and recall between generated and reference questions.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56BF96-5E9E-B260-B792-5F55C2C1F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630" y="3655001"/>
            <a:ext cx="3973970" cy="6426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A609FE-1C29-E425-9E29-D2E6979753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1630" y="4364053"/>
            <a:ext cx="6299200" cy="2050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F47F22-8541-FA74-5CDA-6D8E8E5DD9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1630" y="4756176"/>
            <a:ext cx="4400690" cy="5473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7A7833-66CE-99EF-308B-9379EAEDC3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1016" y="3721374"/>
            <a:ext cx="1390771" cy="6426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93A2745-6BFA-12EC-C0E8-256037C05F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1630" y="5439742"/>
            <a:ext cx="3313570" cy="22337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B77F835-8B5C-4B39-700C-F2BEBE0807E8}"/>
              </a:ext>
            </a:extLst>
          </p:cNvPr>
          <p:cNvSpPr txBox="1"/>
          <p:nvPr/>
        </p:nvSpPr>
        <p:spPr>
          <a:xfrm>
            <a:off x="1322318" y="5663119"/>
            <a:ext cx="547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Um = number of unigrams in candidate (6)</a:t>
            </a:r>
            <a:endParaRPr lang="en-IN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07E2C61-4B98-767C-E304-29563FDD92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84001" y="4735638"/>
            <a:ext cx="3102132" cy="131692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C02809B-C4EA-3925-E857-FEFA422FE25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65491" y="3884088"/>
            <a:ext cx="210873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174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D21B7A-BFC9-0D6F-AA56-24E6AF999A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EB88C-B46B-E5F9-6A56-B9F26171A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88" y="818148"/>
            <a:ext cx="7288282" cy="480526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BC2C4-681F-05DA-388A-82163DD62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1098" y="5321128"/>
            <a:ext cx="7450137" cy="1437447"/>
          </a:xfrm>
        </p:spPr>
        <p:txBody>
          <a:bodyPr>
            <a:normAutofit/>
          </a:bodyPr>
          <a:lstStyle/>
          <a:p>
            <a:pPr marL="281178" lvl="2" indent="0">
              <a:buNone/>
            </a:pPr>
            <a:r>
              <a:rPr lang="en-US" dirty="0"/>
              <a:t>Average Meteor Score : 0.482800565847217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2DCDC28-6517-280E-90B3-0888CD649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4B66B2-F7C6-C6AD-90F8-7450F954A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31156"/>
            <a:ext cx="12192000" cy="35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695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5184F-C6D3-7B69-26B8-05976614C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C3B8DF-EE1C-BDB0-AC3B-883B23F24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Interactive Form - Brave 2024-12-04 02-03-36">
            <a:hlinkClick r:id="" action="ppaction://media"/>
            <a:extLst>
              <a:ext uri="{FF2B5EF4-FFF2-40B4-BE49-F238E27FC236}">
                <a16:creationId xmlns:a16="http://schemas.microsoft.com/office/drawing/2014/main" id="{EAD1ADC4-4BB2-115D-A63D-100872F980D1}"/>
              </a:ext>
            </a:extLst>
          </p:cNvPr>
          <p:cNvPicPr>
            <a:picLocks noGrp="1" noChangeAspect="1"/>
          </p:cNvPicPr>
          <p:nvPr>
            <p:ph sz="half" idx="2"/>
            <a:videoFile r:link="rId1"/>
            <p:extLst>
              <p:ext uri="{DAA4B4D4-6D71-4841-9C94-3DE7FCFB9230}">
                <p14:media xmlns:p14="http://schemas.microsoft.com/office/powerpoint/2010/main" r:embed="rId2">
                  <p14:trim st="5905"/>
                </p14:media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2192000" cy="6356349"/>
          </a:xfrm>
        </p:spPr>
      </p:pic>
    </p:spTree>
    <p:extLst>
      <p:ext uri="{BB962C8B-B14F-4D97-AF65-F5344CB8AC3E}">
        <p14:creationId xmlns:p14="http://schemas.microsoft.com/office/powerpoint/2010/main" val="3745163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852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6786880" cy="2850181"/>
          </a:xfrm>
        </p:spPr>
        <p:txBody>
          <a:bodyPr>
            <a:noAutofit/>
          </a:bodyPr>
          <a:lstStyle/>
          <a:p>
            <a:r>
              <a:rPr lang="en-US" dirty="0"/>
              <a:t>Chaotic NOOBS</a:t>
            </a:r>
          </a:p>
          <a:p>
            <a:r>
              <a:rPr lang="en-US" dirty="0"/>
              <a:t>MSc. DS</a:t>
            </a:r>
          </a:p>
          <a:p>
            <a:r>
              <a:rPr lang="en-US" dirty="0"/>
              <a:t>{202318015, 202318025, 202318027, 202318045}@daiict.ac.in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6775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397788"/>
            <a:ext cx="3898900" cy="3682336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Dataset</a:t>
            </a:r>
          </a:p>
          <a:p>
            <a:r>
              <a:rPr lang="en-US" dirty="0"/>
              <a:t>Data Preprocessing</a:t>
            </a:r>
          </a:p>
          <a:p>
            <a:r>
              <a:rPr lang="en-US" dirty="0" err="1"/>
              <a:t>ParaQG</a:t>
            </a:r>
            <a:r>
              <a:rPr lang="en-US" dirty="0"/>
              <a:t> System Architecture</a:t>
            </a:r>
          </a:p>
          <a:p>
            <a:r>
              <a:rPr lang="en-US" dirty="0"/>
              <a:t>Model</a:t>
            </a:r>
          </a:p>
          <a:p>
            <a:r>
              <a:rPr lang="en-US" dirty="0"/>
              <a:t>Evaluation Metrics</a:t>
            </a:r>
          </a:p>
          <a:p>
            <a:r>
              <a:rPr lang="en-US" dirty="0"/>
              <a:t>Results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7" y="2763078"/>
            <a:ext cx="7412037" cy="3407051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Generating meaningful questions from large text data is a critical need in education, content creation, and knowledge assessment, but the process remains manual and time-consuming. </a:t>
            </a:r>
          </a:p>
          <a:p>
            <a:pPr lvl="1"/>
            <a:r>
              <a:rPr lang="en-US" dirty="0"/>
              <a:t>Current automated solutions focus on single sentences, making them impractical for real-world use cases where understanding and generating questions from entire paragraphs or documents is essential.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IN" dirty="0"/>
              <a:t>Dataset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7" y="2763078"/>
            <a:ext cx="7754937" cy="3407051"/>
          </a:xfrm>
        </p:spPr>
        <p:txBody>
          <a:bodyPr>
            <a:normAutofit/>
          </a:bodyPr>
          <a:lstStyle/>
          <a:p>
            <a:pPr lvl="1"/>
            <a:r>
              <a:rPr lang="en-US" dirty="0" err="1"/>
              <a:t>SQuAD</a:t>
            </a:r>
            <a:r>
              <a:rPr lang="en-US" dirty="0"/>
              <a:t> 1.1 contains 107,785 question-answer pairs from 536 articles.</a:t>
            </a:r>
          </a:p>
          <a:p>
            <a:pPr lvl="1"/>
            <a:r>
              <a:rPr lang="en-US" dirty="0" err="1"/>
              <a:t>SQuAD</a:t>
            </a:r>
            <a:r>
              <a:rPr lang="en-US" dirty="0"/>
              <a:t> 2.0 (open-domain </a:t>
            </a:r>
            <a:r>
              <a:rPr lang="en-US" dirty="0" err="1"/>
              <a:t>SQuAD</a:t>
            </a:r>
            <a:r>
              <a:rPr lang="en-US" dirty="0"/>
              <a:t>, also known as </a:t>
            </a:r>
            <a:r>
              <a:rPr lang="en-US" dirty="0" err="1"/>
              <a:t>SQuAD</a:t>
            </a:r>
            <a:r>
              <a:rPr lang="en-US" dirty="0"/>
              <a:t>-Open), the latest version, combines the 100,000 questions in </a:t>
            </a:r>
            <a:r>
              <a:rPr lang="en-US" dirty="0" err="1"/>
              <a:t>SQuAD</a:t>
            </a:r>
            <a:r>
              <a:rPr lang="en-US" dirty="0"/>
              <a:t> 1.1 with over 50,000 unanswerable questions written </a:t>
            </a:r>
            <a:r>
              <a:rPr lang="en-US" dirty="0" err="1"/>
              <a:t>adversarially</a:t>
            </a:r>
            <a:r>
              <a:rPr lang="en-US" dirty="0"/>
              <a:t> by </a:t>
            </a:r>
            <a:r>
              <a:rPr lang="en-US" dirty="0" err="1"/>
              <a:t>crowdworkers</a:t>
            </a:r>
            <a:r>
              <a:rPr lang="en-US" dirty="0"/>
              <a:t> in forms similar to the answerable ones.</a:t>
            </a:r>
          </a:p>
          <a:p>
            <a:pPr lvl="1"/>
            <a:r>
              <a:rPr lang="en-US" dirty="0"/>
              <a:t>We have used the dev-v2.0 dataset, which consists of 1,204 unique contexts and 11,873 unique questions.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464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8BEC30-22DC-ADD6-5CE0-476757322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3A69A-DED9-5841-51F1-4D7E25BBE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88" y="828040"/>
            <a:ext cx="7288282" cy="607940"/>
          </a:xfrm>
        </p:spPr>
        <p:txBody>
          <a:bodyPr/>
          <a:lstStyle/>
          <a:p>
            <a:r>
              <a:rPr lang="en-IN" dirty="0">
                <a:latin typeface="+mn-lt"/>
              </a:rPr>
              <a:t>Context data</a:t>
            </a:r>
            <a:endParaRPr lang="en-US" dirty="0"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7824B-566F-1B09-7C58-80C39E47D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/>
          <a:p>
            <a:pPr lvl="1"/>
            <a:r>
              <a:rPr lang="en-IN" b="0" i="0" dirty="0" err="1">
                <a:solidFill>
                  <a:srgbClr val="212529"/>
                </a:solidFill>
                <a:effectLst/>
                <a:latin typeface="Lato" panose="020F0502020204030204" pitchFamily="34" charset="0"/>
              </a:rPr>
              <a:t>SQuAD</a:t>
            </a:r>
            <a:r>
              <a:rPr lang="en-IN" b="0" i="0" dirty="0">
                <a:solidFill>
                  <a:srgbClr val="212529"/>
                </a:solidFill>
                <a:effectLst/>
                <a:latin typeface="Lato" panose="020F0502020204030204" pitchFamily="34" charset="0"/>
              </a:rPr>
              <a:t> 1.1 contains 107,785 question-answer pairs on 536 articles.</a:t>
            </a:r>
          </a:p>
          <a:p>
            <a:pPr lvl="1"/>
            <a:r>
              <a:rPr lang="en-US" dirty="0"/>
              <a:t>SQuAD2.0 (open-domain </a:t>
            </a:r>
            <a:r>
              <a:rPr lang="en-US" dirty="0" err="1"/>
              <a:t>SQuAD</a:t>
            </a:r>
            <a:r>
              <a:rPr lang="en-US" dirty="0"/>
              <a:t>, </a:t>
            </a:r>
            <a:r>
              <a:rPr lang="en-US" dirty="0" err="1"/>
              <a:t>SQuAD</a:t>
            </a:r>
            <a:r>
              <a:rPr lang="en-US" dirty="0"/>
              <a:t>-Open), the latest version, combines the 100,000 questions in SQuAD1.1 with over 50,000 un-answerable questions written </a:t>
            </a:r>
            <a:r>
              <a:rPr lang="en-US" dirty="0" err="1"/>
              <a:t>adversarially</a:t>
            </a:r>
            <a:r>
              <a:rPr lang="en-US" dirty="0"/>
              <a:t> by </a:t>
            </a:r>
            <a:r>
              <a:rPr lang="en-US" dirty="0" err="1"/>
              <a:t>crowdworkers</a:t>
            </a:r>
            <a:r>
              <a:rPr lang="en-US" dirty="0"/>
              <a:t> in forms that are similar to the answerable ones.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72EEF654-0ECF-F1B7-7F10-B57273F67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546C3A-9728-5487-2115-E4332AD96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388" y="1844312"/>
            <a:ext cx="7077485" cy="418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028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B76B46-C54F-B750-FC6E-6A1EE23428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199FD-68AF-D5E7-A93A-C440B5A0D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1"/>
            <a:ext cx="7288282" cy="1446140"/>
          </a:xfrm>
        </p:spPr>
        <p:txBody>
          <a:bodyPr/>
          <a:lstStyle/>
          <a:p>
            <a:r>
              <a:rPr lang="en-US" dirty="0"/>
              <a:t>Question &amp; Answer 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312A9-CFF2-BAB5-F4BC-230E7BA14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/>
          <a:p>
            <a:pPr lvl="1"/>
            <a:r>
              <a:rPr lang="en-IN" b="0" i="0" dirty="0" err="1">
                <a:solidFill>
                  <a:srgbClr val="212529"/>
                </a:solidFill>
                <a:effectLst/>
                <a:latin typeface="Lato" panose="020F0502020204030204" pitchFamily="34" charset="0"/>
              </a:rPr>
              <a:t>SQuAD</a:t>
            </a:r>
            <a:r>
              <a:rPr lang="en-IN" b="0" i="0" dirty="0">
                <a:solidFill>
                  <a:srgbClr val="212529"/>
                </a:solidFill>
                <a:effectLst/>
                <a:latin typeface="Lato" panose="020F0502020204030204" pitchFamily="34" charset="0"/>
              </a:rPr>
              <a:t> 1.1 contains 107,785 question-answer pairs on 536 articles.</a:t>
            </a:r>
          </a:p>
          <a:p>
            <a:pPr lvl="1"/>
            <a:r>
              <a:rPr lang="en-US" dirty="0"/>
              <a:t>SQuAD2.0 (open-domain </a:t>
            </a:r>
            <a:r>
              <a:rPr lang="en-US" dirty="0" err="1"/>
              <a:t>SQuAD</a:t>
            </a:r>
            <a:r>
              <a:rPr lang="en-US" dirty="0"/>
              <a:t>, </a:t>
            </a:r>
            <a:r>
              <a:rPr lang="en-US" dirty="0" err="1"/>
              <a:t>SQuAD</a:t>
            </a:r>
            <a:r>
              <a:rPr lang="en-US" dirty="0"/>
              <a:t>-Open), the latest version, combines the 100,000 questions in SQuAD1.1 with over 50,000 un-answerable questions written </a:t>
            </a:r>
            <a:r>
              <a:rPr lang="en-US" dirty="0" err="1"/>
              <a:t>adversarially</a:t>
            </a:r>
            <a:r>
              <a:rPr lang="en-US" dirty="0"/>
              <a:t> by </a:t>
            </a:r>
            <a:r>
              <a:rPr lang="en-US" dirty="0" err="1"/>
              <a:t>crowdworkers</a:t>
            </a:r>
            <a:r>
              <a:rPr lang="en-US" dirty="0"/>
              <a:t> in forms that are similar to the answerable ones.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6B83C216-F63A-39D6-12BB-DE0655EF1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A9749F-10DD-84B2-8759-053ED3C44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597" y="2185385"/>
            <a:ext cx="10964805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924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1F4150-4B6E-2564-B0EB-64CF89A9F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EE37C-018F-8934-921E-BBA8A805A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IN" dirty="0"/>
              <a:t>Data pre-processing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E32A9-6CFE-99A2-5075-64563C14F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/>
          <a:p>
            <a:pPr lvl="1"/>
            <a:r>
              <a:rPr lang="en-US" b="1" i="0" dirty="0">
                <a:solidFill>
                  <a:srgbClr val="212529"/>
                </a:solidFill>
                <a:effectLst/>
              </a:rPr>
              <a:t>Lowercasing</a:t>
            </a:r>
            <a:r>
              <a:rPr lang="en-US" b="0" i="0" dirty="0">
                <a:solidFill>
                  <a:srgbClr val="212529"/>
                </a:solidFill>
                <a:effectLst/>
              </a:rPr>
              <a:t>: Converted all text to lowercase for uniformity.</a:t>
            </a:r>
          </a:p>
          <a:p>
            <a:pPr lvl="1"/>
            <a:r>
              <a:rPr lang="en-US" b="1" dirty="0"/>
              <a:t>Punctuation Handling</a:t>
            </a:r>
            <a:r>
              <a:rPr lang="en-US" dirty="0"/>
              <a:t>: ( . ? " ' [] () {} ) added spaces to distinguish punctuation from words.</a:t>
            </a:r>
          </a:p>
          <a:p>
            <a:pPr lvl="1"/>
            <a:r>
              <a:rPr lang="en-US" b="1" dirty="0"/>
              <a:t>Emoji &amp; URL Removal</a:t>
            </a:r>
            <a:r>
              <a:rPr lang="en-US" dirty="0"/>
              <a:t>: Removed emojis, URLs, and non-ASCII characters to maintain clean text data.</a:t>
            </a:r>
          </a:p>
          <a:p>
            <a:pPr lvl="1"/>
            <a:r>
              <a:rPr lang="en-US" b="1" dirty="0"/>
              <a:t>No </a:t>
            </a:r>
            <a:r>
              <a:rPr lang="en-US" b="1" dirty="0" err="1"/>
              <a:t>Stopword</a:t>
            </a:r>
            <a:r>
              <a:rPr lang="en-US" b="1" dirty="0"/>
              <a:t> Removal</a:t>
            </a:r>
            <a:r>
              <a:rPr lang="en-US" dirty="0"/>
              <a:t>: Retained </a:t>
            </a:r>
            <a:r>
              <a:rPr lang="en-US" dirty="0" err="1"/>
              <a:t>stopwords</a:t>
            </a:r>
            <a:r>
              <a:rPr lang="en-US" dirty="0"/>
              <a:t> to preserve the contextual meaning of questions.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2C93590-6677-2ECD-0FA9-AE58EBFC9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925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C50B63-4D65-B200-2BC4-B54A7037CD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92B13-1560-4D63-EE6E-B9680B994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IN" dirty="0"/>
              <a:t>Data pre-processing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0E702-8821-5ADA-DB2E-36F2D00AD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/>
          <a:p>
            <a:pPr lvl="1"/>
            <a:r>
              <a:rPr lang="en-IN" b="1" dirty="0"/>
              <a:t>Tagging</a:t>
            </a:r>
            <a:r>
              <a:rPr lang="en-IN" dirty="0"/>
              <a:t>: Added </a:t>
            </a:r>
            <a:r>
              <a:rPr lang="en-IN" dirty="0" err="1"/>
              <a:t>starttag</a:t>
            </a:r>
            <a:r>
              <a:rPr lang="en-IN" dirty="0"/>
              <a:t> and </a:t>
            </a:r>
            <a:r>
              <a:rPr lang="en-IN" dirty="0" err="1"/>
              <a:t>endtag</a:t>
            </a:r>
            <a:r>
              <a:rPr lang="en-IN" dirty="0"/>
              <a:t> </a:t>
            </a:r>
            <a:r>
              <a:rPr lang="en-US" dirty="0"/>
              <a:t>at the beginning and end of all questions for structure.</a:t>
            </a:r>
          </a:p>
          <a:p>
            <a:pPr lvl="1"/>
            <a:r>
              <a:rPr lang="en-US" b="1" dirty="0"/>
              <a:t>Example :</a:t>
            </a:r>
            <a:r>
              <a:rPr lang="en-US" dirty="0"/>
              <a:t> '</a:t>
            </a:r>
            <a:r>
              <a:rPr lang="en-US" dirty="0" err="1"/>
              <a:t>starttag</a:t>
            </a:r>
            <a:r>
              <a:rPr lang="en-US" dirty="0"/>
              <a:t> what year did </a:t>
            </a:r>
            <a:r>
              <a:rPr lang="en-US" dirty="0" err="1"/>
              <a:t>bskyb</a:t>
            </a:r>
            <a:r>
              <a:rPr lang="en-US" dirty="0"/>
              <a:t> and </a:t>
            </a:r>
            <a:r>
              <a:rPr lang="en-US" dirty="0" err="1"/>
              <a:t>microsoft</a:t>
            </a:r>
            <a:r>
              <a:rPr lang="en-US" dirty="0"/>
              <a:t> announce their settlement ?  </a:t>
            </a:r>
            <a:r>
              <a:rPr lang="en-US" dirty="0" err="1"/>
              <a:t>endtag</a:t>
            </a:r>
            <a:r>
              <a:rPr lang="en-US" dirty="0"/>
              <a:t>’	</a:t>
            </a:r>
          </a:p>
          <a:p>
            <a:pPr lvl="1"/>
            <a:r>
              <a:rPr lang="en-US" b="1" dirty="0"/>
              <a:t>BIO Notation: </a:t>
            </a:r>
            <a:r>
              <a:rPr lang="en-US" dirty="0"/>
              <a:t>Converted the context into BIO notation to label entities corresponding to each answer in the </a:t>
            </a:r>
            <a:r>
              <a:rPr lang="en-US" dirty="0" err="1"/>
              <a:t>ans_list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Example</a:t>
            </a:r>
            <a:r>
              <a:rPr lang="en-US" dirty="0"/>
              <a:t> : The First epoch is Always Hard, We are the Chaotic bans Noob </a:t>
            </a:r>
            <a:r>
              <a:rPr lang="en-US" dirty="0" err="1"/>
              <a:t>ians</a:t>
            </a:r>
            <a:r>
              <a:rPr lang="en-US" dirty="0"/>
              <a:t>, project Git Link : https://github.com/SiddharthKadam/Question-Generation-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BE939D8-3847-0CA7-6E61-C0D8C17E0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854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9CF82E-6A8E-7498-6623-201396D998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C81EF-9321-4250-414D-166A7474A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038" y="-209160"/>
            <a:ext cx="7288282" cy="2121177"/>
          </a:xfrm>
        </p:spPr>
        <p:txBody>
          <a:bodyPr/>
          <a:lstStyle/>
          <a:p>
            <a:r>
              <a:rPr lang="en-IN" dirty="0"/>
              <a:t>Processed data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C8708-8E76-FF9A-F3C3-D0372FDDDE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/>
          <a:p>
            <a:pPr lvl="1"/>
            <a:r>
              <a:rPr lang="en-IN" b="1" dirty="0"/>
              <a:t>Tagging</a:t>
            </a:r>
            <a:r>
              <a:rPr lang="en-IN" dirty="0"/>
              <a:t>: Added </a:t>
            </a:r>
            <a:r>
              <a:rPr lang="en-IN" dirty="0" err="1"/>
              <a:t>starttag</a:t>
            </a:r>
            <a:r>
              <a:rPr lang="en-IN" dirty="0"/>
              <a:t> and </a:t>
            </a:r>
            <a:r>
              <a:rPr lang="en-IN" dirty="0" err="1"/>
              <a:t>endtag</a:t>
            </a:r>
            <a:r>
              <a:rPr lang="en-IN" dirty="0"/>
              <a:t> </a:t>
            </a:r>
            <a:r>
              <a:rPr lang="en-US" dirty="0"/>
              <a:t>at the beginning and end of all questions for structure.</a:t>
            </a:r>
          </a:p>
          <a:p>
            <a:pPr lvl="1"/>
            <a:r>
              <a:rPr lang="en-US" b="1" dirty="0"/>
              <a:t>BIO Notation</a:t>
            </a:r>
            <a:r>
              <a:rPr lang="en-US" dirty="0"/>
              <a:t>: Converted questions into BIO notation to label entities.</a:t>
            </a:r>
          </a:p>
          <a:p>
            <a:pPr lvl="1"/>
            <a:r>
              <a:rPr lang="en-US" b="1" dirty="0"/>
              <a:t>No </a:t>
            </a:r>
            <a:r>
              <a:rPr lang="en-US" b="1" dirty="0" err="1"/>
              <a:t>Stopword</a:t>
            </a:r>
            <a:r>
              <a:rPr lang="en-US" b="1" dirty="0"/>
              <a:t> Removal</a:t>
            </a:r>
            <a:r>
              <a:rPr lang="en-US" dirty="0"/>
              <a:t>: Retained </a:t>
            </a:r>
            <a:r>
              <a:rPr lang="en-US" dirty="0" err="1"/>
              <a:t>stopwords</a:t>
            </a:r>
            <a:r>
              <a:rPr lang="en-US" dirty="0"/>
              <a:t> to preserve the contextual meaning of questions.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D9302EC-5C41-18C7-6274-8CCD1C1F2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B3EDDE-F1DE-A42D-9F64-6C506225C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58" y="2356209"/>
            <a:ext cx="11110923" cy="381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75520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280</TotalTime>
  <Words>765</Words>
  <Application>Microsoft Office PowerPoint</Application>
  <PresentationFormat>Widescreen</PresentationFormat>
  <Paragraphs>111</Paragraphs>
  <Slides>19</Slides>
  <Notes>19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Lato</vt:lpstr>
      <vt:lpstr>Tenorite</vt:lpstr>
      <vt:lpstr>Custom</vt:lpstr>
      <vt:lpstr>Question generation System</vt:lpstr>
      <vt:lpstr>AGENDA</vt:lpstr>
      <vt:lpstr>Problem Statement</vt:lpstr>
      <vt:lpstr>Dataset</vt:lpstr>
      <vt:lpstr>Context data</vt:lpstr>
      <vt:lpstr>Question &amp; Answer Dataset</vt:lpstr>
      <vt:lpstr>Data pre-processing</vt:lpstr>
      <vt:lpstr>Data pre-processing</vt:lpstr>
      <vt:lpstr>Processed data</vt:lpstr>
      <vt:lpstr>TensorFlow tokenizer</vt:lpstr>
      <vt:lpstr>Glove Embedding Matrix</vt:lpstr>
      <vt:lpstr>Sequences</vt:lpstr>
      <vt:lpstr>paraQG system Architecture</vt:lpstr>
      <vt:lpstr>Model</vt:lpstr>
      <vt:lpstr>paraQG system Architecture</vt:lpstr>
      <vt:lpstr>Evaluation Metrics</vt:lpstr>
      <vt:lpstr>Results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Tarun Mati</dc:creator>
  <cp:lastModifiedBy>Siddharth Kadam</cp:lastModifiedBy>
  <cp:revision>11</cp:revision>
  <dcterms:created xsi:type="dcterms:W3CDTF">2024-09-30T17:44:40Z</dcterms:created>
  <dcterms:modified xsi:type="dcterms:W3CDTF">2024-12-03T21:59:02Z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