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B2114-7434-4D00-B02C-D39F27CB59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1F2E3A2-82E7-4909-8ADD-3CEC80CE0735}">
      <dgm:prSet phldrT="[文字]"/>
      <dgm:spPr/>
      <dgm:t>
        <a:bodyPr/>
        <a:lstStyle/>
        <a:p>
          <a:r>
            <a:rPr lang="zh-TW" altLang="en-US" dirty="0"/>
            <a:t>網頁</a:t>
          </a:r>
        </a:p>
      </dgm:t>
    </dgm:pt>
    <dgm:pt modelId="{14EF75A0-E308-4EE5-8613-75962B13BC43}" type="parTrans" cxnId="{70050805-219E-4611-BF38-A7125DAA126B}">
      <dgm:prSet/>
      <dgm:spPr/>
      <dgm:t>
        <a:bodyPr/>
        <a:lstStyle/>
        <a:p>
          <a:endParaRPr lang="zh-TW" altLang="en-US"/>
        </a:p>
      </dgm:t>
    </dgm:pt>
    <dgm:pt modelId="{B842C585-0937-40CA-B9DD-DF8F2205D1E4}" type="sibTrans" cxnId="{70050805-219E-4611-BF38-A7125DAA126B}">
      <dgm:prSet/>
      <dgm:spPr/>
      <dgm:t>
        <a:bodyPr/>
        <a:lstStyle/>
        <a:p>
          <a:endParaRPr lang="zh-TW" altLang="en-US"/>
        </a:p>
      </dgm:t>
    </dgm:pt>
    <dgm:pt modelId="{11F6C86F-ECD3-4362-98F9-EAB5DBFD3E19}">
      <dgm:prSet phldrT="[文字]"/>
      <dgm:spPr/>
      <dgm:t>
        <a:bodyPr/>
        <a:lstStyle/>
        <a:p>
          <a:r>
            <a:rPr lang="zh-TW" altLang="en-US" dirty="0"/>
            <a:t>首頁</a:t>
          </a:r>
        </a:p>
      </dgm:t>
    </dgm:pt>
    <dgm:pt modelId="{DE5DC2D1-5A50-46DB-9F4E-7EB8590CEFAC}" type="parTrans" cxnId="{05A53B05-9652-4741-BD74-E0D39588BAD1}">
      <dgm:prSet/>
      <dgm:spPr/>
      <dgm:t>
        <a:bodyPr/>
        <a:lstStyle/>
        <a:p>
          <a:endParaRPr lang="zh-TW" altLang="en-US"/>
        </a:p>
      </dgm:t>
    </dgm:pt>
    <dgm:pt modelId="{9305D264-B797-419C-98B2-6B47D107FB51}" type="sibTrans" cxnId="{05A53B05-9652-4741-BD74-E0D39588BAD1}">
      <dgm:prSet/>
      <dgm:spPr/>
      <dgm:t>
        <a:bodyPr/>
        <a:lstStyle/>
        <a:p>
          <a:endParaRPr lang="zh-TW" altLang="en-US"/>
        </a:p>
      </dgm:t>
    </dgm:pt>
    <dgm:pt modelId="{4005A848-9FBF-4EA4-9E75-CB08005AB13E}">
      <dgm:prSet phldrT="[文字]"/>
      <dgm:spPr/>
      <dgm:t>
        <a:bodyPr/>
        <a:lstStyle/>
        <a:p>
          <a:r>
            <a:rPr lang="zh-TW" altLang="en-US" dirty="0"/>
            <a:t>分頁</a:t>
          </a:r>
          <a:r>
            <a:rPr lang="en-US" altLang="zh-TW" dirty="0"/>
            <a:t>(</a:t>
          </a:r>
          <a:r>
            <a:rPr lang="zh-TW" altLang="en-US" dirty="0"/>
            <a:t>訓練</a:t>
          </a:r>
          <a:r>
            <a:rPr lang="en-US" altLang="zh-TW" dirty="0"/>
            <a:t>)</a:t>
          </a:r>
          <a:endParaRPr lang="zh-TW" altLang="en-US" dirty="0"/>
        </a:p>
      </dgm:t>
    </dgm:pt>
    <dgm:pt modelId="{CDFDF6B1-C46C-4385-91A4-AA22C42E727A}" type="parTrans" cxnId="{36637EBC-C544-4EBC-A4DF-183D364734D3}">
      <dgm:prSet/>
      <dgm:spPr/>
      <dgm:t>
        <a:bodyPr/>
        <a:lstStyle/>
        <a:p>
          <a:endParaRPr lang="zh-TW" altLang="en-US"/>
        </a:p>
      </dgm:t>
    </dgm:pt>
    <dgm:pt modelId="{F650CC5D-D851-4ED0-A61C-23240C510539}" type="sibTrans" cxnId="{36637EBC-C544-4EBC-A4DF-183D364734D3}">
      <dgm:prSet/>
      <dgm:spPr/>
      <dgm:t>
        <a:bodyPr/>
        <a:lstStyle/>
        <a:p>
          <a:endParaRPr lang="zh-TW" altLang="en-US"/>
        </a:p>
      </dgm:t>
    </dgm:pt>
    <dgm:pt modelId="{5FB39248-48D7-4930-B3F2-88C2A671364A}">
      <dgm:prSet phldrT="[文字]"/>
      <dgm:spPr/>
      <dgm:t>
        <a:bodyPr/>
        <a:lstStyle/>
        <a:p>
          <a:r>
            <a:rPr lang="en-US" altLang="zh-TW" dirty="0"/>
            <a:t>1.</a:t>
          </a:r>
          <a:r>
            <a:rPr lang="zh-TW" altLang="en-US" dirty="0"/>
            <a:t>排球新聞</a:t>
          </a:r>
          <a:endParaRPr lang="en-US" altLang="zh-TW" dirty="0"/>
        </a:p>
        <a:p>
          <a:r>
            <a:rPr lang="en-US" altLang="zh-TW" dirty="0"/>
            <a:t>2.</a:t>
          </a:r>
          <a:r>
            <a:rPr lang="zh-TW" altLang="en-US" dirty="0"/>
            <a:t>企業聯賽資訊</a:t>
          </a:r>
          <a:endParaRPr lang="en-US" altLang="zh-TW" dirty="0"/>
        </a:p>
        <a:p>
          <a:r>
            <a:rPr lang="en-US" altLang="zh-TW" dirty="0"/>
            <a:t>3.</a:t>
          </a:r>
          <a:r>
            <a:rPr lang="zh-TW" altLang="en-US" dirty="0"/>
            <a:t>企業聯賽直播連結</a:t>
          </a:r>
        </a:p>
      </dgm:t>
    </dgm:pt>
    <dgm:pt modelId="{96186A0A-7BDD-4FFC-BFFE-DFAC137FF71D}" type="parTrans" cxnId="{9F3EE34D-6E77-45E2-846F-E1489F50DBE9}">
      <dgm:prSet/>
      <dgm:spPr/>
      <dgm:t>
        <a:bodyPr/>
        <a:lstStyle/>
        <a:p>
          <a:endParaRPr lang="zh-TW" altLang="en-US"/>
        </a:p>
      </dgm:t>
    </dgm:pt>
    <dgm:pt modelId="{36418AA6-8F76-428B-806B-24B766241AB2}" type="sibTrans" cxnId="{9F3EE34D-6E77-45E2-846F-E1489F50DBE9}">
      <dgm:prSet/>
      <dgm:spPr/>
      <dgm:t>
        <a:bodyPr/>
        <a:lstStyle/>
        <a:p>
          <a:endParaRPr lang="zh-TW" altLang="en-US"/>
        </a:p>
      </dgm:t>
    </dgm:pt>
    <dgm:pt modelId="{21C93BF2-44FF-4F13-B44F-E9919B9F1A53}">
      <dgm:prSet phldrT="[文字]"/>
      <dgm:spPr/>
      <dgm:t>
        <a:bodyPr/>
        <a:lstStyle/>
        <a:p>
          <a:r>
            <a:rPr lang="zh-TW" altLang="en-US" dirty="0"/>
            <a:t>觀念</a:t>
          </a:r>
        </a:p>
      </dgm:t>
    </dgm:pt>
    <dgm:pt modelId="{C66981C4-6A0E-44DF-A79B-B72F3BB5C81F}" type="parTrans" cxnId="{2362B831-15E5-4FE9-8358-A34D236EFB8D}">
      <dgm:prSet/>
      <dgm:spPr/>
      <dgm:t>
        <a:bodyPr/>
        <a:lstStyle/>
        <a:p>
          <a:endParaRPr lang="zh-TW" altLang="en-US"/>
        </a:p>
      </dgm:t>
    </dgm:pt>
    <dgm:pt modelId="{0930A7B5-64BB-4885-9BB0-9B4EF85C7365}" type="sibTrans" cxnId="{2362B831-15E5-4FE9-8358-A34D236EFB8D}">
      <dgm:prSet/>
      <dgm:spPr/>
      <dgm:t>
        <a:bodyPr/>
        <a:lstStyle/>
        <a:p>
          <a:endParaRPr lang="zh-TW" altLang="en-US"/>
        </a:p>
      </dgm:t>
    </dgm:pt>
    <dgm:pt modelId="{EEFD46D4-4041-4DE0-82BB-305F994466A4}">
      <dgm:prSet phldrT="[文字]"/>
      <dgm:spPr/>
      <dgm:t>
        <a:bodyPr/>
        <a:lstStyle/>
        <a:p>
          <a:r>
            <a:rPr lang="zh-TW" altLang="en-US" dirty="0"/>
            <a:t>技術</a:t>
          </a:r>
        </a:p>
      </dgm:t>
    </dgm:pt>
    <dgm:pt modelId="{90F41121-442C-49E4-8A90-E427D4779E70}" type="parTrans" cxnId="{05D386A5-97C5-4CED-AFF7-E985B75761B1}">
      <dgm:prSet/>
      <dgm:spPr/>
      <dgm:t>
        <a:bodyPr/>
        <a:lstStyle/>
        <a:p>
          <a:endParaRPr lang="zh-TW" altLang="en-US"/>
        </a:p>
      </dgm:t>
    </dgm:pt>
    <dgm:pt modelId="{03D8D9AA-AF48-408A-AEE5-59192D4D353B}" type="sibTrans" cxnId="{05D386A5-97C5-4CED-AFF7-E985B75761B1}">
      <dgm:prSet/>
      <dgm:spPr/>
      <dgm:t>
        <a:bodyPr/>
        <a:lstStyle/>
        <a:p>
          <a:endParaRPr lang="zh-TW" altLang="en-US"/>
        </a:p>
      </dgm:t>
    </dgm:pt>
    <dgm:pt modelId="{A1779B76-DF47-46AA-902E-582310AD247A}">
      <dgm:prSet phldrT="[文字]"/>
      <dgm:spPr/>
      <dgm:t>
        <a:bodyPr/>
        <a:lstStyle/>
        <a:p>
          <a:r>
            <a:rPr lang="zh-TW" altLang="en-US" dirty="0"/>
            <a:t>體能</a:t>
          </a:r>
        </a:p>
      </dgm:t>
    </dgm:pt>
    <dgm:pt modelId="{E3702A73-C8AD-42DA-956C-C888027712B0}" type="parTrans" cxnId="{F2FAAF14-B0EE-4D79-98B6-D333E667297B}">
      <dgm:prSet/>
      <dgm:spPr/>
      <dgm:t>
        <a:bodyPr/>
        <a:lstStyle/>
        <a:p>
          <a:endParaRPr lang="zh-TW" altLang="en-US"/>
        </a:p>
      </dgm:t>
    </dgm:pt>
    <dgm:pt modelId="{1DF2E93F-5DD6-4852-926F-5F64AF8DEC2A}" type="sibTrans" cxnId="{F2FAAF14-B0EE-4D79-98B6-D333E667297B}">
      <dgm:prSet/>
      <dgm:spPr/>
      <dgm:t>
        <a:bodyPr/>
        <a:lstStyle/>
        <a:p>
          <a:endParaRPr lang="zh-TW" altLang="en-US"/>
        </a:p>
      </dgm:t>
    </dgm:pt>
    <dgm:pt modelId="{98A4B96D-1147-4EBD-AC1C-A7F3B18BAE6C}">
      <dgm:prSet phldrT="[文字]"/>
      <dgm:spPr/>
      <dgm:t>
        <a:bodyPr/>
        <a:lstStyle/>
        <a:p>
          <a:r>
            <a:rPr lang="zh-TW" altLang="en-US" dirty="0"/>
            <a:t>球員位置</a:t>
          </a:r>
        </a:p>
      </dgm:t>
    </dgm:pt>
    <dgm:pt modelId="{DB7D05ED-F471-4DA1-BEDD-8AEE2A2E05E2}" type="parTrans" cxnId="{8612DC91-F80C-4192-A44D-C56F8366B0F1}">
      <dgm:prSet/>
      <dgm:spPr/>
      <dgm:t>
        <a:bodyPr/>
        <a:lstStyle/>
        <a:p>
          <a:endParaRPr lang="zh-TW" altLang="en-US"/>
        </a:p>
      </dgm:t>
    </dgm:pt>
    <dgm:pt modelId="{97490494-A197-4035-9695-32EDABC35426}" type="sibTrans" cxnId="{8612DC91-F80C-4192-A44D-C56F8366B0F1}">
      <dgm:prSet/>
      <dgm:spPr/>
      <dgm:t>
        <a:bodyPr/>
        <a:lstStyle/>
        <a:p>
          <a:endParaRPr lang="zh-TW" altLang="en-US"/>
        </a:p>
      </dgm:t>
    </dgm:pt>
    <dgm:pt modelId="{E284C59F-2FD3-46A6-A497-513CDA308706}">
      <dgm:prSet phldrT="[文字]"/>
      <dgm:spPr/>
      <dgm:t>
        <a:bodyPr/>
        <a:lstStyle/>
        <a:p>
          <a:r>
            <a:rPr lang="zh-TW" altLang="en-US" dirty="0"/>
            <a:t>場上站位</a:t>
          </a:r>
        </a:p>
      </dgm:t>
    </dgm:pt>
    <dgm:pt modelId="{B4C3A9B1-17AA-4B27-B485-78A39B7A30B4}" type="parTrans" cxnId="{708C9904-2DEC-4A5A-927A-930E27DD9327}">
      <dgm:prSet/>
      <dgm:spPr/>
      <dgm:t>
        <a:bodyPr/>
        <a:lstStyle/>
        <a:p>
          <a:endParaRPr lang="zh-TW" altLang="en-US"/>
        </a:p>
      </dgm:t>
    </dgm:pt>
    <dgm:pt modelId="{BB939A28-74A0-4F1D-B27B-1B22ED429456}" type="sibTrans" cxnId="{708C9904-2DEC-4A5A-927A-930E27DD9327}">
      <dgm:prSet/>
      <dgm:spPr/>
      <dgm:t>
        <a:bodyPr/>
        <a:lstStyle/>
        <a:p>
          <a:endParaRPr lang="zh-TW" altLang="en-US"/>
        </a:p>
      </dgm:t>
    </dgm:pt>
    <dgm:pt modelId="{8B52D6A4-2579-4509-8EE0-9BB8191692D3}">
      <dgm:prSet phldrT="[文字]"/>
      <dgm:spPr/>
      <dgm:t>
        <a:bodyPr/>
        <a:lstStyle/>
        <a:p>
          <a:r>
            <a:rPr lang="zh-TW" altLang="en-US" dirty="0"/>
            <a:t>球種</a:t>
          </a:r>
        </a:p>
      </dgm:t>
    </dgm:pt>
    <dgm:pt modelId="{A011AA0B-2B13-4F38-B2A0-1C9153975D63}" type="parTrans" cxnId="{8725DEA7-018F-453C-87E0-28EABEE3DD71}">
      <dgm:prSet/>
      <dgm:spPr/>
      <dgm:t>
        <a:bodyPr/>
        <a:lstStyle/>
        <a:p>
          <a:endParaRPr lang="zh-TW" altLang="en-US"/>
        </a:p>
      </dgm:t>
    </dgm:pt>
    <dgm:pt modelId="{98A97B48-269B-403F-B7BC-2A21AF7A22CA}" type="sibTrans" cxnId="{8725DEA7-018F-453C-87E0-28EABEE3DD71}">
      <dgm:prSet/>
      <dgm:spPr/>
      <dgm:t>
        <a:bodyPr/>
        <a:lstStyle/>
        <a:p>
          <a:endParaRPr lang="zh-TW" altLang="en-US"/>
        </a:p>
      </dgm:t>
    </dgm:pt>
    <dgm:pt modelId="{CD53D982-1B64-4565-8756-C093EAA97A5C}">
      <dgm:prSet phldrT="[文字]"/>
      <dgm:spPr/>
      <dgm:t>
        <a:bodyPr/>
        <a:lstStyle/>
        <a:p>
          <a:r>
            <a:rPr lang="zh-TW" altLang="en-US" dirty="0"/>
            <a:t>思考</a:t>
          </a:r>
        </a:p>
      </dgm:t>
    </dgm:pt>
    <dgm:pt modelId="{09D71012-042A-4C2F-93CC-ECA3068A3736}" type="parTrans" cxnId="{D326D08A-3B3F-4A18-83C2-CCE5C2921277}">
      <dgm:prSet/>
      <dgm:spPr/>
      <dgm:t>
        <a:bodyPr/>
        <a:lstStyle/>
        <a:p>
          <a:endParaRPr lang="zh-TW" altLang="en-US"/>
        </a:p>
      </dgm:t>
    </dgm:pt>
    <dgm:pt modelId="{A48E65D1-BF75-44EB-BF21-C794F10706B5}" type="sibTrans" cxnId="{D326D08A-3B3F-4A18-83C2-CCE5C2921277}">
      <dgm:prSet/>
      <dgm:spPr/>
      <dgm:t>
        <a:bodyPr/>
        <a:lstStyle/>
        <a:p>
          <a:endParaRPr lang="zh-TW" altLang="en-US"/>
        </a:p>
      </dgm:t>
    </dgm:pt>
    <dgm:pt modelId="{4A5D31A7-65F8-48B5-9ECB-202E7748EE88}">
      <dgm:prSet phldrT="[文字]"/>
      <dgm:spPr/>
      <dgm:t>
        <a:bodyPr/>
        <a:lstStyle/>
        <a:p>
          <a:r>
            <a:rPr lang="zh-TW" altLang="en-US" dirty="0"/>
            <a:t>攻擊手</a:t>
          </a:r>
        </a:p>
      </dgm:t>
    </dgm:pt>
    <dgm:pt modelId="{DDE30ABE-6E76-4C30-962F-033D0A75171F}" type="parTrans" cxnId="{F72E988C-E6BA-4BC7-A99D-74B20D592852}">
      <dgm:prSet/>
      <dgm:spPr/>
      <dgm:t>
        <a:bodyPr/>
        <a:lstStyle/>
        <a:p>
          <a:endParaRPr lang="zh-TW" altLang="en-US"/>
        </a:p>
      </dgm:t>
    </dgm:pt>
    <dgm:pt modelId="{EE3D70BA-76EE-4EA4-A565-F67EB714A4BC}" type="sibTrans" cxnId="{F72E988C-E6BA-4BC7-A99D-74B20D592852}">
      <dgm:prSet/>
      <dgm:spPr/>
      <dgm:t>
        <a:bodyPr/>
        <a:lstStyle/>
        <a:p>
          <a:endParaRPr lang="zh-TW" altLang="en-US"/>
        </a:p>
      </dgm:t>
    </dgm:pt>
    <dgm:pt modelId="{F008D948-9C0D-4AAA-B230-1F6A7734219F}">
      <dgm:prSet phldrT="[文字]"/>
      <dgm:spPr/>
      <dgm:t>
        <a:bodyPr/>
        <a:lstStyle/>
        <a:p>
          <a:r>
            <a:rPr lang="zh-TW" altLang="en-US" dirty="0"/>
            <a:t>舉球員</a:t>
          </a:r>
        </a:p>
      </dgm:t>
    </dgm:pt>
    <dgm:pt modelId="{60B07515-CEFE-4E8A-AA69-75C873A919FC}" type="parTrans" cxnId="{79941DC6-A85F-4C72-A082-A40DBEC97B57}">
      <dgm:prSet/>
      <dgm:spPr/>
      <dgm:t>
        <a:bodyPr/>
        <a:lstStyle/>
        <a:p>
          <a:endParaRPr lang="zh-TW" altLang="en-US"/>
        </a:p>
      </dgm:t>
    </dgm:pt>
    <dgm:pt modelId="{DEBCC394-59C7-40E7-9A6F-8E563DB9BE8B}" type="sibTrans" cxnId="{79941DC6-A85F-4C72-A082-A40DBEC97B57}">
      <dgm:prSet/>
      <dgm:spPr/>
      <dgm:t>
        <a:bodyPr/>
        <a:lstStyle/>
        <a:p>
          <a:endParaRPr lang="zh-TW" altLang="en-US"/>
        </a:p>
      </dgm:t>
    </dgm:pt>
    <dgm:pt modelId="{0E51DD63-3E64-4A3C-8C8F-5B1B06A8DBE7}">
      <dgm:prSet phldrT="[文字]"/>
      <dgm:spPr/>
      <dgm:t>
        <a:bodyPr/>
        <a:lstStyle/>
        <a:p>
          <a:r>
            <a:rPr lang="zh-TW" altLang="en-US" dirty="0"/>
            <a:t>自由球員</a:t>
          </a:r>
        </a:p>
      </dgm:t>
    </dgm:pt>
    <dgm:pt modelId="{BDDCE754-D108-423B-90F0-22B12F70CBBB}" type="parTrans" cxnId="{C026E064-4819-4672-B00A-C6BF109AF9D6}">
      <dgm:prSet/>
      <dgm:spPr/>
      <dgm:t>
        <a:bodyPr/>
        <a:lstStyle/>
        <a:p>
          <a:endParaRPr lang="zh-TW" altLang="en-US"/>
        </a:p>
      </dgm:t>
    </dgm:pt>
    <dgm:pt modelId="{C49BF3ED-5C24-4A48-9F5D-4CAE34730F4A}" type="sibTrans" cxnId="{C026E064-4819-4672-B00A-C6BF109AF9D6}">
      <dgm:prSet/>
      <dgm:spPr/>
      <dgm:t>
        <a:bodyPr/>
        <a:lstStyle/>
        <a:p>
          <a:endParaRPr lang="zh-TW" altLang="en-US"/>
        </a:p>
      </dgm:t>
    </dgm:pt>
    <dgm:pt modelId="{3C809E3A-DAE1-4A76-9012-CC578EED3CB5}">
      <dgm:prSet phldrT="[文字]"/>
      <dgm:spPr/>
      <dgm:t>
        <a:bodyPr/>
        <a:lstStyle/>
        <a:p>
          <a:r>
            <a:rPr lang="zh-TW" altLang="en-US" dirty="0"/>
            <a:t>胸</a:t>
          </a:r>
          <a:r>
            <a:rPr lang="en-US" altLang="zh-TW" dirty="0"/>
            <a:t>(</a:t>
          </a:r>
          <a:r>
            <a:rPr lang="zh-TW" altLang="en-US" dirty="0"/>
            <a:t>上肢推</a:t>
          </a:r>
          <a:r>
            <a:rPr lang="en-US" altLang="zh-TW" dirty="0"/>
            <a:t>)</a:t>
          </a:r>
          <a:endParaRPr lang="zh-TW" altLang="en-US" dirty="0"/>
        </a:p>
      </dgm:t>
    </dgm:pt>
    <dgm:pt modelId="{DAD55F2B-D35D-4B55-917C-B5DCCF1A0BAA}" type="parTrans" cxnId="{B99B4318-B89F-42D4-9583-84685A486A91}">
      <dgm:prSet/>
      <dgm:spPr/>
      <dgm:t>
        <a:bodyPr/>
        <a:lstStyle/>
        <a:p>
          <a:endParaRPr lang="zh-TW" altLang="en-US"/>
        </a:p>
      </dgm:t>
    </dgm:pt>
    <dgm:pt modelId="{B20F8D42-8AAC-47E6-BB6C-92D7D5117371}" type="sibTrans" cxnId="{B99B4318-B89F-42D4-9583-84685A486A91}">
      <dgm:prSet/>
      <dgm:spPr/>
      <dgm:t>
        <a:bodyPr/>
        <a:lstStyle/>
        <a:p>
          <a:endParaRPr lang="zh-TW" altLang="en-US"/>
        </a:p>
      </dgm:t>
    </dgm:pt>
    <dgm:pt modelId="{C42E22B1-84A0-4231-AA0C-B84E0174629F}">
      <dgm:prSet phldrT="[文字]"/>
      <dgm:spPr/>
      <dgm:t>
        <a:bodyPr/>
        <a:lstStyle/>
        <a:p>
          <a:r>
            <a:rPr lang="zh-TW" altLang="en-US" dirty="0"/>
            <a:t>背</a:t>
          </a:r>
          <a:r>
            <a:rPr lang="en-US" altLang="zh-TW" dirty="0"/>
            <a:t>(</a:t>
          </a:r>
          <a:r>
            <a:rPr lang="zh-TW" altLang="en-US" dirty="0"/>
            <a:t>上下肢拉</a:t>
          </a:r>
          <a:r>
            <a:rPr lang="en-US" altLang="zh-TW" dirty="0"/>
            <a:t>)</a:t>
          </a:r>
          <a:endParaRPr lang="zh-TW" altLang="en-US" dirty="0"/>
        </a:p>
      </dgm:t>
    </dgm:pt>
    <dgm:pt modelId="{472E075C-4AC7-4031-9462-6376803B499E}" type="parTrans" cxnId="{456F4078-7941-4FEA-886E-6DC6B3C0C437}">
      <dgm:prSet/>
      <dgm:spPr/>
      <dgm:t>
        <a:bodyPr/>
        <a:lstStyle/>
        <a:p>
          <a:endParaRPr lang="zh-TW" altLang="en-US"/>
        </a:p>
      </dgm:t>
    </dgm:pt>
    <dgm:pt modelId="{775CB4B2-2475-46DB-83EC-278BE8FEDA5F}" type="sibTrans" cxnId="{456F4078-7941-4FEA-886E-6DC6B3C0C437}">
      <dgm:prSet/>
      <dgm:spPr/>
      <dgm:t>
        <a:bodyPr/>
        <a:lstStyle/>
        <a:p>
          <a:endParaRPr lang="zh-TW" altLang="en-US"/>
        </a:p>
      </dgm:t>
    </dgm:pt>
    <dgm:pt modelId="{8643087E-28FE-42C4-AF5D-36C54703E207}">
      <dgm:prSet phldrT="[文字]"/>
      <dgm:spPr/>
      <dgm:t>
        <a:bodyPr/>
        <a:lstStyle/>
        <a:p>
          <a:r>
            <a:rPr lang="zh-TW" altLang="en-US" dirty="0"/>
            <a:t>腿</a:t>
          </a:r>
          <a:r>
            <a:rPr lang="en-US" altLang="zh-TW" dirty="0"/>
            <a:t>(</a:t>
          </a:r>
          <a:r>
            <a:rPr lang="zh-TW" altLang="en-US" dirty="0"/>
            <a:t>下肢推</a:t>
          </a:r>
          <a:r>
            <a:rPr lang="en-US" altLang="zh-TW" dirty="0"/>
            <a:t>)</a:t>
          </a:r>
          <a:endParaRPr lang="zh-TW" altLang="en-US" dirty="0"/>
        </a:p>
      </dgm:t>
    </dgm:pt>
    <dgm:pt modelId="{D9C2F34D-9797-4B62-BDAA-B4A33492F06C}" type="parTrans" cxnId="{23243AE0-A243-471F-A4D1-E3298CCC8F7F}">
      <dgm:prSet/>
      <dgm:spPr/>
      <dgm:t>
        <a:bodyPr/>
        <a:lstStyle/>
        <a:p>
          <a:endParaRPr lang="zh-TW" altLang="en-US"/>
        </a:p>
      </dgm:t>
    </dgm:pt>
    <dgm:pt modelId="{6C26CBF3-5E7B-4AE9-9F5C-F3A3CAA81CF3}" type="sibTrans" cxnId="{23243AE0-A243-471F-A4D1-E3298CCC8F7F}">
      <dgm:prSet/>
      <dgm:spPr/>
      <dgm:t>
        <a:bodyPr/>
        <a:lstStyle/>
        <a:p>
          <a:endParaRPr lang="zh-TW" altLang="en-US"/>
        </a:p>
      </dgm:t>
    </dgm:pt>
    <dgm:pt modelId="{DC95C27A-004A-4DE2-B84F-7D93FC300DFB}">
      <dgm:prSet phldrT="[文字]"/>
      <dgm:spPr/>
      <dgm:t>
        <a:bodyPr/>
        <a:lstStyle/>
        <a:p>
          <a:r>
            <a:rPr lang="zh-TW" altLang="en-US" dirty="0"/>
            <a:t>肩</a:t>
          </a:r>
        </a:p>
      </dgm:t>
    </dgm:pt>
    <dgm:pt modelId="{1B270218-3325-441F-9091-A308AEF9F592}" type="parTrans" cxnId="{92EE7196-962D-4523-AA5E-3693DA2095E7}">
      <dgm:prSet/>
      <dgm:spPr/>
      <dgm:t>
        <a:bodyPr/>
        <a:lstStyle/>
        <a:p>
          <a:endParaRPr lang="zh-TW" altLang="en-US"/>
        </a:p>
      </dgm:t>
    </dgm:pt>
    <dgm:pt modelId="{708C29EB-7A7A-40DE-9BA4-72AC3CB7F1F7}" type="sibTrans" cxnId="{92EE7196-962D-4523-AA5E-3693DA2095E7}">
      <dgm:prSet/>
      <dgm:spPr/>
      <dgm:t>
        <a:bodyPr/>
        <a:lstStyle/>
        <a:p>
          <a:endParaRPr lang="zh-TW" altLang="en-US"/>
        </a:p>
      </dgm:t>
    </dgm:pt>
    <dgm:pt modelId="{458DE678-7A7F-4174-94E4-CB94C4986C66}" type="pres">
      <dgm:prSet presAssocID="{7B6B2114-7434-4D00-B02C-D39F27CB5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3B1FD3-0675-4A1C-8DB1-E8EF8CC7B2BA}" type="pres">
      <dgm:prSet presAssocID="{A1F2E3A2-82E7-4909-8ADD-3CEC80CE0735}" presName="hierRoot1" presStyleCnt="0">
        <dgm:presLayoutVars>
          <dgm:hierBranch val="init"/>
        </dgm:presLayoutVars>
      </dgm:prSet>
      <dgm:spPr/>
    </dgm:pt>
    <dgm:pt modelId="{EE469C85-A9FC-43A9-9D12-C13BEEE69FD3}" type="pres">
      <dgm:prSet presAssocID="{A1F2E3A2-82E7-4909-8ADD-3CEC80CE0735}" presName="rootComposite1" presStyleCnt="0"/>
      <dgm:spPr/>
    </dgm:pt>
    <dgm:pt modelId="{5D680DE2-1B8F-4BFF-811B-1265C3CA914B}" type="pres">
      <dgm:prSet presAssocID="{A1F2E3A2-82E7-4909-8ADD-3CEC80CE0735}" presName="rootText1" presStyleLbl="node0" presStyleIdx="0" presStyleCnt="1">
        <dgm:presLayoutVars>
          <dgm:chPref val="3"/>
        </dgm:presLayoutVars>
      </dgm:prSet>
      <dgm:spPr/>
    </dgm:pt>
    <dgm:pt modelId="{187A1DAA-DCF4-40A8-A152-ED5BF402BE30}" type="pres">
      <dgm:prSet presAssocID="{A1F2E3A2-82E7-4909-8ADD-3CEC80CE0735}" presName="rootConnector1" presStyleLbl="node1" presStyleIdx="0" presStyleCnt="0"/>
      <dgm:spPr/>
    </dgm:pt>
    <dgm:pt modelId="{8F607F0C-D5F7-4ACD-9950-1F117BCBC415}" type="pres">
      <dgm:prSet presAssocID="{A1F2E3A2-82E7-4909-8ADD-3CEC80CE0735}" presName="hierChild2" presStyleCnt="0"/>
      <dgm:spPr/>
    </dgm:pt>
    <dgm:pt modelId="{6D91DE97-4651-4C5C-B0CF-2CE72726B312}" type="pres">
      <dgm:prSet presAssocID="{DE5DC2D1-5A50-46DB-9F4E-7EB8590CEFAC}" presName="Name37" presStyleLbl="parChTrans1D2" presStyleIdx="0" presStyleCnt="2"/>
      <dgm:spPr/>
    </dgm:pt>
    <dgm:pt modelId="{CF4FED7B-9C26-4F3A-B21B-C96E193E23E2}" type="pres">
      <dgm:prSet presAssocID="{11F6C86F-ECD3-4362-98F9-EAB5DBFD3E19}" presName="hierRoot2" presStyleCnt="0">
        <dgm:presLayoutVars>
          <dgm:hierBranch val="init"/>
        </dgm:presLayoutVars>
      </dgm:prSet>
      <dgm:spPr/>
    </dgm:pt>
    <dgm:pt modelId="{1C470A22-B2D9-4716-B178-117520CC6344}" type="pres">
      <dgm:prSet presAssocID="{11F6C86F-ECD3-4362-98F9-EAB5DBFD3E19}" presName="rootComposite" presStyleCnt="0"/>
      <dgm:spPr/>
    </dgm:pt>
    <dgm:pt modelId="{5D450809-0577-490C-8AFA-6D03FD9E3691}" type="pres">
      <dgm:prSet presAssocID="{11F6C86F-ECD3-4362-98F9-EAB5DBFD3E19}" presName="rootText" presStyleLbl="node2" presStyleIdx="0" presStyleCnt="2">
        <dgm:presLayoutVars>
          <dgm:chPref val="3"/>
        </dgm:presLayoutVars>
      </dgm:prSet>
      <dgm:spPr/>
    </dgm:pt>
    <dgm:pt modelId="{7B5CDEA8-4CEF-4186-9666-89247C49F470}" type="pres">
      <dgm:prSet presAssocID="{11F6C86F-ECD3-4362-98F9-EAB5DBFD3E19}" presName="rootConnector" presStyleLbl="node2" presStyleIdx="0" presStyleCnt="2"/>
      <dgm:spPr/>
    </dgm:pt>
    <dgm:pt modelId="{C3F4DFBC-1350-4510-98C8-DF81EA8B3E05}" type="pres">
      <dgm:prSet presAssocID="{11F6C86F-ECD3-4362-98F9-EAB5DBFD3E19}" presName="hierChild4" presStyleCnt="0"/>
      <dgm:spPr/>
    </dgm:pt>
    <dgm:pt modelId="{1EE77742-0A63-409F-B2E6-EAB59BD61BF8}" type="pres">
      <dgm:prSet presAssocID="{96186A0A-7BDD-4FFC-BFFE-DFAC137FF71D}" presName="Name37" presStyleLbl="parChTrans1D3" presStyleIdx="0" presStyleCnt="4"/>
      <dgm:spPr/>
    </dgm:pt>
    <dgm:pt modelId="{21A652F2-FC3E-481B-8968-3FA72DBC5C0E}" type="pres">
      <dgm:prSet presAssocID="{5FB39248-48D7-4930-B3F2-88C2A671364A}" presName="hierRoot2" presStyleCnt="0">
        <dgm:presLayoutVars>
          <dgm:hierBranch val="init"/>
        </dgm:presLayoutVars>
      </dgm:prSet>
      <dgm:spPr/>
    </dgm:pt>
    <dgm:pt modelId="{0E27A35D-1D34-49CA-AD65-8AB8CF889A1F}" type="pres">
      <dgm:prSet presAssocID="{5FB39248-48D7-4930-B3F2-88C2A671364A}" presName="rootComposite" presStyleCnt="0"/>
      <dgm:spPr/>
    </dgm:pt>
    <dgm:pt modelId="{811FACC6-7BB9-4A05-AE6E-E9F468516708}" type="pres">
      <dgm:prSet presAssocID="{5FB39248-48D7-4930-B3F2-88C2A671364A}" presName="rootText" presStyleLbl="node3" presStyleIdx="0" presStyleCnt="4">
        <dgm:presLayoutVars>
          <dgm:chPref val="3"/>
        </dgm:presLayoutVars>
      </dgm:prSet>
      <dgm:spPr/>
    </dgm:pt>
    <dgm:pt modelId="{6971A597-7839-4CB2-971D-A4EC467A8D2F}" type="pres">
      <dgm:prSet presAssocID="{5FB39248-48D7-4930-B3F2-88C2A671364A}" presName="rootConnector" presStyleLbl="node3" presStyleIdx="0" presStyleCnt="4"/>
      <dgm:spPr/>
    </dgm:pt>
    <dgm:pt modelId="{F751913F-F736-4C96-BC94-02556A785813}" type="pres">
      <dgm:prSet presAssocID="{5FB39248-48D7-4930-B3F2-88C2A671364A}" presName="hierChild4" presStyleCnt="0"/>
      <dgm:spPr/>
    </dgm:pt>
    <dgm:pt modelId="{4BC89A38-D20A-4FC4-9837-C293074A3D29}" type="pres">
      <dgm:prSet presAssocID="{5FB39248-48D7-4930-B3F2-88C2A671364A}" presName="hierChild5" presStyleCnt="0"/>
      <dgm:spPr/>
    </dgm:pt>
    <dgm:pt modelId="{84633734-07FA-4324-AD21-C43F808E28F9}" type="pres">
      <dgm:prSet presAssocID="{11F6C86F-ECD3-4362-98F9-EAB5DBFD3E19}" presName="hierChild5" presStyleCnt="0"/>
      <dgm:spPr/>
    </dgm:pt>
    <dgm:pt modelId="{13229097-AE98-48D5-A8C1-97C71FD480FA}" type="pres">
      <dgm:prSet presAssocID="{CDFDF6B1-C46C-4385-91A4-AA22C42E727A}" presName="Name37" presStyleLbl="parChTrans1D2" presStyleIdx="1" presStyleCnt="2"/>
      <dgm:spPr/>
    </dgm:pt>
    <dgm:pt modelId="{EB75ACC2-A2C1-4658-9175-AEDE1A21EF90}" type="pres">
      <dgm:prSet presAssocID="{4005A848-9FBF-4EA4-9E75-CB08005AB13E}" presName="hierRoot2" presStyleCnt="0">
        <dgm:presLayoutVars>
          <dgm:hierBranch val="init"/>
        </dgm:presLayoutVars>
      </dgm:prSet>
      <dgm:spPr/>
    </dgm:pt>
    <dgm:pt modelId="{40CC01A7-56FC-43FB-A06C-9DE41B27BC33}" type="pres">
      <dgm:prSet presAssocID="{4005A848-9FBF-4EA4-9E75-CB08005AB13E}" presName="rootComposite" presStyleCnt="0"/>
      <dgm:spPr/>
    </dgm:pt>
    <dgm:pt modelId="{7F6AF0F5-28E6-43F9-829C-D940B3D35077}" type="pres">
      <dgm:prSet presAssocID="{4005A848-9FBF-4EA4-9E75-CB08005AB13E}" presName="rootText" presStyleLbl="node2" presStyleIdx="1" presStyleCnt="2">
        <dgm:presLayoutVars>
          <dgm:chPref val="3"/>
        </dgm:presLayoutVars>
      </dgm:prSet>
      <dgm:spPr/>
    </dgm:pt>
    <dgm:pt modelId="{99CD27B4-A677-4391-A6DF-376499B84994}" type="pres">
      <dgm:prSet presAssocID="{4005A848-9FBF-4EA4-9E75-CB08005AB13E}" presName="rootConnector" presStyleLbl="node2" presStyleIdx="1" presStyleCnt="2"/>
      <dgm:spPr/>
    </dgm:pt>
    <dgm:pt modelId="{9335C345-1819-4A8B-917D-768B019939DC}" type="pres">
      <dgm:prSet presAssocID="{4005A848-9FBF-4EA4-9E75-CB08005AB13E}" presName="hierChild4" presStyleCnt="0"/>
      <dgm:spPr/>
    </dgm:pt>
    <dgm:pt modelId="{552620E4-1D6D-4B15-99A2-A816DB957E71}" type="pres">
      <dgm:prSet presAssocID="{C66981C4-6A0E-44DF-A79B-B72F3BB5C81F}" presName="Name37" presStyleLbl="parChTrans1D3" presStyleIdx="1" presStyleCnt="4"/>
      <dgm:spPr/>
    </dgm:pt>
    <dgm:pt modelId="{9D7F65A2-7885-4A1A-BAD7-643453FD001F}" type="pres">
      <dgm:prSet presAssocID="{21C93BF2-44FF-4F13-B44F-E9919B9F1A53}" presName="hierRoot2" presStyleCnt="0">
        <dgm:presLayoutVars>
          <dgm:hierBranch val="init"/>
        </dgm:presLayoutVars>
      </dgm:prSet>
      <dgm:spPr/>
    </dgm:pt>
    <dgm:pt modelId="{8F9DD3BF-31F0-4277-809E-9725798C5295}" type="pres">
      <dgm:prSet presAssocID="{21C93BF2-44FF-4F13-B44F-E9919B9F1A53}" presName="rootComposite" presStyleCnt="0"/>
      <dgm:spPr/>
    </dgm:pt>
    <dgm:pt modelId="{F8600158-75D1-4AB3-A93B-2720174FE868}" type="pres">
      <dgm:prSet presAssocID="{21C93BF2-44FF-4F13-B44F-E9919B9F1A53}" presName="rootText" presStyleLbl="node3" presStyleIdx="1" presStyleCnt="4">
        <dgm:presLayoutVars>
          <dgm:chPref val="3"/>
        </dgm:presLayoutVars>
      </dgm:prSet>
      <dgm:spPr/>
    </dgm:pt>
    <dgm:pt modelId="{3A14EAF1-580A-42DC-8B11-FC368AAA2E36}" type="pres">
      <dgm:prSet presAssocID="{21C93BF2-44FF-4F13-B44F-E9919B9F1A53}" presName="rootConnector" presStyleLbl="node3" presStyleIdx="1" presStyleCnt="4"/>
      <dgm:spPr/>
    </dgm:pt>
    <dgm:pt modelId="{E11A58E4-05EF-463E-80C2-04352F922663}" type="pres">
      <dgm:prSet presAssocID="{21C93BF2-44FF-4F13-B44F-E9919B9F1A53}" presName="hierChild4" presStyleCnt="0"/>
      <dgm:spPr/>
    </dgm:pt>
    <dgm:pt modelId="{5543BA5F-9948-4DDA-8F9F-5C1CD3369094}" type="pres">
      <dgm:prSet presAssocID="{DB7D05ED-F471-4DA1-BEDD-8AEE2A2E05E2}" presName="Name37" presStyleLbl="parChTrans1D4" presStyleIdx="0" presStyleCnt="11"/>
      <dgm:spPr/>
    </dgm:pt>
    <dgm:pt modelId="{2A28C574-5D71-4AC2-9353-9DF9F799C7FE}" type="pres">
      <dgm:prSet presAssocID="{98A4B96D-1147-4EBD-AC1C-A7F3B18BAE6C}" presName="hierRoot2" presStyleCnt="0">
        <dgm:presLayoutVars>
          <dgm:hierBranch val="init"/>
        </dgm:presLayoutVars>
      </dgm:prSet>
      <dgm:spPr/>
    </dgm:pt>
    <dgm:pt modelId="{D487BA4C-2699-47EF-A048-05E951325064}" type="pres">
      <dgm:prSet presAssocID="{98A4B96D-1147-4EBD-AC1C-A7F3B18BAE6C}" presName="rootComposite" presStyleCnt="0"/>
      <dgm:spPr/>
    </dgm:pt>
    <dgm:pt modelId="{C6174C26-9C94-4F59-A7EA-DC145481F727}" type="pres">
      <dgm:prSet presAssocID="{98A4B96D-1147-4EBD-AC1C-A7F3B18BAE6C}" presName="rootText" presStyleLbl="node4" presStyleIdx="0" presStyleCnt="11">
        <dgm:presLayoutVars>
          <dgm:chPref val="3"/>
        </dgm:presLayoutVars>
      </dgm:prSet>
      <dgm:spPr/>
    </dgm:pt>
    <dgm:pt modelId="{9FF1C0EE-D217-40B0-B9A0-F098BFBA9411}" type="pres">
      <dgm:prSet presAssocID="{98A4B96D-1147-4EBD-AC1C-A7F3B18BAE6C}" presName="rootConnector" presStyleLbl="node4" presStyleIdx="0" presStyleCnt="11"/>
      <dgm:spPr/>
    </dgm:pt>
    <dgm:pt modelId="{04EBCC50-48D4-4951-BA48-CF0341CF8DF6}" type="pres">
      <dgm:prSet presAssocID="{98A4B96D-1147-4EBD-AC1C-A7F3B18BAE6C}" presName="hierChild4" presStyleCnt="0"/>
      <dgm:spPr/>
    </dgm:pt>
    <dgm:pt modelId="{C4749E09-694B-4874-B70F-A82A653F066E}" type="pres">
      <dgm:prSet presAssocID="{98A4B96D-1147-4EBD-AC1C-A7F3B18BAE6C}" presName="hierChild5" presStyleCnt="0"/>
      <dgm:spPr/>
    </dgm:pt>
    <dgm:pt modelId="{0FA90C3B-10BB-4A74-819E-30423BAD1FC2}" type="pres">
      <dgm:prSet presAssocID="{B4C3A9B1-17AA-4B27-B485-78A39B7A30B4}" presName="Name37" presStyleLbl="parChTrans1D4" presStyleIdx="1" presStyleCnt="11"/>
      <dgm:spPr/>
    </dgm:pt>
    <dgm:pt modelId="{59793483-62BA-4D64-9606-A6ACB9000518}" type="pres">
      <dgm:prSet presAssocID="{E284C59F-2FD3-46A6-A497-513CDA308706}" presName="hierRoot2" presStyleCnt="0">
        <dgm:presLayoutVars>
          <dgm:hierBranch val="init"/>
        </dgm:presLayoutVars>
      </dgm:prSet>
      <dgm:spPr/>
    </dgm:pt>
    <dgm:pt modelId="{266B2158-240A-4E0D-807D-741A177D946F}" type="pres">
      <dgm:prSet presAssocID="{E284C59F-2FD3-46A6-A497-513CDA308706}" presName="rootComposite" presStyleCnt="0"/>
      <dgm:spPr/>
    </dgm:pt>
    <dgm:pt modelId="{4ABE9588-054A-4844-AEEE-49A4446ECB35}" type="pres">
      <dgm:prSet presAssocID="{E284C59F-2FD3-46A6-A497-513CDA308706}" presName="rootText" presStyleLbl="node4" presStyleIdx="1" presStyleCnt="11">
        <dgm:presLayoutVars>
          <dgm:chPref val="3"/>
        </dgm:presLayoutVars>
      </dgm:prSet>
      <dgm:spPr/>
    </dgm:pt>
    <dgm:pt modelId="{E201303F-AC84-41B9-9E6A-AF89C6F8E8C6}" type="pres">
      <dgm:prSet presAssocID="{E284C59F-2FD3-46A6-A497-513CDA308706}" presName="rootConnector" presStyleLbl="node4" presStyleIdx="1" presStyleCnt="11"/>
      <dgm:spPr/>
    </dgm:pt>
    <dgm:pt modelId="{F6BAC6D5-E868-4DE1-882F-A34E3E1BED39}" type="pres">
      <dgm:prSet presAssocID="{E284C59F-2FD3-46A6-A497-513CDA308706}" presName="hierChild4" presStyleCnt="0"/>
      <dgm:spPr/>
    </dgm:pt>
    <dgm:pt modelId="{D2C84EFB-B163-4173-B4C4-6092CB170601}" type="pres">
      <dgm:prSet presAssocID="{E284C59F-2FD3-46A6-A497-513CDA308706}" presName="hierChild5" presStyleCnt="0"/>
      <dgm:spPr/>
    </dgm:pt>
    <dgm:pt modelId="{7F1F583B-01F8-4BBB-9DB4-98D7A8011A1C}" type="pres">
      <dgm:prSet presAssocID="{A011AA0B-2B13-4F38-B2A0-1C9153975D63}" presName="Name37" presStyleLbl="parChTrans1D4" presStyleIdx="2" presStyleCnt="11"/>
      <dgm:spPr/>
    </dgm:pt>
    <dgm:pt modelId="{931F7246-98F4-4064-8C7B-D9C17FD9BC69}" type="pres">
      <dgm:prSet presAssocID="{8B52D6A4-2579-4509-8EE0-9BB8191692D3}" presName="hierRoot2" presStyleCnt="0">
        <dgm:presLayoutVars>
          <dgm:hierBranch val="init"/>
        </dgm:presLayoutVars>
      </dgm:prSet>
      <dgm:spPr/>
    </dgm:pt>
    <dgm:pt modelId="{1ADF4974-78EE-4752-819E-05B18D69F713}" type="pres">
      <dgm:prSet presAssocID="{8B52D6A4-2579-4509-8EE0-9BB8191692D3}" presName="rootComposite" presStyleCnt="0"/>
      <dgm:spPr/>
    </dgm:pt>
    <dgm:pt modelId="{2F477978-78FE-402E-BC72-66DF24B54BD1}" type="pres">
      <dgm:prSet presAssocID="{8B52D6A4-2579-4509-8EE0-9BB8191692D3}" presName="rootText" presStyleLbl="node4" presStyleIdx="2" presStyleCnt="11">
        <dgm:presLayoutVars>
          <dgm:chPref val="3"/>
        </dgm:presLayoutVars>
      </dgm:prSet>
      <dgm:spPr/>
    </dgm:pt>
    <dgm:pt modelId="{320B9AFA-8A4F-46F0-BD1F-9DFF0EA3F52C}" type="pres">
      <dgm:prSet presAssocID="{8B52D6A4-2579-4509-8EE0-9BB8191692D3}" presName="rootConnector" presStyleLbl="node4" presStyleIdx="2" presStyleCnt="11"/>
      <dgm:spPr/>
    </dgm:pt>
    <dgm:pt modelId="{3F22C226-72FC-4394-A592-4F37FACF2E0A}" type="pres">
      <dgm:prSet presAssocID="{8B52D6A4-2579-4509-8EE0-9BB8191692D3}" presName="hierChild4" presStyleCnt="0"/>
      <dgm:spPr/>
    </dgm:pt>
    <dgm:pt modelId="{383A2FBB-9365-4FA4-A253-918975A5B284}" type="pres">
      <dgm:prSet presAssocID="{8B52D6A4-2579-4509-8EE0-9BB8191692D3}" presName="hierChild5" presStyleCnt="0"/>
      <dgm:spPr/>
    </dgm:pt>
    <dgm:pt modelId="{2689A132-F20D-424A-A484-C6F32375C48E}" type="pres">
      <dgm:prSet presAssocID="{09D71012-042A-4C2F-93CC-ECA3068A3736}" presName="Name37" presStyleLbl="parChTrans1D4" presStyleIdx="3" presStyleCnt="11"/>
      <dgm:spPr/>
    </dgm:pt>
    <dgm:pt modelId="{0AB32042-92F1-43A7-BC3A-A2C9B43972B7}" type="pres">
      <dgm:prSet presAssocID="{CD53D982-1B64-4565-8756-C093EAA97A5C}" presName="hierRoot2" presStyleCnt="0">
        <dgm:presLayoutVars>
          <dgm:hierBranch val="init"/>
        </dgm:presLayoutVars>
      </dgm:prSet>
      <dgm:spPr/>
    </dgm:pt>
    <dgm:pt modelId="{1675F484-1959-4015-9E6D-CF442862C63B}" type="pres">
      <dgm:prSet presAssocID="{CD53D982-1B64-4565-8756-C093EAA97A5C}" presName="rootComposite" presStyleCnt="0"/>
      <dgm:spPr/>
    </dgm:pt>
    <dgm:pt modelId="{FDF6522C-D1F0-4F51-81DB-D9E3C0E06FD5}" type="pres">
      <dgm:prSet presAssocID="{CD53D982-1B64-4565-8756-C093EAA97A5C}" presName="rootText" presStyleLbl="node4" presStyleIdx="3" presStyleCnt="11">
        <dgm:presLayoutVars>
          <dgm:chPref val="3"/>
        </dgm:presLayoutVars>
      </dgm:prSet>
      <dgm:spPr/>
    </dgm:pt>
    <dgm:pt modelId="{3C7D4388-200B-4B22-B966-218E9466BC05}" type="pres">
      <dgm:prSet presAssocID="{CD53D982-1B64-4565-8756-C093EAA97A5C}" presName="rootConnector" presStyleLbl="node4" presStyleIdx="3" presStyleCnt="11"/>
      <dgm:spPr/>
    </dgm:pt>
    <dgm:pt modelId="{4813F7FB-B805-49EF-A072-43F949B4990A}" type="pres">
      <dgm:prSet presAssocID="{CD53D982-1B64-4565-8756-C093EAA97A5C}" presName="hierChild4" presStyleCnt="0"/>
      <dgm:spPr/>
    </dgm:pt>
    <dgm:pt modelId="{93F4532B-4F38-4203-8421-A08EB956B7F2}" type="pres">
      <dgm:prSet presAssocID="{CD53D982-1B64-4565-8756-C093EAA97A5C}" presName="hierChild5" presStyleCnt="0"/>
      <dgm:spPr/>
    </dgm:pt>
    <dgm:pt modelId="{3754AAFF-A866-4DB4-AF45-4BCF74667DA5}" type="pres">
      <dgm:prSet presAssocID="{21C93BF2-44FF-4F13-B44F-E9919B9F1A53}" presName="hierChild5" presStyleCnt="0"/>
      <dgm:spPr/>
    </dgm:pt>
    <dgm:pt modelId="{CB0DDC37-72F4-47F1-A93A-3B11047C4A8C}" type="pres">
      <dgm:prSet presAssocID="{90F41121-442C-49E4-8A90-E427D4779E70}" presName="Name37" presStyleLbl="parChTrans1D3" presStyleIdx="2" presStyleCnt="4"/>
      <dgm:spPr/>
    </dgm:pt>
    <dgm:pt modelId="{AEE57B06-F35A-4F9B-A788-D9C2B0DC7CD6}" type="pres">
      <dgm:prSet presAssocID="{EEFD46D4-4041-4DE0-82BB-305F994466A4}" presName="hierRoot2" presStyleCnt="0">
        <dgm:presLayoutVars>
          <dgm:hierBranch val="init"/>
        </dgm:presLayoutVars>
      </dgm:prSet>
      <dgm:spPr/>
    </dgm:pt>
    <dgm:pt modelId="{9D70C795-2855-4008-A40E-120B8C66EF5E}" type="pres">
      <dgm:prSet presAssocID="{EEFD46D4-4041-4DE0-82BB-305F994466A4}" presName="rootComposite" presStyleCnt="0"/>
      <dgm:spPr/>
    </dgm:pt>
    <dgm:pt modelId="{652C1697-F254-42D7-BCFF-CE2C9EBEE605}" type="pres">
      <dgm:prSet presAssocID="{EEFD46D4-4041-4DE0-82BB-305F994466A4}" presName="rootText" presStyleLbl="node3" presStyleIdx="2" presStyleCnt="4">
        <dgm:presLayoutVars>
          <dgm:chPref val="3"/>
        </dgm:presLayoutVars>
      </dgm:prSet>
      <dgm:spPr/>
    </dgm:pt>
    <dgm:pt modelId="{05EF870C-4E05-42BB-9AE4-EF0A86494D25}" type="pres">
      <dgm:prSet presAssocID="{EEFD46D4-4041-4DE0-82BB-305F994466A4}" presName="rootConnector" presStyleLbl="node3" presStyleIdx="2" presStyleCnt="4"/>
      <dgm:spPr/>
    </dgm:pt>
    <dgm:pt modelId="{B4986295-2431-4B6F-B6DF-CF6BE05A80FE}" type="pres">
      <dgm:prSet presAssocID="{EEFD46D4-4041-4DE0-82BB-305F994466A4}" presName="hierChild4" presStyleCnt="0"/>
      <dgm:spPr/>
    </dgm:pt>
    <dgm:pt modelId="{754A7F6F-535A-46FC-B45B-DBEF6433AA6A}" type="pres">
      <dgm:prSet presAssocID="{DDE30ABE-6E76-4C30-962F-033D0A75171F}" presName="Name37" presStyleLbl="parChTrans1D4" presStyleIdx="4" presStyleCnt="11"/>
      <dgm:spPr/>
    </dgm:pt>
    <dgm:pt modelId="{4EB48E28-82EE-46D9-91E5-8D74F709FA92}" type="pres">
      <dgm:prSet presAssocID="{4A5D31A7-65F8-48B5-9ECB-202E7748EE88}" presName="hierRoot2" presStyleCnt="0">
        <dgm:presLayoutVars>
          <dgm:hierBranch val="init"/>
        </dgm:presLayoutVars>
      </dgm:prSet>
      <dgm:spPr/>
    </dgm:pt>
    <dgm:pt modelId="{C517F6D8-440F-4C5A-8387-63BAB4EC9C96}" type="pres">
      <dgm:prSet presAssocID="{4A5D31A7-65F8-48B5-9ECB-202E7748EE88}" presName="rootComposite" presStyleCnt="0"/>
      <dgm:spPr/>
    </dgm:pt>
    <dgm:pt modelId="{C174B9F7-19D9-4DCB-94C2-944F2A5FA143}" type="pres">
      <dgm:prSet presAssocID="{4A5D31A7-65F8-48B5-9ECB-202E7748EE88}" presName="rootText" presStyleLbl="node4" presStyleIdx="4" presStyleCnt="11">
        <dgm:presLayoutVars>
          <dgm:chPref val="3"/>
        </dgm:presLayoutVars>
      </dgm:prSet>
      <dgm:spPr/>
    </dgm:pt>
    <dgm:pt modelId="{767584BB-25B5-4965-941D-1F724209E65D}" type="pres">
      <dgm:prSet presAssocID="{4A5D31A7-65F8-48B5-9ECB-202E7748EE88}" presName="rootConnector" presStyleLbl="node4" presStyleIdx="4" presStyleCnt="11"/>
      <dgm:spPr/>
    </dgm:pt>
    <dgm:pt modelId="{B021C8CD-12D9-4FF9-9EA7-D2AD556967C7}" type="pres">
      <dgm:prSet presAssocID="{4A5D31A7-65F8-48B5-9ECB-202E7748EE88}" presName="hierChild4" presStyleCnt="0"/>
      <dgm:spPr/>
    </dgm:pt>
    <dgm:pt modelId="{F8A6ACE3-5DF8-45DF-A409-974B748BEDA6}" type="pres">
      <dgm:prSet presAssocID="{4A5D31A7-65F8-48B5-9ECB-202E7748EE88}" presName="hierChild5" presStyleCnt="0"/>
      <dgm:spPr/>
    </dgm:pt>
    <dgm:pt modelId="{CFA24094-4DE3-496F-843D-EE1B7BC54F39}" type="pres">
      <dgm:prSet presAssocID="{60B07515-CEFE-4E8A-AA69-75C873A919FC}" presName="Name37" presStyleLbl="parChTrans1D4" presStyleIdx="5" presStyleCnt="11"/>
      <dgm:spPr/>
    </dgm:pt>
    <dgm:pt modelId="{49F43292-AC4A-4123-8160-AB06E6E06B66}" type="pres">
      <dgm:prSet presAssocID="{F008D948-9C0D-4AAA-B230-1F6A7734219F}" presName="hierRoot2" presStyleCnt="0">
        <dgm:presLayoutVars>
          <dgm:hierBranch val="init"/>
        </dgm:presLayoutVars>
      </dgm:prSet>
      <dgm:spPr/>
    </dgm:pt>
    <dgm:pt modelId="{AD567A02-524A-432B-ACF2-EC414F16A400}" type="pres">
      <dgm:prSet presAssocID="{F008D948-9C0D-4AAA-B230-1F6A7734219F}" presName="rootComposite" presStyleCnt="0"/>
      <dgm:spPr/>
    </dgm:pt>
    <dgm:pt modelId="{54B96410-E4E9-4883-8C91-A1EBE777855D}" type="pres">
      <dgm:prSet presAssocID="{F008D948-9C0D-4AAA-B230-1F6A7734219F}" presName="rootText" presStyleLbl="node4" presStyleIdx="5" presStyleCnt="11">
        <dgm:presLayoutVars>
          <dgm:chPref val="3"/>
        </dgm:presLayoutVars>
      </dgm:prSet>
      <dgm:spPr/>
    </dgm:pt>
    <dgm:pt modelId="{AC1F1651-FE99-465E-B0E3-1055135DE3BB}" type="pres">
      <dgm:prSet presAssocID="{F008D948-9C0D-4AAA-B230-1F6A7734219F}" presName="rootConnector" presStyleLbl="node4" presStyleIdx="5" presStyleCnt="11"/>
      <dgm:spPr/>
    </dgm:pt>
    <dgm:pt modelId="{3ED69E0D-3CB8-43B4-85D9-6E468412B175}" type="pres">
      <dgm:prSet presAssocID="{F008D948-9C0D-4AAA-B230-1F6A7734219F}" presName="hierChild4" presStyleCnt="0"/>
      <dgm:spPr/>
    </dgm:pt>
    <dgm:pt modelId="{C8CF1660-F0AF-4F57-A878-726D09EEEF39}" type="pres">
      <dgm:prSet presAssocID="{F008D948-9C0D-4AAA-B230-1F6A7734219F}" presName="hierChild5" presStyleCnt="0"/>
      <dgm:spPr/>
    </dgm:pt>
    <dgm:pt modelId="{57BE0DB7-D2B7-4799-887D-ECE58E7AB751}" type="pres">
      <dgm:prSet presAssocID="{BDDCE754-D108-423B-90F0-22B12F70CBBB}" presName="Name37" presStyleLbl="parChTrans1D4" presStyleIdx="6" presStyleCnt="11"/>
      <dgm:spPr/>
    </dgm:pt>
    <dgm:pt modelId="{CE7C40AF-3DC0-444F-B678-4DF10ACFB1B2}" type="pres">
      <dgm:prSet presAssocID="{0E51DD63-3E64-4A3C-8C8F-5B1B06A8DBE7}" presName="hierRoot2" presStyleCnt="0">
        <dgm:presLayoutVars>
          <dgm:hierBranch val="init"/>
        </dgm:presLayoutVars>
      </dgm:prSet>
      <dgm:spPr/>
    </dgm:pt>
    <dgm:pt modelId="{EB97E7B2-CE37-413A-86A8-F9747273D84C}" type="pres">
      <dgm:prSet presAssocID="{0E51DD63-3E64-4A3C-8C8F-5B1B06A8DBE7}" presName="rootComposite" presStyleCnt="0"/>
      <dgm:spPr/>
    </dgm:pt>
    <dgm:pt modelId="{9110029D-2A0E-4083-97F9-9E0575F19BC3}" type="pres">
      <dgm:prSet presAssocID="{0E51DD63-3E64-4A3C-8C8F-5B1B06A8DBE7}" presName="rootText" presStyleLbl="node4" presStyleIdx="6" presStyleCnt="11">
        <dgm:presLayoutVars>
          <dgm:chPref val="3"/>
        </dgm:presLayoutVars>
      </dgm:prSet>
      <dgm:spPr/>
    </dgm:pt>
    <dgm:pt modelId="{05068B0B-7441-4068-9E47-4EE3A9075A42}" type="pres">
      <dgm:prSet presAssocID="{0E51DD63-3E64-4A3C-8C8F-5B1B06A8DBE7}" presName="rootConnector" presStyleLbl="node4" presStyleIdx="6" presStyleCnt="11"/>
      <dgm:spPr/>
    </dgm:pt>
    <dgm:pt modelId="{CE140405-3CBC-4ED9-9CDE-773476639D0C}" type="pres">
      <dgm:prSet presAssocID="{0E51DD63-3E64-4A3C-8C8F-5B1B06A8DBE7}" presName="hierChild4" presStyleCnt="0"/>
      <dgm:spPr/>
    </dgm:pt>
    <dgm:pt modelId="{8A4A66DF-3596-4FE6-9195-1769049AE3DB}" type="pres">
      <dgm:prSet presAssocID="{0E51DD63-3E64-4A3C-8C8F-5B1B06A8DBE7}" presName="hierChild5" presStyleCnt="0"/>
      <dgm:spPr/>
    </dgm:pt>
    <dgm:pt modelId="{E765BF97-A1FB-429E-B349-2F5D392C3654}" type="pres">
      <dgm:prSet presAssocID="{EEFD46D4-4041-4DE0-82BB-305F994466A4}" presName="hierChild5" presStyleCnt="0"/>
      <dgm:spPr/>
    </dgm:pt>
    <dgm:pt modelId="{4B281FE1-D57E-44F1-9175-8EBEF101DB5D}" type="pres">
      <dgm:prSet presAssocID="{E3702A73-C8AD-42DA-956C-C888027712B0}" presName="Name37" presStyleLbl="parChTrans1D3" presStyleIdx="3" presStyleCnt="4"/>
      <dgm:spPr/>
    </dgm:pt>
    <dgm:pt modelId="{284EFC3A-BEF4-499D-8F15-156D54478D63}" type="pres">
      <dgm:prSet presAssocID="{A1779B76-DF47-46AA-902E-582310AD247A}" presName="hierRoot2" presStyleCnt="0">
        <dgm:presLayoutVars>
          <dgm:hierBranch val="init"/>
        </dgm:presLayoutVars>
      </dgm:prSet>
      <dgm:spPr/>
    </dgm:pt>
    <dgm:pt modelId="{F6CE4040-FCA7-4536-B735-1531C1EAC809}" type="pres">
      <dgm:prSet presAssocID="{A1779B76-DF47-46AA-902E-582310AD247A}" presName="rootComposite" presStyleCnt="0"/>
      <dgm:spPr/>
    </dgm:pt>
    <dgm:pt modelId="{05BF79A4-CAB8-43E9-AD84-A2007C5E954C}" type="pres">
      <dgm:prSet presAssocID="{A1779B76-DF47-46AA-902E-582310AD247A}" presName="rootText" presStyleLbl="node3" presStyleIdx="3" presStyleCnt="4">
        <dgm:presLayoutVars>
          <dgm:chPref val="3"/>
        </dgm:presLayoutVars>
      </dgm:prSet>
      <dgm:spPr/>
    </dgm:pt>
    <dgm:pt modelId="{144CEC15-AB6E-4305-886F-28667479B8C8}" type="pres">
      <dgm:prSet presAssocID="{A1779B76-DF47-46AA-902E-582310AD247A}" presName="rootConnector" presStyleLbl="node3" presStyleIdx="3" presStyleCnt="4"/>
      <dgm:spPr/>
    </dgm:pt>
    <dgm:pt modelId="{8BD467D1-B6D9-43B3-9C39-5E3D8E6A28DF}" type="pres">
      <dgm:prSet presAssocID="{A1779B76-DF47-46AA-902E-582310AD247A}" presName="hierChild4" presStyleCnt="0"/>
      <dgm:spPr/>
    </dgm:pt>
    <dgm:pt modelId="{63823A9F-D43D-40F9-A34F-60685F72D76C}" type="pres">
      <dgm:prSet presAssocID="{DAD55F2B-D35D-4B55-917C-B5DCCF1A0BAA}" presName="Name37" presStyleLbl="parChTrans1D4" presStyleIdx="7" presStyleCnt="11"/>
      <dgm:spPr/>
    </dgm:pt>
    <dgm:pt modelId="{840F619E-777C-4CE0-AA35-683C4143F459}" type="pres">
      <dgm:prSet presAssocID="{3C809E3A-DAE1-4A76-9012-CC578EED3CB5}" presName="hierRoot2" presStyleCnt="0">
        <dgm:presLayoutVars>
          <dgm:hierBranch val="init"/>
        </dgm:presLayoutVars>
      </dgm:prSet>
      <dgm:spPr/>
    </dgm:pt>
    <dgm:pt modelId="{7F0AA3D6-D534-4C65-9614-ABEC818E0333}" type="pres">
      <dgm:prSet presAssocID="{3C809E3A-DAE1-4A76-9012-CC578EED3CB5}" presName="rootComposite" presStyleCnt="0"/>
      <dgm:spPr/>
    </dgm:pt>
    <dgm:pt modelId="{6D585F73-375F-4E36-919F-C6AE5D7304F3}" type="pres">
      <dgm:prSet presAssocID="{3C809E3A-DAE1-4A76-9012-CC578EED3CB5}" presName="rootText" presStyleLbl="node4" presStyleIdx="7" presStyleCnt="11">
        <dgm:presLayoutVars>
          <dgm:chPref val="3"/>
        </dgm:presLayoutVars>
      </dgm:prSet>
      <dgm:spPr/>
    </dgm:pt>
    <dgm:pt modelId="{733E6E76-9DDE-47C9-AD7F-9F854162C413}" type="pres">
      <dgm:prSet presAssocID="{3C809E3A-DAE1-4A76-9012-CC578EED3CB5}" presName="rootConnector" presStyleLbl="node4" presStyleIdx="7" presStyleCnt="11"/>
      <dgm:spPr/>
    </dgm:pt>
    <dgm:pt modelId="{D450120B-005D-4F9E-BFC2-FD027902F638}" type="pres">
      <dgm:prSet presAssocID="{3C809E3A-DAE1-4A76-9012-CC578EED3CB5}" presName="hierChild4" presStyleCnt="0"/>
      <dgm:spPr/>
    </dgm:pt>
    <dgm:pt modelId="{D86CC41E-F4A1-49A2-AF3B-647BA2953993}" type="pres">
      <dgm:prSet presAssocID="{472E075C-4AC7-4031-9462-6376803B499E}" presName="Name37" presStyleLbl="parChTrans1D4" presStyleIdx="8" presStyleCnt="11"/>
      <dgm:spPr/>
    </dgm:pt>
    <dgm:pt modelId="{8CE30B1A-FC81-4659-BAD9-C80FE9FD3189}" type="pres">
      <dgm:prSet presAssocID="{C42E22B1-84A0-4231-AA0C-B84E0174629F}" presName="hierRoot2" presStyleCnt="0">
        <dgm:presLayoutVars>
          <dgm:hierBranch val="init"/>
        </dgm:presLayoutVars>
      </dgm:prSet>
      <dgm:spPr/>
    </dgm:pt>
    <dgm:pt modelId="{440B0812-5593-45D9-BF4C-7F56207D8D68}" type="pres">
      <dgm:prSet presAssocID="{C42E22B1-84A0-4231-AA0C-B84E0174629F}" presName="rootComposite" presStyleCnt="0"/>
      <dgm:spPr/>
    </dgm:pt>
    <dgm:pt modelId="{4BBD928A-F251-4A91-9E64-524C1230C3F7}" type="pres">
      <dgm:prSet presAssocID="{C42E22B1-84A0-4231-AA0C-B84E0174629F}" presName="rootText" presStyleLbl="node4" presStyleIdx="8" presStyleCnt="11">
        <dgm:presLayoutVars>
          <dgm:chPref val="3"/>
        </dgm:presLayoutVars>
      </dgm:prSet>
      <dgm:spPr/>
    </dgm:pt>
    <dgm:pt modelId="{DDBFC0A4-A613-4429-AB38-78CCEE1DF7E4}" type="pres">
      <dgm:prSet presAssocID="{C42E22B1-84A0-4231-AA0C-B84E0174629F}" presName="rootConnector" presStyleLbl="node4" presStyleIdx="8" presStyleCnt="11"/>
      <dgm:spPr/>
    </dgm:pt>
    <dgm:pt modelId="{BBA99855-1E19-4AFD-B8A0-F65F772F4447}" type="pres">
      <dgm:prSet presAssocID="{C42E22B1-84A0-4231-AA0C-B84E0174629F}" presName="hierChild4" presStyleCnt="0"/>
      <dgm:spPr/>
    </dgm:pt>
    <dgm:pt modelId="{09CE0A1B-33B4-455F-B0F7-D9B3898696F9}" type="pres">
      <dgm:prSet presAssocID="{C42E22B1-84A0-4231-AA0C-B84E0174629F}" presName="hierChild5" presStyleCnt="0"/>
      <dgm:spPr/>
    </dgm:pt>
    <dgm:pt modelId="{625DC8F0-CDD6-4D98-81D7-75292A84161F}" type="pres">
      <dgm:prSet presAssocID="{D9C2F34D-9797-4B62-BDAA-B4A33492F06C}" presName="Name37" presStyleLbl="parChTrans1D4" presStyleIdx="9" presStyleCnt="11"/>
      <dgm:spPr/>
    </dgm:pt>
    <dgm:pt modelId="{F381C0E8-95C4-49C5-97CC-C82E2A3EBB4A}" type="pres">
      <dgm:prSet presAssocID="{8643087E-28FE-42C4-AF5D-36C54703E207}" presName="hierRoot2" presStyleCnt="0">
        <dgm:presLayoutVars>
          <dgm:hierBranch val="init"/>
        </dgm:presLayoutVars>
      </dgm:prSet>
      <dgm:spPr/>
    </dgm:pt>
    <dgm:pt modelId="{F4E01685-BE25-48C6-911D-9FA7AD67AD6E}" type="pres">
      <dgm:prSet presAssocID="{8643087E-28FE-42C4-AF5D-36C54703E207}" presName="rootComposite" presStyleCnt="0"/>
      <dgm:spPr/>
    </dgm:pt>
    <dgm:pt modelId="{9D443500-C1D0-43AC-8033-9CF788D1A583}" type="pres">
      <dgm:prSet presAssocID="{8643087E-28FE-42C4-AF5D-36C54703E207}" presName="rootText" presStyleLbl="node4" presStyleIdx="9" presStyleCnt="11">
        <dgm:presLayoutVars>
          <dgm:chPref val="3"/>
        </dgm:presLayoutVars>
      </dgm:prSet>
      <dgm:spPr/>
    </dgm:pt>
    <dgm:pt modelId="{CED93E0D-6CC0-4017-A47C-61C3C11A79D5}" type="pres">
      <dgm:prSet presAssocID="{8643087E-28FE-42C4-AF5D-36C54703E207}" presName="rootConnector" presStyleLbl="node4" presStyleIdx="9" presStyleCnt="11"/>
      <dgm:spPr/>
    </dgm:pt>
    <dgm:pt modelId="{8FCD1EBD-A8E9-4948-96C1-F8749F8260E9}" type="pres">
      <dgm:prSet presAssocID="{8643087E-28FE-42C4-AF5D-36C54703E207}" presName="hierChild4" presStyleCnt="0"/>
      <dgm:spPr/>
    </dgm:pt>
    <dgm:pt modelId="{0A2A7DE0-46FD-4E69-8E62-266A898D4A1D}" type="pres">
      <dgm:prSet presAssocID="{8643087E-28FE-42C4-AF5D-36C54703E207}" presName="hierChild5" presStyleCnt="0"/>
      <dgm:spPr/>
    </dgm:pt>
    <dgm:pt modelId="{F32E2472-4FB0-4A1D-BC95-8C77B51CF7FB}" type="pres">
      <dgm:prSet presAssocID="{1B270218-3325-441F-9091-A308AEF9F592}" presName="Name37" presStyleLbl="parChTrans1D4" presStyleIdx="10" presStyleCnt="11"/>
      <dgm:spPr/>
    </dgm:pt>
    <dgm:pt modelId="{A66DE969-D772-4F77-A246-E83E81C3C48E}" type="pres">
      <dgm:prSet presAssocID="{DC95C27A-004A-4DE2-B84F-7D93FC300DFB}" presName="hierRoot2" presStyleCnt="0">
        <dgm:presLayoutVars>
          <dgm:hierBranch val="init"/>
        </dgm:presLayoutVars>
      </dgm:prSet>
      <dgm:spPr/>
    </dgm:pt>
    <dgm:pt modelId="{9D381755-E87F-454C-A084-4B72BA1C5783}" type="pres">
      <dgm:prSet presAssocID="{DC95C27A-004A-4DE2-B84F-7D93FC300DFB}" presName="rootComposite" presStyleCnt="0"/>
      <dgm:spPr/>
    </dgm:pt>
    <dgm:pt modelId="{61B5F2B3-074B-4C4B-84B6-2BF202912FB0}" type="pres">
      <dgm:prSet presAssocID="{DC95C27A-004A-4DE2-B84F-7D93FC300DFB}" presName="rootText" presStyleLbl="node4" presStyleIdx="10" presStyleCnt="11">
        <dgm:presLayoutVars>
          <dgm:chPref val="3"/>
        </dgm:presLayoutVars>
      </dgm:prSet>
      <dgm:spPr/>
    </dgm:pt>
    <dgm:pt modelId="{1D8EED8B-6F95-4E5F-AC92-529EDA7CE967}" type="pres">
      <dgm:prSet presAssocID="{DC95C27A-004A-4DE2-B84F-7D93FC300DFB}" presName="rootConnector" presStyleLbl="node4" presStyleIdx="10" presStyleCnt="11"/>
      <dgm:spPr/>
    </dgm:pt>
    <dgm:pt modelId="{D55B2C50-222C-4C1D-AE75-E02E610E4864}" type="pres">
      <dgm:prSet presAssocID="{DC95C27A-004A-4DE2-B84F-7D93FC300DFB}" presName="hierChild4" presStyleCnt="0"/>
      <dgm:spPr/>
    </dgm:pt>
    <dgm:pt modelId="{2DD18541-FDF4-41D9-BFD6-4B2D92E85896}" type="pres">
      <dgm:prSet presAssocID="{DC95C27A-004A-4DE2-B84F-7D93FC300DFB}" presName="hierChild5" presStyleCnt="0"/>
      <dgm:spPr/>
    </dgm:pt>
    <dgm:pt modelId="{BD70017B-FCA0-4104-A2B5-5F7D3AB8E3C4}" type="pres">
      <dgm:prSet presAssocID="{3C809E3A-DAE1-4A76-9012-CC578EED3CB5}" presName="hierChild5" presStyleCnt="0"/>
      <dgm:spPr/>
    </dgm:pt>
    <dgm:pt modelId="{EC53A8B1-BB78-44C3-B14E-62A12988E0F6}" type="pres">
      <dgm:prSet presAssocID="{A1779B76-DF47-46AA-902E-582310AD247A}" presName="hierChild5" presStyleCnt="0"/>
      <dgm:spPr/>
    </dgm:pt>
    <dgm:pt modelId="{623AC890-A81C-4319-A940-4866C1756E20}" type="pres">
      <dgm:prSet presAssocID="{4005A848-9FBF-4EA4-9E75-CB08005AB13E}" presName="hierChild5" presStyleCnt="0"/>
      <dgm:spPr/>
    </dgm:pt>
    <dgm:pt modelId="{348AE4EF-238F-47B5-B6C9-10AAC9670DCE}" type="pres">
      <dgm:prSet presAssocID="{A1F2E3A2-82E7-4909-8ADD-3CEC80CE0735}" presName="hierChild3" presStyleCnt="0"/>
      <dgm:spPr/>
    </dgm:pt>
  </dgm:ptLst>
  <dgm:cxnLst>
    <dgm:cxn modelId="{708C9904-2DEC-4A5A-927A-930E27DD9327}" srcId="{21C93BF2-44FF-4F13-B44F-E9919B9F1A53}" destId="{E284C59F-2FD3-46A6-A497-513CDA308706}" srcOrd="1" destOrd="0" parTransId="{B4C3A9B1-17AA-4B27-B485-78A39B7A30B4}" sibTransId="{BB939A28-74A0-4F1D-B27B-1B22ED429456}"/>
    <dgm:cxn modelId="{C742D604-BF7C-409C-B825-B484E66A2635}" type="presOf" srcId="{DC95C27A-004A-4DE2-B84F-7D93FC300DFB}" destId="{61B5F2B3-074B-4C4B-84B6-2BF202912FB0}" srcOrd="0" destOrd="0" presId="urn:microsoft.com/office/officeart/2005/8/layout/orgChart1"/>
    <dgm:cxn modelId="{70050805-219E-4611-BF38-A7125DAA126B}" srcId="{7B6B2114-7434-4D00-B02C-D39F27CB5952}" destId="{A1F2E3A2-82E7-4909-8ADD-3CEC80CE0735}" srcOrd="0" destOrd="0" parTransId="{14EF75A0-E308-4EE5-8613-75962B13BC43}" sibTransId="{B842C585-0937-40CA-B9DD-DF8F2205D1E4}"/>
    <dgm:cxn modelId="{05A53B05-9652-4741-BD74-E0D39588BAD1}" srcId="{A1F2E3A2-82E7-4909-8ADD-3CEC80CE0735}" destId="{11F6C86F-ECD3-4362-98F9-EAB5DBFD3E19}" srcOrd="0" destOrd="0" parTransId="{DE5DC2D1-5A50-46DB-9F4E-7EB8590CEFAC}" sibTransId="{9305D264-B797-419C-98B2-6B47D107FB51}"/>
    <dgm:cxn modelId="{C9914C07-8A0C-4B87-B924-43877910EDAA}" type="presOf" srcId="{472E075C-4AC7-4031-9462-6376803B499E}" destId="{D86CC41E-F4A1-49A2-AF3B-647BA2953993}" srcOrd="0" destOrd="0" presId="urn:microsoft.com/office/officeart/2005/8/layout/orgChart1"/>
    <dgm:cxn modelId="{0853E307-0649-4DC4-8C54-AA2C2F0A639A}" type="presOf" srcId="{09D71012-042A-4C2F-93CC-ECA3068A3736}" destId="{2689A132-F20D-424A-A484-C6F32375C48E}" srcOrd="0" destOrd="0" presId="urn:microsoft.com/office/officeart/2005/8/layout/orgChart1"/>
    <dgm:cxn modelId="{820E4608-3619-4203-AC1D-46467315B109}" type="presOf" srcId="{C66981C4-6A0E-44DF-A79B-B72F3BB5C81F}" destId="{552620E4-1D6D-4B15-99A2-A816DB957E71}" srcOrd="0" destOrd="0" presId="urn:microsoft.com/office/officeart/2005/8/layout/orgChart1"/>
    <dgm:cxn modelId="{76BD0210-2026-444F-8AE8-0642A3439FAF}" type="presOf" srcId="{EEFD46D4-4041-4DE0-82BB-305F994466A4}" destId="{05EF870C-4E05-42BB-9AE4-EF0A86494D25}" srcOrd="1" destOrd="0" presId="urn:microsoft.com/office/officeart/2005/8/layout/orgChart1"/>
    <dgm:cxn modelId="{B7806411-8373-44B6-B29F-9FEB1E1AA068}" type="presOf" srcId="{C42E22B1-84A0-4231-AA0C-B84E0174629F}" destId="{4BBD928A-F251-4A91-9E64-524C1230C3F7}" srcOrd="0" destOrd="0" presId="urn:microsoft.com/office/officeart/2005/8/layout/orgChart1"/>
    <dgm:cxn modelId="{15791413-0A21-4CA7-8020-2FF8AA613C1D}" type="presOf" srcId="{A011AA0B-2B13-4F38-B2A0-1C9153975D63}" destId="{7F1F583B-01F8-4BBB-9DB4-98D7A8011A1C}" srcOrd="0" destOrd="0" presId="urn:microsoft.com/office/officeart/2005/8/layout/orgChart1"/>
    <dgm:cxn modelId="{F2FAAF14-B0EE-4D79-98B6-D333E667297B}" srcId="{4005A848-9FBF-4EA4-9E75-CB08005AB13E}" destId="{A1779B76-DF47-46AA-902E-582310AD247A}" srcOrd="2" destOrd="0" parTransId="{E3702A73-C8AD-42DA-956C-C888027712B0}" sibTransId="{1DF2E93F-5DD6-4852-926F-5F64AF8DEC2A}"/>
    <dgm:cxn modelId="{B99B4318-B89F-42D4-9583-84685A486A91}" srcId="{A1779B76-DF47-46AA-902E-582310AD247A}" destId="{3C809E3A-DAE1-4A76-9012-CC578EED3CB5}" srcOrd="0" destOrd="0" parTransId="{DAD55F2B-D35D-4B55-917C-B5DCCF1A0BAA}" sibTransId="{B20F8D42-8AAC-47E6-BB6C-92D7D5117371}"/>
    <dgm:cxn modelId="{0814291B-33B1-4501-A3AF-A64AC31CFBA3}" type="presOf" srcId="{11F6C86F-ECD3-4362-98F9-EAB5DBFD3E19}" destId="{5D450809-0577-490C-8AFA-6D03FD9E3691}" srcOrd="0" destOrd="0" presId="urn:microsoft.com/office/officeart/2005/8/layout/orgChart1"/>
    <dgm:cxn modelId="{A88F5826-7978-4C73-B3A6-642C6BF1A282}" type="presOf" srcId="{4005A848-9FBF-4EA4-9E75-CB08005AB13E}" destId="{7F6AF0F5-28E6-43F9-829C-D940B3D35077}" srcOrd="0" destOrd="0" presId="urn:microsoft.com/office/officeart/2005/8/layout/orgChart1"/>
    <dgm:cxn modelId="{27B6072E-82F1-4FF2-A476-02A3431D61D5}" type="presOf" srcId="{5FB39248-48D7-4930-B3F2-88C2A671364A}" destId="{811FACC6-7BB9-4A05-AE6E-E9F468516708}" srcOrd="0" destOrd="0" presId="urn:microsoft.com/office/officeart/2005/8/layout/orgChart1"/>
    <dgm:cxn modelId="{2362B831-15E5-4FE9-8358-A34D236EFB8D}" srcId="{4005A848-9FBF-4EA4-9E75-CB08005AB13E}" destId="{21C93BF2-44FF-4F13-B44F-E9919B9F1A53}" srcOrd="0" destOrd="0" parTransId="{C66981C4-6A0E-44DF-A79B-B72F3BB5C81F}" sibTransId="{0930A7B5-64BB-4885-9BB0-9B4EF85C7365}"/>
    <dgm:cxn modelId="{C706223B-E78A-44D0-BFA6-83CFB522201E}" type="presOf" srcId="{DC95C27A-004A-4DE2-B84F-7D93FC300DFB}" destId="{1D8EED8B-6F95-4E5F-AC92-529EDA7CE967}" srcOrd="1" destOrd="0" presId="urn:microsoft.com/office/officeart/2005/8/layout/orgChart1"/>
    <dgm:cxn modelId="{713E8340-EC9B-4E0D-9AA7-9040CA7F6121}" type="presOf" srcId="{CDFDF6B1-C46C-4385-91A4-AA22C42E727A}" destId="{13229097-AE98-48D5-A8C1-97C71FD480FA}" srcOrd="0" destOrd="0" presId="urn:microsoft.com/office/officeart/2005/8/layout/orgChart1"/>
    <dgm:cxn modelId="{2E1CA75C-CD1D-4A2F-9CD9-E18572084EF0}" type="presOf" srcId="{8B52D6A4-2579-4509-8EE0-9BB8191692D3}" destId="{2F477978-78FE-402E-BC72-66DF24B54BD1}" srcOrd="0" destOrd="0" presId="urn:microsoft.com/office/officeart/2005/8/layout/orgChart1"/>
    <dgm:cxn modelId="{19D0685D-A32F-4726-A49F-8F945FCCA283}" type="presOf" srcId="{DDE30ABE-6E76-4C30-962F-033D0A75171F}" destId="{754A7F6F-535A-46FC-B45B-DBEF6433AA6A}" srcOrd="0" destOrd="0" presId="urn:microsoft.com/office/officeart/2005/8/layout/orgChart1"/>
    <dgm:cxn modelId="{D39C9C5E-C4F9-4020-AC02-4091F956ED10}" type="presOf" srcId="{4005A848-9FBF-4EA4-9E75-CB08005AB13E}" destId="{99CD27B4-A677-4391-A6DF-376499B84994}" srcOrd="1" destOrd="0" presId="urn:microsoft.com/office/officeart/2005/8/layout/orgChart1"/>
    <dgm:cxn modelId="{5E167842-AA0C-4E73-BF34-098401B9E3E2}" type="presOf" srcId="{EEFD46D4-4041-4DE0-82BB-305F994466A4}" destId="{652C1697-F254-42D7-BCFF-CE2C9EBEE605}" srcOrd="0" destOrd="0" presId="urn:microsoft.com/office/officeart/2005/8/layout/orgChart1"/>
    <dgm:cxn modelId="{C026E064-4819-4672-B00A-C6BF109AF9D6}" srcId="{EEFD46D4-4041-4DE0-82BB-305F994466A4}" destId="{0E51DD63-3E64-4A3C-8C8F-5B1B06A8DBE7}" srcOrd="2" destOrd="0" parTransId="{BDDCE754-D108-423B-90F0-22B12F70CBBB}" sibTransId="{C49BF3ED-5C24-4A48-9F5D-4CAE34730F4A}"/>
    <dgm:cxn modelId="{9F3EE34D-6E77-45E2-846F-E1489F50DBE9}" srcId="{11F6C86F-ECD3-4362-98F9-EAB5DBFD3E19}" destId="{5FB39248-48D7-4930-B3F2-88C2A671364A}" srcOrd="0" destOrd="0" parTransId="{96186A0A-7BDD-4FFC-BFFE-DFAC137FF71D}" sibTransId="{36418AA6-8F76-428B-806B-24B766241AB2}"/>
    <dgm:cxn modelId="{F3AB7A4F-8AA6-4A75-BFF9-1E4968BE77E8}" type="presOf" srcId="{CD53D982-1B64-4565-8756-C093EAA97A5C}" destId="{3C7D4388-200B-4B22-B966-218E9466BC05}" srcOrd="1" destOrd="0" presId="urn:microsoft.com/office/officeart/2005/8/layout/orgChart1"/>
    <dgm:cxn modelId="{51A76170-2D19-412A-98B1-4235230C457A}" type="presOf" srcId="{90F41121-442C-49E4-8A90-E427D4779E70}" destId="{CB0DDC37-72F4-47F1-A93A-3B11047C4A8C}" srcOrd="0" destOrd="0" presId="urn:microsoft.com/office/officeart/2005/8/layout/orgChart1"/>
    <dgm:cxn modelId="{B9817750-A36F-4BC9-8AE9-13BF26DCE149}" type="presOf" srcId="{F008D948-9C0D-4AAA-B230-1F6A7734219F}" destId="{54B96410-E4E9-4883-8C91-A1EBE777855D}" srcOrd="0" destOrd="0" presId="urn:microsoft.com/office/officeart/2005/8/layout/orgChart1"/>
    <dgm:cxn modelId="{E6A2FE52-5196-454B-94D4-E90A60D35B47}" type="presOf" srcId="{98A4B96D-1147-4EBD-AC1C-A7F3B18BAE6C}" destId="{C6174C26-9C94-4F59-A7EA-DC145481F727}" srcOrd="0" destOrd="0" presId="urn:microsoft.com/office/officeart/2005/8/layout/orgChart1"/>
    <dgm:cxn modelId="{DE3E1673-0BC5-4E2E-9FE9-5FD14E96DABE}" type="presOf" srcId="{BDDCE754-D108-423B-90F0-22B12F70CBBB}" destId="{57BE0DB7-D2B7-4799-887D-ECE58E7AB751}" srcOrd="0" destOrd="0" presId="urn:microsoft.com/office/officeart/2005/8/layout/orgChart1"/>
    <dgm:cxn modelId="{C1B06573-F0F9-4593-8C48-44737BAD2E8D}" type="presOf" srcId="{DE5DC2D1-5A50-46DB-9F4E-7EB8590CEFAC}" destId="{6D91DE97-4651-4C5C-B0CF-2CE72726B312}" srcOrd="0" destOrd="0" presId="urn:microsoft.com/office/officeart/2005/8/layout/orgChart1"/>
    <dgm:cxn modelId="{58275853-DA51-4A53-AE5B-1BAF3667F634}" type="presOf" srcId="{8643087E-28FE-42C4-AF5D-36C54703E207}" destId="{9D443500-C1D0-43AC-8033-9CF788D1A583}" srcOrd="0" destOrd="0" presId="urn:microsoft.com/office/officeart/2005/8/layout/orgChart1"/>
    <dgm:cxn modelId="{9DE3D857-4ECC-4F0B-A65A-272E949F4DED}" type="presOf" srcId="{8B52D6A4-2579-4509-8EE0-9BB8191692D3}" destId="{320B9AFA-8A4F-46F0-BD1F-9DFF0EA3F52C}" srcOrd="1" destOrd="0" presId="urn:microsoft.com/office/officeart/2005/8/layout/orgChart1"/>
    <dgm:cxn modelId="{456F4078-7941-4FEA-886E-6DC6B3C0C437}" srcId="{3C809E3A-DAE1-4A76-9012-CC578EED3CB5}" destId="{C42E22B1-84A0-4231-AA0C-B84E0174629F}" srcOrd="0" destOrd="0" parTransId="{472E075C-4AC7-4031-9462-6376803B499E}" sibTransId="{775CB4B2-2475-46DB-83EC-278BE8FEDA5F}"/>
    <dgm:cxn modelId="{5EA18C58-222F-46A6-9263-7D42006BA292}" type="presOf" srcId="{5FB39248-48D7-4930-B3F2-88C2A671364A}" destId="{6971A597-7839-4CB2-971D-A4EC467A8D2F}" srcOrd="1" destOrd="0" presId="urn:microsoft.com/office/officeart/2005/8/layout/orgChart1"/>
    <dgm:cxn modelId="{56E56F59-6AC2-4A15-8CF3-31245EC62276}" type="presOf" srcId="{60B07515-CEFE-4E8A-AA69-75C873A919FC}" destId="{CFA24094-4DE3-496F-843D-EE1B7BC54F39}" srcOrd="0" destOrd="0" presId="urn:microsoft.com/office/officeart/2005/8/layout/orgChart1"/>
    <dgm:cxn modelId="{0864287A-769F-403C-873B-40E6437D0ACE}" type="presOf" srcId="{E3702A73-C8AD-42DA-956C-C888027712B0}" destId="{4B281FE1-D57E-44F1-9175-8EBEF101DB5D}" srcOrd="0" destOrd="0" presId="urn:microsoft.com/office/officeart/2005/8/layout/orgChart1"/>
    <dgm:cxn modelId="{B1B1397C-AF03-4EDF-98CF-5D4E01F394C3}" type="presOf" srcId="{E284C59F-2FD3-46A6-A497-513CDA308706}" destId="{E201303F-AC84-41B9-9E6A-AF89C6F8E8C6}" srcOrd="1" destOrd="0" presId="urn:microsoft.com/office/officeart/2005/8/layout/orgChart1"/>
    <dgm:cxn modelId="{9D82547E-8B32-458C-B8B8-10D83F0B36C7}" type="presOf" srcId="{DB7D05ED-F471-4DA1-BEDD-8AEE2A2E05E2}" destId="{5543BA5F-9948-4DDA-8F9F-5C1CD3369094}" srcOrd="0" destOrd="0" presId="urn:microsoft.com/office/officeart/2005/8/layout/orgChart1"/>
    <dgm:cxn modelId="{6D0E0987-7FE3-4C29-B4E4-D1CF497425F9}" type="presOf" srcId="{3C809E3A-DAE1-4A76-9012-CC578EED3CB5}" destId="{733E6E76-9DDE-47C9-AD7F-9F854162C413}" srcOrd="1" destOrd="0" presId="urn:microsoft.com/office/officeart/2005/8/layout/orgChart1"/>
    <dgm:cxn modelId="{A86A228A-4CBC-4E1F-BAB8-042D4993A918}" type="presOf" srcId="{E284C59F-2FD3-46A6-A497-513CDA308706}" destId="{4ABE9588-054A-4844-AEEE-49A4446ECB35}" srcOrd="0" destOrd="0" presId="urn:microsoft.com/office/officeart/2005/8/layout/orgChart1"/>
    <dgm:cxn modelId="{D326D08A-3B3F-4A18-83C2-CCE5C2921277}" srcId="{21C93BF2-44FF-4F13-B44F-E9919B9F1A53}" destId="{CD53D982-1B64-4565-8756-C093EAA97A5C}" srcOrd="3" destOrd="0" parTransId="{09D71012-042A-4C2F-93CC-ECA3068A3736}" sibTransId="{A48E65D1-BF75-44EB-BF21-C794F10706B5}"/>
    <dgm:cxn modelId="{9A56D58A-5341-45FD-8D69-70365870E79F}" type="presOf" srcId="{0E51DD63-3E64-4A3C-8C8F-5B1B06A8DBE7}" destId="{9110029D-2A0E-4083-97F9-9E0575F19BC3}" srcOrd="0" destOrd="0" presId="urn:microsoft.com/office/officeart/2005/8/layout/orgChart1"/>
    <dgm:cxn modelId="{F72E988C-E6BA-4BC7-A99D-74B20D592852}" srcId="{EEFD46D4-4041-4DE0-82BB-305F994466A4}" destId="{4A5D31A7-65F8-48B5-9ECB-202E7748EE88}" srcOrd="0" destOrd="0" parTransId="{DDE30ABE-6E76-4C30-962F-033D0A75171F}" sibTransId="{EE3D70BA-76EE-4EA4-A565-F67EB714A4BC}"/>
    <dgm:cxn modelId="{B7CF328F-7214-47E1-999E-7C1595DD067D}" type="presOf" srcId="{0E51DD63-3E64-4A3C-8C8F-5B1B06A8DBE7}" destId="{05068B0B-7441-4068-9E47-4EE3A9075A42}" srcOrd="1" destOrd="0" presId="urn:microsoft.com/office/officeart/2005/8/layout/orgChart1"/>
    <dgm:cxn modelId="{8612DC91-F80C-4192-A44D-C56F8366B0F1}" srcId="{21C93BF2-44FF-4F13-B44F-E9919B9F1A53}" destId="{98A4B96D-1147-4EBD-AC1C-A7F3B18BAE6C}" srcOrd="0" destOrd="0" parTransId="{DB7D05ED-F471-4DA1-BEDD-8AEE2A2E05E2}" sibTransId="{97490494-A197-4035-9695-32EDABC35426}"/>
    <dgm:cxn modelId="{34349293-7CB9-4F7F-B230-7D10E4D06E5F}" type="presOf" srcId="{A1F2E3A2-82E7-4909-8ADD-3CEC80CE0735}" destId="{187A1DAA-DCF4-40A8-A152-ED5BF402BE30}" srcOrd="1" destOrd="0" presId="urn:microsoft.com/office/officeart/2005/8/layout/orgChart1"/>
    <dgm:cxn modelId="{92EE7196-962D-4523-AA5E-3693DA2095E7}" srcId="{3C809E3A-DAE1-4A76-9012-CC578EED3CB5}" destId="{DC95C27A-004A-4DE2-B84F-7D93FC300DFB}" srcOrd="2" destOrd="0" parTransId="{1B270218-3325-441F-9091-A308AEF9F592}" sibTransId="{708C29EB-7A7A-40DE-9BA4-72AC3CB7F1F7}"/>
    <dgm:cxn modelId="{4AF5B09A-6BD5-490D-B7FB-A29A93C42346}" type="presOf" srcId="{A1F2E3A2-82E7-4909-8ADD-3CEC80CE0735}" destId="{5D680DE2-1B8F-4BFF-811B-1265C3CA914B}" srcOrd="0" destOrd="0" presId="urn:microsoft.com/office/officeart/2005/8/layout/orgChart1"/>
    <dgm:cxn modelId="{E650089C-5E73-4E51-9CF4-C052389CA540}" type="presOf" srcId="{A1779B76-DF47-46AA-902E-582310AD247A}" destId="{05BF79A4-CAB8-43E9-AD84-A2007C5E954C}" srcOrd="0" destOrd="0" presId="urn:microsoft.com/office/officeart/2005/8/layout/orgChart1"/>
    <dgm:cxn modelId="{9F49519F-C161-45F8-823B-1BE8F79F35E1}" type="presOf" srcId="{7B6B2114-7434-4D00-B02C-D39F27CB5952}" destId="{458DE678-7A7F-4174-94E4-CB94C4986C66}" srcOrd="0" destOrd="0" presId="urn:microsoft.com/office/officeart/2005/8/layout/orgChart1"/>
    <dgm:cxn modelId="{FE3D1DA1-A67C-4BB4-8B5E-BD5281AA035C}" type="presOf" srcId="{B4C3A9B1-17AA-4B27-B485-78A39B7A30B4}" destId="{0FA90C3B-10BB-4A74-819E-30423BAD1FC2}" srcOrd="0" destOrd="0" presId="urn:microsoft.com/office/officeart/2005/8/layout/orgChart1"/>
    <dgm:cxn modelId="{911F0DA4-495C-4024-B035-842928FA207D}" type="presOf" srcId="{1B270218-3325-441F-9091-A308AEF9F592}" destId="{F32E2472-4FB0-4A1D-BC95-8C77B51CF7FB}" srcOrd="0" destOrd="0" presId="urn:microsoft.com/office/officeart/2005/8/layout/orgChart1"/>
    <dgm:cxn modelId="{05D386A5-97C5-4CED-AFF7-E985B75761B1}" srcId="{4005A848-9FBF-4EA4-9E75-CB08005AB13E}" destId="{EEFD46D4-4041-4DE0-82BB-305F994466A4}" srcOrd="1" destOrd="0" parTransId="{90F41121-442C-49E4-8A90-E427D4779E70}" sibTransId="{03D8D9AA-AF48-408A-AEE5-59192D4D353B}"/>
    <dgm:cxn modelId="{8725DEA7-018F-453C-87E0-28EABEE3DD71}" srcId="{21C93BF2-44FF-4F13-B44F-E9919B9F1A53}" destId="{8B52D6A4-2579-4509-8EE0-9BB8191692D3}" srcOrd="2" destOrd="0" parTransId="{A011AA0B-2B13-4F38-B2A0-1C9153975D63}" sibTransId="{98A97B48-269B-403F-B7BC-2A21AF7A22CA}"/>
    <dgm:cxn modelId="{BCCBEDAB-7FDD-4E81-B1FE-517A228F7E2F}" type="presOf" srcId="{4A5D31A7-65F8-48B5-9ECB-202E7748EE88}" destId="{767584BB-25B5-4965-941D-1F724209E65D}" srcOrd="1" destOrd="0" presId="urn:microsoft.com/office/officeart/2005/8/layout/orgChart1"/>
    <dgm:cxn modelId="{D42A1CB0-7BE0-4372-911B-09B362AE56EB}" type="presOf" srcId="{DAD55F2B-D35D-4B55-917C-B5DCCF1A0BAA}" destId="{63823A9F-D43D-40F9-A34F-60685F72D76C}" srcOrd="0" destOrd="0" presId="urn:microsoft.com/office/officeart/2005/8/layout/orgChart1"/>
    <dgm:cxn modelId="{C261CFB3-9AA3-482E-8798-9B3FEA09ADCF}" type="presOf" srcId="{8643087E-28FE-42C4-AF5D-36C54703E207}" destId="{CED93E0D-6CC0-4017-A47C-61C3C11A79D5}" srcOrd="1" destOrd="0" presId="urn:microsoft.com/office/officeart/2005/8/layout/orgChart1"/>
    <dgm:cxn modelId="{36637EBC-C544-4EBC-A4DF-183D364734D3}" srcId="{A1F2E3A2-82E7-4909-8ADD-3CEC80CE0735}" destId="{4005A848-9FBF-4EA4-9E75-CB08005AB13E}" srcOrd="1" destOrd="0" parTransId="{CDFDF6B1-C46C-4385-91A4-AA22C42E727A}" sibTransId="{F650CC5D-D851-4ED0-A61C-23240C510539}"/>
    <dgm:cxn modelId="{48B1BFC0-8F08-4970-AC2D-D6797F141B63}" type="presOf" srcId="{D9C2F34D-9797-4B62-BDAA-B4A33492F06C}" destId="{625DC8F0-CDD6-4D98-81D7-75292A84161F}" srcOrd="0" destOrd="0" presId="urn:microsoft.com/office/officeart/2005/8/layout/orgChart1"/>
    <dgm:cxn modelId="{7CB367C4-00B9-4F14-BA01-60095642D142}" type="presOf" srcId="{A1779B76-DF47-46AA-902E-582310AD247A}" destId="{144CEC15-AB6E-4305-886F-28667479B8C8}" srcOrd="1" destOrd="0" presId="urn:microsoft.com/office/officeart/2005/8/layout/orgChart1"/>
    <dgm:cxn modelId="{79941DC6-A85F-4C72-A082-A40DBEC97B57}" srcId="{EEFD46D4-4041-4DE0-82BB-305F994466A4}" destId="{F008D948-9C0D-4AAA-B230-1F6A7734219F}" srcOrd="1" destOrd="0" parTransId="{60B07515-CEFE-4E8A-AA69-75C873A919FC}" sibTransId="{DEBCC394-59C7-40E7-9A6F-8E563DB9BE8B}"/>
    <dgm:cxn modelId="{280475D2-FB84-4148-8411-822387A59916}" type="presOf" srcId="{F008D948-9C0D-4AAA-B230-1F6A7734219F}" destId="{AC1F1651-FE99-465E-B0E3-1055135DE3BB}" srcOrd="1" destOrd="0" presId="urn:microsoft.com/office/officeart/2005/8/layout/orgChart1"/>
    <dgm:cxn modelId="{029CB3D4-C5BC-4F11-A7E9-777BDD587C9E}" type="presOf" srcId="{C42E22B1-84A0-4231-AA0C-B84E0174629F}" destId="{DDBFC0A4-A613-4429-AB38-78CCEE1DF7E4}" srcOrd="1" destOrd="0" presId="urn:microsoft.com/office/officeart/2005/8/layout/orgChart1"/>
    <dgm:cxn modelId="{67024BDC-D1A4-4F53-B8AE-E04053015165}" type="presOf" srcId="{3C809E3A-DAE1-4A76-9012-CC578EED3CB5}" destId="{6D585F73-375F-4E36-919F-C6AE5D7304F3}" srcOrd="0" destOrd="0" presId="urn:microsoft.com/office/officeart/2005/8/layout/orgChart1"/>
    <dgm:cxn modelId="{B9AA7BDF-82A9-4A6A-B28A-314F08F838EB}" type="presOf" srcId="{21C93BF2-44FF-4F13-B44F-E9919B9F1A53}" destId="{3A14EAF1-580A-42DC-8B11-FC368AAA2E36}" srcOrd="1" destOrd="0" presId="urn:microsoft.com/office/officeart/2005/8/layout/orgChart1"/>
    <dgm:cxn modelId="{23243AE0-A243-471F-A4D1-E3298CCC8F7F}" srcId="{3C809E3A-DAE1-4A76-9012-CC578EED3CB5}" destId="{8643087E-28FE-42C4-AF5D-36C54703E207}" srcOrd="1" destOrd="0" parTransId="{D9C2F34D-9797-4B62-BDAA-B4A33492F06C}" sibTransId="{6C26CBF3-5E7B-4AE9-9F5C-F3A3CAA81CF3}"/>
    <dgm:cxn modelId="{83235BE4-CC76-4494-B79D-0A4BC3F26C16}" type="presOf" srcId="{11F6C86F-ECD3-4362-98F9-EAB5DBFD3E19}" destId="{7B5CDEA8-4CEF-4186-9666-89247C49F470}" srcOrd="1" destOrd="0" presId="urn:microsoft.com/office/officeart/2005/8/layout/orgChart1"/>
    <dgm:cxn modelId="{56AE29EB-ADB1-49E5-ADE6-055ACD703431}" type="presOf" srcId="{98A4B96D-1147-4EBD-AC1C-A7F3B18BAE6C}" destId="{9FF1C0EE-D217-40B0-B9A0-F098BFBA9411}" srcOrd="1" destOrd="0" presId="urn:microsoft.com/office/officeart/2005/8/layout/orgChart1"/>
    <dgm:cxn modelId="{DFE34BED-1FEA-4C49-84C5-DAD0E9B00C53}" type="presOf" srcId="{CD53D982-1B64-4565-8756-C093EAA97A5C}" destId="{FDF6522C-D1F0-4F51-81DB-D9E3C0E06FD5}" srcOrd="0" destOrd="0" presId="urn:microsoft.com/office/officeart/2005/8/layout/orgChart1"/>
    <dgm:cxn modelId="{BCC910EF-F560-46BC-B176-468F12ED13C3}" type="presOf" srcId="{4A5D31A7-65F8-48B5-9ECB-202E7748EE88}" destId="{C174B9F7-19D9-4DCB-94C2-944F2A5FA143}" srcOrd="0" destOrd="0" presId="urn:microsoft.com/office/officeart/2005/8/layout/orgChart1"/>
    <dgm:cxn modelId="{DA3C8FF5-FED3-4CCD-9467-9D0108B8FDAA}" type="presOf" srcId="{21C93BF2-44FF-4F13-B44F-E9919B9F1A53}" destId="{F8600158-75D1-4AB3-A93B-2720174FE868}" srcOrd="0" destOrd="0" presId="urn:microsoft.com/office/officeart/2005/8/layout/orgChart1"/>
    <dgm:cxn modelId="{34619CFF-3F2A-48BF-9B17-062C9972CBB6}" type="presOf" srcId="{96186A0A-7BDD-4FFC-BFFE-DFAC137FF71D}" destId="{1EE77742-0A63-409F-B2E6-EAB59BD61BF8}" srcOrd="0" destOrd="0" presId="urn:microsoft.com/office/officeart/2005/8/layout/orgChart1"/>
    <dgm:cxn modelId="{357A252A-CE08-4201-BDE5-DD19B0BDB861}" type="presParOf" srcId="{458DE678-7A7F-4174-94E4-CB94C4986C66}" destId="{FB3B1FD3-0675-4A1C-8DB1-E8EF8CC7B2BA}" srcOrd="0" destOrd="0" presId="urn:microsoft.com/office/officeart/2005/8/layout/orgChart1"/>
    <dgm:cxn modelId="{0F89CC0A-1326-4313-ACF2-530539015AD7}" type="presParOf" srcId="{FB3B1FD3-0675-4A1C-8DB1-E8EF8CC7B2BA}" destId="{EE469C85-A9FC-43A9-9D12-C13BEEE69FD3}" srcOrd="0" destOrd="0" presId="urn:microsoft.com/office/officeart/2005/8/layout/orgChart1"/>
    <dgm:cxn modelId="{09227142-3EE6-48E5-AC90-12E2D51B0482}" type="presParOf" srcId="{EE469C85-A9FC-43A9-9D12-C13BEEE69FD3}" destId="{5D680DE2-1B8F-4BFF-811B-1265C3CA914B}" srcOrd="0" destOrd="0" presId="urn:microsoft.com/office/officeart/2005/8/layout/orgChart1"/>
    <dgm:cxn modelId="{A5669D59-918E-4A86-86E5-6811BD082D6A}" type="presParOf" srcId="{EE469C85-A9FC-43A9-9D12-C13BEEE69FD3}" destId="{187A1DAA-DCF4-40A8-A152-ED5BF402BE30}" srcOrd="1" destOrd="0" presId="urn:microsoft.com/office/officeart/2005/8/layout/orgChart1"/>
    <dgm:cxn modelId="{BBD5DF38-A2FF-4848-A36A-6358B95510D0}" type="presParOf" srcId="{FB3B1FD3-0675-4A1C-8DB1-E8EF8CC7B2BA}" destId="{8F607F0C-D5F7-4ACD-9950-1F117BCBC415}" srcOrd="1" destOrd="0" presId="urn:microsoft.com/office/officeart/2005/8/layout/orgChart1"/>
    <dgm:cxn modelId="{6B9AB918-9F55-4B00-A350-39EB3AB7DBDC}" type="presParOf" srcId="{8F607F0C-D5F7-4ACD-9950-1F117BCBC415}" destId="{6D91DE97-4651-4C5C-B0CF-2CE72726B312}" srcOrd="0" destOrd="0" presId="urn:microsoft.com/office/officeart/2005/8/layout/orgChart1"/>
    <dgm:cxn modelId="{120AA6FB-7BE9-409B-A2AB-7ACD6D9330B5}" type="presParOf" srcId="{8F607F0C-D5F7-4ACD-9950-1F117BCBC415}" destId="{CF4FED7B-9C26-4F3A-B21B-C96E193E23E2}" srcOrd="1" destOrd="0" presId="urn:microsoft.com/office/officeart/2005/8/layout/orgChart1"/>
    <dgm:cxn modelId="{B1DD8CA1-58C7-4CD6-A19E-E060F2E1016B}" type="presParOf" srcId="{CF4FED7B-9C26-4F3A-B21B-C96E193E23E2}" destId="{1C470A22-B2D9-4716-B178-117520CC6344}" srcOrd="0" destOrd="0" presId="urn:microsoft.com/office/officeart/2005/8/layout/orgChart1"/>
    <dgm:cxn modelId="{06E8FFFD-E8B7-42F5-9491-49DBDFF08424}" type="presParOf" srcId="{1C470A22-B2D9-4716-B178-117520CC6344}" destId="{5D450809-0577-490C-8AFA-6D03FD9E3691}" srcOrd="0" destOrd="0" presId="urn:microsoft.com/office/officeart/2005/8/layout/orgChart1"/>
    <dgm:cxn modelId="{A3F61BD0-B4C5-4C06-B331-34515387DF1D}" type="presParOf" srcId="{1C470A22-B2D9-4716-B178-117520CC6344}" destId="{7B5CDEA8-4CEF-4186-9666-89247C49F470}" srcOrd="1" destOrd="0" presId="urn:microsoft.com/office/officeart/2005/8/layout/orgChart1"/>
    <dgm:cxn modelId="{00AC0C60-9AC7-474A-B239-B7172AF693B1}" type="presParOf" srcId="{CF4FED7B-9C26-4F3A-B21B-C96E193E23E2}" destId="{C3F4DFBC-1350-4510-98C8-DF81EA8B3E05}" srcOrd="1" destOrd="0" presId="urn:microsoft.com/office/officeart/2005/8/layout/orgChart1"/>
    <dgm:cxn modelId="{5064E931-0AB0-4B9F-B9F6-74AF12FEADE2}" type="presParOf" srcId="{C3F4DFBC-1350-4510-98C8-DF81EA8B3E05}" destId="{1EE77742-0A63-409F-B2E6-EAB59BD61BF8}" srcOrd="0" destOrd="0" presId="urn:microsoft.com/office/officeart/2005/8/layout/orgChart1"/>
    <dgm:cxn modelId="{6115D748-CCFC-4C5F-BA04-C9B11A2F0374}" type="presParOf" srcId="{C3F4DFBC-1350-4510-98C8-DF81EA8B3E05}" destId="{21A652F2-FC3E-481B-8968-3FA72DBC5C0E}" srcOrd="1" destOrd="0" presId="urn:microsoft.com/office/officeart/2005/8/layout/orgChart1"/>
    <dgm:cxn modelId="{E4743665-DB51-4473-A8A2-37633FE791BA}" type="presParOf" srcId="{21A652F2-FC3E-481B-8968-3FA72DBC5C0E}" destId="{0E27A35D-1D34-49CA-AD65-8AB8CF889A1F}" srcOrd="0" destOrd="0" presId="urn:microsoft.com/office/officeart/2005/8/layout/orgChart1"/>
    <dgm:cxn modelId="{46083F9A-F9AD-4714-B428-1B668BA4B549}" type="presParOf" srcId="{0E27A35D-1D34-49CA-AD65-8AB8CF889A1F}" destId="{811FACC6-7BB9-4A05-AE6E-E9F468516708}" srcOrd="0" destOrd="0" presId="urn:microsoft.com/office/officeart/2005/8/layout/orgChart1"/>
    <dgm:cxn modelId="{0656EDE9-CB52-4EE4-B415-97C9C13D389B}" type="presParOf" srcId="{0E27A35D-1D34-49CA-AD65-8AB8CF889A1F}" destId="{6971A597-7839-4CB2-971D-A4EC467A8D2F}" srcOrd="1" destOrd="0" presId="urn:microsoft.com/office/officeart/2005/8/layout/orgChart1"/>
    <dgm:cxn modelId="{91D88054-8870-4D2A-84C6-ECD6BB4B74B4}" type="presParOf" srcId="{21A652F2-FC3E-481B-8968-3FA72DBC5C0E}" destId="{F751913F-F736-4C96-BC94-02556A785813}" srcOrd="1" destOrd="0" presId="urn:microsoft.com/office/officeart/2005/8/layout/orgChart1"/>
    <dgm:cxn modelId="{90775861-20A1-44DD-B1CF-594B93C80C3D}" type="presParOf" srcId="{21A652F2-FC3E-481B-8968-3FA72DBC5C0E}" destId="{4BC89A38-D20A-4FC4-9837-C293074A3D29}" srcOrd="2" destOrd="0" presId="urn:microsoft.com/office/officeart/2005/8/layout/orgChart1"/>
    <dgm:cxn modelId="{CC201007-C3C4-4C73-902F-257728E5A977}" type="presParOf" srcId="{CF4FED7B-9C26-4F3A-B21B-C96E193E23E2}" destId="{84633734-07FA-4324-AD21-C43F808E28F9}" srcOrd="2" destOrd="0" presId="urn:microsoft.com/office/officeart/2005/8/layout/orgChart1"/>
    <dgm:cxn modelId="{A31E35D0-F26B-4789-B96A-CB3529023F19}" type="presParOf" srcId="{8F607F0C-D5F7-4ACD-9950-1F117BCBC415}" destId="{13229097-AE98-48D5-A8C1-97C71FD480FA}" srcOrd="2" destOrd="0" presId="urn:microsoft.com/office/officeart/2005/8/layout/orgChart1"/>
    <dgm:cxn modelId="{7FCB9B9F-9C68-4E4F-B0C7-451A98F8C46B}" type="presParOf" srcId="{8F607F0C-D5F7-4ACD-9950-1F117BCBC415}" destId="{EB75ACC2-A2C1-4658-9175-AEDE1A21EF90}" srcOrd="3" destOrd="0" presId="urn:microsoft.com/office/officeart/2005/8/layout/orgChart1"/>
    <dgm:cxn modelId="{B0D07CFC-E5DB-413B-9FE7-9BE601B5F23A}" type="presParOf" srcId="{EB75ACC2-A2C1-4658-9175-AEDE1A21EF90}" destId="{40CC01A7-56FC-43FB-A06C-9DE41B27BC33}" srcOrd="0" destOrd="0" presId="urn:microsoft.com/office/officeart/2005/8/layout/orgChart1"/>
    <dgm:cxn modelId="{B42648DD-CCA5-4FD8-AB1C-C756FFBB5463}" type="presParOf" srcId="{40CC01A7-56FC-43FB-A06C-9DE41B27BC33}" destId="{7F6AF0F5-28E6-43F9-829C-D940B3D35077}" srcOrd="0" destOrd="0" presId="urn:microsoft.com/office/officeart/2005/8/layout/orgChart1"/>
    <dgm:cxn modelId="{8E5C6BEB-618D-4B3E-9950-096E4C2711AF}" type="presParOf" srcId="{40CC01A7-56FC-43FB-A06C-9DE41B27BC33}" destId="{99CD27B4-A677-4391-A6DF-376499B84994}" srcOrd="1" destOrd="0" presId="urn:microsoft.com/office/officeart/2005/8/layout/orgChart1"/>
    <dgm:cxn modelId="{BF47DCF5-C5FD-4819-A195-F43187CD70B5}" type="presParOf" srcId="{EB75ACC2-A2C1-4658-9175-AEDE1A21EF90}" destId="{9335C345-1819-4A8B-917D-768B019939DC}" srcOrd="1" destOrd="0" presId="urn:microsoft.com/office/officeart/2005/8/layout/orgChart1"/>
    <dgm:cxn modelId="{30E7CC45-17C7-44A0-A16D-12944F65F6CD}" type="presParOf" srcId="{9335C345-1819-4A8B-917D-768B019939DC}" destId="{552620E4-1D6D-4B15-99A2-A816DB957E71}" srcOrd="0" destOrd="0" presId="urn:microsoft.com/office/officeart/2005/8/layout/orgChart1"/>
    <dgm:cxn modelId="{5B1D234F-C36F-4265-9CDF-9913A454316C}" type="presParOf" srcId="{9335C345-1819-4A8B-917D-768B019939DC}" destId="{9D7F65A2-7885-4A1A-BAD7-643453FD001F}" srcOrd="1" destOrd="0" presId="urn:microsoft.com/office/officeart/2005/8/layout/orgChart1"/>
    <dgm:cxn modelId="{C62662A3-49AE-4218-82C9-E11E25310BF9}" type="presParOf" srcId="{9D7F65A2-7885-4A1A-BAD7-643453FD001F}" destId="{8F9DD3BF-31F0-4277-809E-9725798C5295}" srcOrd="0" destOrd="0" presId="urn:microsoft.com/office/officeart/2005/8/layout/orgChart1"/>
    <dgm:cxn modelId="{FA206FE0-CC00-472A-8628-E906FA46F688}" type="presParOf" srcId="{8F9DD3BF-31F0-4277-809E-9725798C5295}" destId="{F8600158-75D1-4AB3-A93B-2720174FE868}" srcOrd="0" destOrd="0" presId="urn:microsoft.com/office/officeart/2005/8/layout/orgChart1"/>
    <dgm:cxn modelId="{9D9AAFDC-DB0C-4828-95EE-05FE3DDD6886}" type="presParOf" srcId="{8F9DD3BF-31F0-4277-809E-9725798C5295}" destId="{3A14EAF1-580A-42DC-8B11-FC368AAA2E36}" srcOrd="1" destOrd="0" presId="urn:microsoft.com/office/officeart/2005/8/layout/orgChart1"/>
    <dgm:cxn modelId="{D5CE24C1-09FD-4B34-88D6-BBDAC696DBB5}" type="presParOf" srcId="{9D7F65A2-7885-4A1A-BAD7-643453FD001F}" destId="{E11A58E4-05EF-463E-80C2-04352F922663}" srcOrd="1" destOrd="0" presId="urn:microsoft.com/office/officeart/2005/8/layout/orgChart1"/>
    <dgm:cxn modelId="{6762364E-F579-427B-A9CB-A8F7CE4DF198}" type="presParOf" srcId="{E11A58E4-05EF-463E-80C2-04352F922663}" destId="{5543BA5F-9948-4DDA-8F9F-5C1CD3369094}" srcOrd="0" destOrd="0" presId="urn:microsoft.com/office/officeart/2005/8/layout/orgChart1"/>
    <dgm:cxn modelId="{9FB23FAA-59C4-4ECB-A8AF-C03790B88141}" type="presParOf" srcId="{E11A58E4-05EF-463E-80C2-04352F922663}" destId="{2A28C574-5D71-4AC2-9353-9DF9F799C7FE}" srcOrd="1" destOrd="0" presId="urn:microsoft.com/office/officeart/2005/8/layout/orgChart1"/>
    <dgm:cxn modelId="{3DE8BFB7-8DD5-4B47-8264-97F537D888A3}" type="presParOf" srcId="{2A28C574-5D71-4AC2-9353-9DF9F799C7FE}" destId="{D487BA4C-2699-47EF-A048-05E951325064}" srcOrd="0" destOrd="0" presId="urn:microsoft.com/office/officeart/2005/8/layout/orgChart1"/>
    <dgm:cxn modelId="{7D38F80D-5753-4A21-949B-C19938589390}" type="presParOf" srcId="{D487BA4C-2699-47EF-A048-05E951325064}" destId="{C6174C26-9C94-4F59-A7EA-DC145481F727}" srcOrd="0" destOrd="0" presId="urn:microsoft.com/office/officeart/2005/8/layout/orgChart1"/>
    <dgm:cxn modelId="{A9BA3837-CF1D-459C-ABD7-BD6CE776DD5D}" type="presParOf" srcId="{D487BA4C-2699-47EF-A048-05E951325064}" destId="{9FF1C0EE-D217-40B0-B9A0-F098BFBA9411}" srcOrd="1" destOrd="0" presId="urn:microsoft.com/office/officeart/2005/8/layout/orgChart1"/>
    <dgm:cxn modelId="{009F208A-4655-46BA-B95D-F81E42C5CE94}" type="presParOf" srcId="{2A28C574-5D71-4AC2-9353-9DF9F799C7FE}" destId="{04EBCC50-48D4-4951-BA48-CF0341CF8DF6}" srcOrd="1" destOrd="0" presId="urn:microsoft.com/office/officeart/2005/8/layout/orgChart1"/>
    <dgm:cxn modelId="{2C24ABEB-3E34-414B-B400-F876FC40419E}" type="presParOf" srcId="{2A28C574-5D71-4AC2-9353-9DF9F799C7FE}" destId="{C4749E09-694B-4874-B70F-A82A653F066E}" srcOrd="2" destOrd="0" presId="urn:microsoft.com/office/officeart/2005/8/layout/orgChart1"/>
    <dgm:cxn modelId="{2F334E56-3899-4DF1-B633-608E87C36E34}" type="presParOf" srcId="{E11A58E4-05EF-463E-80C2-04352F922663}" destId="{0FA90C3B-10BB-4A74-819E-30423BAD1FC2}" srcOrd="2" destOrd="0" presId="urn:microsoft.com/office/officeart/2005/8/layout/orgChart1"/>
    <dgm:cxn modelId="{2F708E69-0588-4BC1-82D8-662209E2819C}" type="presParOf" srcId="{E11A58E4-05EF-463E-80C2-04352F922663}" destId="{59793483-62BA-4D64-9606-A6ACB9000518}" srcOrd="3" destOrd="0" presId="urn:microsoft.com/office/officeart/2005/8/layout/orgChart1"/>
    <dgm:cxn modelId="{EA363889-C8A3-4A3B-AFB9-C30207447C16}" type="presParOf" srcId="{59793483-62BA-4D64-9606-A6ACB9000518}" destId="{266B2158-240A-4E0D-807D-741A177D946F}" srcOrd="0" destOrd="0" presId="urn:microsoft.com/office/officeart/2005/8/layout/orgChart1"/>
    <dgm:cxn modelId="{703F602D-AD52-4DA6-9AF5-B1D2AD376609}" type="presParOf" srcId="{266B2158-240A-4E0D-807D-741A177D946F}" destId="{4ABE9588-054A-4844-AEEE-49A4446ECB35}" srcOrd="0" destOrd="0" presId="urn:microsoft.com/office/officeart/2005/8/layout/orgChart1"/>
    <dgm:cxn modelId="{F97C8440-3054-45A3-925E-B9C62A659CB4}" type="presParOf" srcId="{266B2158-240A-4E0D-807D-741A177D946F}" destId="{E201303F-AC84-41B9-9E6A-AF89C6F8E8C6}" srcOrd="1" destOrd="0" presId="urn:microsoft.com/office/officeart/2005/8/layout/orgChart1"/>
    <dgm:cxn modelId="{BCDED017-C37F-4147-9B54-392757E7132C}" type="presParOf" srcId="{59793483-62BA-4D64-9606-A6ACB9000518}" destId="{F6BAC6D5-E868-4DE1-882F-A34E3E1BED39}" srcOrd="1" destOrd="0" presId="urn:microsoft.com/office/officeart/2005/8/layout/orgChart1"/>
    <dgm:cxn modelId="{2010F2D2-E08A-49BC-926C-287167F09627}" type="presParOf" srcId="{59793483-62BA-4D64-9606-A6ACB9000518}" destId="{D2C84EFB-B163-4173-B4C4-6092CB170601}" srcOrd="2" destOrd="0" presId="urn:microsoft.com/office/officeart/2005/8/layout/orgChart1"/>
    <dgm:cxn modelId="{662F6546-0C35-40E0-91D9-D200865B75D7}" type="presParOf" srcId="{E11A58E4-05EF-463E-80C2-04352F922663}" destId="{7F1F583B-01F8-4BBB-9DB4-98D7A8011A1C}" srcOrd="4" destOrd="0" presId="urn:microsoft.com/office/officeart/2005/8/layout/orgChart1"/>
    <dgm:cxn modelId="{B333A671-C39C-4C80-96FE-84BF53F6E520}" type="presParOf" srcId="{E11A58E4-05EF-463E-80C2-04352F922663}" destId="{931F7246-98F4-4064-8C7B-D9C17FD9BC69}" srcOrd="5" destOrd="0" presId="urn:microsoft.com/office/officeart/2005/8/layout/orgChart1"/>
    <dgm:cxn modelId="{BC569CE9-F9AC-40A2-A651-C49850454584}" type="presParOf" srcId="{931F7246-98F4-4064-8C7B-D9C17FD9BC69}" destId="{1ADF4974-78EE-4752-819E-05B18D69F713}" srcOrd="0" destOrd="0" presId="urn:microsoft.com/office/officeart/2005/8/layout/orgChart1"/>
    <dgm:cxn modelId="{57C4F22C-4791-4D09-AFAE-AA7CCB1F0166}" type="presParOf" srcId="{1ADF4974-78EE-4752-819E-05B18D69F713}" destId="{2F477978-78FE-402E-BC72-66DF24B54BD1}" srcOrd="0" destOrd="0" presId="urn:microsoft.com/office/officeart/2005/8/layout/orgChart1"/>
    <dgm:cxn modelId="{D71E9FE3-491D-4A28-AE1D-BCA72BF2C2C2}" type="presParOf" srcId="{1ADF4974-78EE-4752-819E-05B18D69F713}" destId="{320B9AFA-8A4F-46F0-BD1F-9DFF0EA3F52C}" srcOrd="1" destOrd="0" presId="urn:microsoft.com/office/officeart/2005/8/layout/orgChart1"/>
    <dgm:cxn modelId="{31AC8335-F16B-4D28-929D-1576FACFBC57}" type="presParOf" srcId="{931F7246-98F4-4064-8C7B-D9C17FD9BC69}" destId="{3F22C226-72FC-4394-A592-4F37FACF2E0A}" srcOrd="1" destOrd="0" presId="urn:microsoft.com/office/officeart/2005/8/layout/orgChart1"/>
    <dgm:cxn modelId="{FCAE03FE-1843-4548-B24D-3422F542FFEA}" type="presParOf" srcId="{931F7246-98F4-4064-8C7B-D9C17FD9BC69}" destId="{383A2FBB-9365-4FA4-A253-918975A5B284}" srcOrd="2" destOrd="0" presId="urn:microsoft.com/office/officeart/2005/8/layout/orgChart1"/>
    <dgm:cxn modelId="{CEA444B5-DEBA-4748-B641-79D563E09055}" type="presParOf" srcId="{E11A58E4-05EF-463E-80C2-04352F922663}" destId="{2689A132-F20D-424A-A484-C6F32375C48E}" srcOrd="6" destOrd="0" presId="urn:microsoft.com/office/officeart/2005/8/layout/orgChart1"/>
    <dgm:cxn modelId="{32113A66-1020-4A3C-B35A-FAD6B0315CBA}" type="presParOf" srcId="{E11A58E4-05EF-463E-80C2-04352F922663}" destId="{0AB32042-92F1-43A7-BC3A-A2C9B43972B7}" srcOrd="7" destOrd="0" presId="urn:microsoft.com/office/officeart/2005/8/layout/orgChart1"/>
    <dgm:cxn modelId="{47075C5F-E4CA-415F-BEC2-D49CCFBA5DDE}" type="presParOf" srcId="{0AB32042-92F1-43A7-BC3A-A2C9B43972B7}" destId="{1675F484-1959-4015-9E6D-CF442862C63B}" srcOrd="0" destOrd="0" presId="urn:microsoft.com/office/officeart/2005/8/layout/orgChart1"/>
    <dgm:cxn modelId="{39BB8B5B-F1AE-48E5-B1EF-D04253321F57}" type="presParOf" srcId="{1675F484-1959-4015-9E6D-CF442862C63B}" destId="{FDF6522C-D1F0-4F51-81DB-D9E3C0E06FD5}" srcOrd="0" destOrd="0" presId="urn:microsoft.com/office/officeart/2005/8/layout/orgChart1"/>
    <dgm:cxn modelId="{E71FB2E2-2BD7-4ADA-A6F9-1FC50C40639B}" type="presParOf" srcId="{1675F484-1959-4015-9E6D-CF442862C63B}" destId="{3C7D4388-200B-4B22-B966-218E9466BC05}" srcOrd="1" destOrd="0" presId="urn:microsoft.com/office/officeart/2005/8/layout/orgChart1"/>
    <dgm:cxn modelId="{BD732AF2-C74F-4E58-AE67-ACBD04CA6724}" type="presParOf" srcId="{0AB32042-92F1-43A7-BC3A-A2C9B43972B7}" destId="{4813F7FB-B805-49EF-A072-43F949B4990A}" srcOrd="1" destOrd="0" presId="urn:microsoft.com/office/officeart/2005/8/layout/orgChart1"/>
    <dgm:cxn modelId="{3DDAC753-A9D1-492C-81FC-D02B832764D1}" type="presParOf" srcId="{0AB32042-92F1-43A7-BC3A-A2C9B43972B7}" destId="{93F4532B-4F38-4203-8421-A08EB956B7F2}" srcOrd="2" destOrd="0" presId="urn:microsoft.com/office/officeart/2005/8/layout/orgChart1"/>
    <dgm:cxn modelId="{196513A4-6FED-46CF-BCF2-B34EFD6F31AC}" type="presParOf" srcId="{9D7F65A2-7885-4A1A-BAD7-643453FD001F}" destId="{3754AAFF-A866-4DB4-AF45-4BCF74667DA5}" srcOrd="2" destOrd="0" presId="urn:microsoft.com/office/officeart/2005/8/layout/orgChart1"/>
    <dgm:cxn modelId="{85F5BA29-C8B8-4F57-B364-695E5AD835D3}" type="presParOf" srcId="{9335C345-1819-4A8B-917D-768B019939DC}" destId="{CB0DDC37-72F4-47F1-A93A-3B11047C4A8C}" srcOrd="2" destOrd="0" presId="urn:microsoft.com/office/officeart/2005/8/layout/orgChart1"/>
    <dgm:cxn modelId="{DCB8D5F4-7384-4A60-B719-211CBA5BADF6}" type="presParOf" srcId="{9335C345-1819-4A8B-917D-768B019939DC}" destId="{AEE57B06-F35A-4F9B-A788-D9C2B0DC7CD6}" srcOrd="3" destOrd="0" presId="urn:microsoft.com/office/officeart/2005/8/layout/orgChart1"/>
    <dgm:cxn modelId="{18DAAD87-DD01-4E27-B917-98FC440E2C0D}" type="presParOf" srcId="{AEE57B06-F35A-4F9B-A788-D9C2B0DC7CD6}" destId="{9D70C795-2855-4008-A40E-120B8C66EF5E}" srcOrd="0" destOrd="0" presId="urn:microsoft.com/office/officeart/2005/8/layout/orgChart1"/>
    <dgm:cxn modelId="{D029F375-3FD3-41FD-B2F2-395A66114C84}" type="presParOf" srcId="{9D70C795-2855-4008-A40E-120B8C66EF5E}" destId="{652C1697-F254-42D7-BCFF-CE2C9EBEE605}" srcOrd="0" destOrd="0" presId="urn:microsoft.com/office/officeart/2005/8/layout/orgChart1"/>
    <dgm:cxn modelId="{975B89E9-DD64-446A-96BB-0B800948E98F}" type="presParOf" srcId="{9D70C795-2855-4008-A40E-120B8C66EF5E}" destId="{05EF870C-4E05-42BB-9AE4-EF0A86494D25}" srcOrd="1" destOrd="0" presId="urn:microsoft.com/office/officeart/2005/8/layout/orgChart1"/>
    <dgm:cxn modelId="{1A5D53FA-BBC0-48A7-9E3B-92D0317F8087}" type="presParOf" srcId="{AEE57B06-F35A-4F9B-A788-D9C2B0DC7CD6}" destId="{B4986295-2431-4B6F-B6DF-CF6BE05A80FE}" srcOrd="1" destOrd="0" presId="urn:microsoft.com/office/officeart/2005/8/layout/orgChart1"/>
    <dgm:cxn modelId="{A4DF93FC-6C7A-4FA9-8162-EA26FB8896C8}" type="presParOf" srcId="{B4986295-2431-4B6F-B6DF-CF6BE05A80FE}" destId="{754A7F6F-535A-46FC-B45B-DBEF6433AA6A}" srcOrd="0" destOrd="0" presId="urn:microsoft.com/office/officeart/2005/8/layout/orgChart1"/>
    <dgm:cxn modelId="{8DE2F7E6-8219-4088-B860-8A9D86EFB7C7}" type="presParOf" srcId="{B4986295-2431-4B6F-B6DF-CF6BE05A80FE}" destId="{4EB48E28-82EE-46D9-91E5-8D74F709FA92}" srcOrd="1" destOrd="0" presId="urn:microsoft.com/office/officeart/2005/8/layout/orgChart1"/>
    <dgm:cxn modelId="{9EC1D9DE-02E3-4793-94BF-3CAB54DE586E}" type="presParOf" srcId="{4EB48E28-82EE-46D9-91E5-8D74F709FA92}" destId="{C517F6D8-440F-4C5A-8387-63BAB4EC9C96}" srcOrd="0" destOrd="0" presId="urn:microsoft.com/office/officeart/2005/8/layout/orgChart1"/>
    <dgm:cxn modelId="{0A65D1BD-4D44-4860-95AC-867EC06BE1B8}" type="presParOf" srcId="{C517F6D8-440F-4C5A-8387-63BAB4EC9C96}" destId="{C174B9F7-19D9-4DCB-94C2-944F2A5FA143}" srcOrd="0" destOrd="0" presId="urn:microsoft.com/office/officeart/2005/8/layout/orgChart1"/>
    <dgm:cxn modelId="{DC86860D-6052-4AA5-987A-EB1DAC586979}" type="presParOf" srcId="{C517F6D8-440F-4C5A-8387-63BAB4EC9C96}" destId="{767584BB-25B5-4965-941D-1F724209E65D}" srcOrd="1" destOrd="0" presId="urn:microsoft.com/office/officeart/2005/8/layout/orgChart1"/>
    <dgm:cxn modelId="{CB475D4C-5C5A-4C0F-96F3-2D428BCC600D}" type="presParOf" srcId="{4EB48E28-82EE-46D9-91E5-8D74F709FA92}" destId="{B021C8CD-12D9-4FF9-9EA7-D2AD556967C7}" srcOrd="1" destOrd="0" presId="urn:microsoft.com/office/officeart/2005/8/layout/orgChart1"/>
    <dgm:cxn modelId="{0EAFCDF9-24BF-41A2-A64C-D0191A562329}" type="presParOf" srcId="{4EB48E28-82EE-46D9-91E5-8D74F709FA92}" destId="{F8A6ACE3-5DF8-45DF-A409-974B748BEDA6}" srcOrd="2" destOrd="0" presId="urn:microsoft.com/office/officeart/2005/8/layout/orgChart1"/>
    <dgm:cxn modelId="{A29A5378-8A9E-4111-A36B-460118D0C441}" type="presParOf" srcId="{B4986295-2431-4B6F-B6DF-CF6BE05A80FE}" destId="{CFA24094-4DE3-496F-843D-EE1B7BC54F39}" srcOrd="2" destOrd="0" presId="urn:microsoft.com/office/officeart/2005/8/layout/orgChart1"/>
    <dgm:cxn modelId="{1D5B1C3D-5EEB-4739-AB29-055376BD9BC8}" type="presParOf" srcId="{B4986295-2431-4B6F-B6DF-CF6BE05A80FE}" destId="{49F43292-AC4A-4123-8160-AB06E6E06B66}" srcOrd="3" destOrd="0" presId="urn:microsoft.com/office/officeart/2005/8/layout/orgChart1"/>
    <dgm:cxn modelId="{804D59BE-E35D-4C31-8550-C499B0C0788B}" type="presParOf" srcId="{49F43292-AC4A-4123-8160-AB06E6E06B66}" destId="{AD567A02-524A-432B-ACF2-EC414F16A400}" srcOrd="0" destOrd="0" presId="urn:microsoft.com/office/officeart/2005/8/layout/orgChart1"/>
    <dgm:cxn modelId="{38FC6192-8A16-4024-A1E5-30E9E263E9D5}" type="presParOf" srcId="{AD567A02-524A-432B-ACF2-EC414F16A400}" destId="{54B96410-E4E9-4883-8C91-A1EBE777855D}" srcOrd="0" destOrd="0" presId="urn:microsoft.com/office/officeart/2005/8/layout/orgChart1"/>
    <dgm:cxn modelId="{B728F4DF-28BD-40D1-B140-094B01D39643}" type="presParOf" srcId="{AD567A02-524A-432B-ACF2-EC414F16A400}" destId="{AC1F1651-FE99-465E-B0E3-1055135DE3BB}" srcOrd="1" destOrd="0" presId="urn:microsoft.com/office/officeart/2005/8/layout/orgChart1"/>
    <dgm:cxn modelId="{E91632C1-5253-4FA4-BCB7-9A1D1CFCB0C1}" type="presParOf" srcId="{49F43292-AC4A-4123-8160-AB06E6E06B66}" destId="{3ED69E0D-3CB8-43B4-85D9-6E468412B175}" srcOrd="1" destOrd="0" presId="urn:microsoft.com/office/officeart/2005/8/layout/orgChart1"/>
    <dgm:cxn modelId="{4EEC2971-5047-4746-ACF4-78737F0DB55D}" type="presParOf" srcId="{49F43292-AC4A-4123-8160-AB06E6E06B66}" destId="{C8CF1660-F0AF-4F57-A878-726D09EEEF39}" srcOrd="2" destOrd="0" presId="urn:microsoft.com/office/officeart/2005/8/layout/orgChart1"/>
    <dgm:cxn modelId="{2A6F0F12-0942-4BDB-8D7C-BEAAF3D73F72}" type="presParOf" srcId="{B4986295-2431-4B6F-B6DF-CF6BE05A80FE}" destId="{57BE0DB7-D2B7-4799-887D-ECE58E7AB751}" srcOrd="4" destOrd="0" presId="urn:microsoft.com/office/officeart/2005/8/layout/orgChart1"/>
    <dgm:cxn modelId="{3E387B87-592C-4117-8DB9-90DB7DD825FC}" type="presParOf" srcId="{B4986295-2431-4B6F-B6DF-CF6BE05A80FE}" destId="{CE7C40AF-3DC0-444F-B678-4DF10ACFB1B2}" srcOrd="5" destOrd="0" presId="urn:microsoft.com/office/officeart/2005/8/layout/orgChart1"/>
    <dgm:cxn modelId="{3AFE3B20-CAE9-4DB0-8885-3DA62CCC57A6}" type="presParOf" srcId="{CE7C40AF-3DC0-444F-B678-4DF10ACFB1B2}" destId="{EB97E7B2-CE37-413A-86A8-F9747273D84C}" srcOrd="0" destOrd="0" presId="urn:microsoft.com/office/officeart/2005/8/layout/orgChart1"/>
    <dgm:cxn modelId="{D4EA1835-A6F1-495C-9B0A-9EECF46BC4F2}" type="presParOf" srcId="{EB97E7B2-CE37-413A-86A8-F9747273D84C}" destId="{9110029D-2A0E-4083-97F9-9E0575F19BC3}" srcOrd="0" destOrd="0" presId="urn:microsoft.com/office/officeart/2005/8/layout/orgChart1"/>
    <dgm:cxn modelId="{B576E2FE-2ACB-4520-89E9-0960C006E809}" type="presParOf" srcId="{EB97E7B2-CE37-413A-86A8-F9747273D84C}" destId="{05068B0B-7441-4068-9E47-4EE3A9075A42}" srcOrd="1" destOrd="0" presId="urn:microsoft.com/office/officeart/2005/8/layout/orgChart1"/>
    <dgm:cxn modelId="{3E0B2B2B-59F0-43C3-B857-D12908F64504}" type="presParOf" srcId="{CE7C40AF-3DC0-444F-B678-4DF10ACFB1B2}" destId="{CE140405-3CBC-4ED9-9CDE-773476639D0C}" srcOrd="1" destOrd="0" presId="urn:microsoft.com/office/officeart/2005/8/layout/orgChart1"/>
    <dgm:cxn modelId="{CA30F022-41BB-400E-8AAE-FEC832A8F76B}" type="presParOf" srcId="{CE7C40AF-3DC0-444F-B678-4DF10ACFB1B2}" destId="{8A4A66DF-3596-4FE6-9195-1769049AE3DB}" srcOrd="2" destOrd="0" presId="urn:microsoft.com/office/officeart/2005/8/layout/orgChart1"/>
    <dgm:cxn modelId="{F711A8C1-4B40-455A-91E6-EA602B893CC1}" type="presParOf" srcId="{AEE57B06-F35A-4F9B-A788-D9C2B0DC7CD6}" destId="{E765BF97-A1FB-429E-B349-2F5D392C3654}" srcOrd="2" destOrd="0" presId="urn:microsoft.com/office/officeart/2005/8/layout/orgChart1"/>
    <dgm:cxn modelId="{7CAE8B5B-5E20-4C16-B6D3-45DD2008EDEA}" type="presParOf" srcId="{9335C345-1819-4A8B-917D-768B019939DC}" destId="{4B281FE1-D57E-44F1-9175-8EBEF101DB5D}" srcOrd="4" destOrd="0" presId="urn:microsoft.com/office/officeart/2005/8/layout/orgChart1"/>
    <dgm:cxn modelId="{533C424B-4BFD-4A9B-B374-28BF1930EEBB}" type="presParOf" srcId="{9335C345-1819-4A8B-917D-768B019939DC}" destId="{284EFC3A-BEF4-499D-8F15-156D54478D63}" srcOrd="5" destOrd="0" presId="urn:microsoft.com/office/officeart/2005/8/layout/orgChart1"/>
    <dgm:cxn modelId="{FF9CB6B4-12DC-44D8-9664-1D19F8F87519}" type="presParOf" srcId="{284EFC3A-BEF4-499D-8F15-156D54478D63}" destId="{F6CE4040-FCA7-4536-B735-1531C1EAC809}" srcOrd="0" destOrd="0" presId="urn:microsoft.com/office/officeart/2005/8/layout/orgChart1"/>
    <dgm:cxn modelId="{A9B3C902-D89F-4AFB-B5EA-C0BCB93249F7}" type="presParOf" srcId="{F6CE4040-FCA7-4536-B735-1531C1EAC809}" destId="{05BF79A4-CAB8-43E9-AD84-A2007C5E954C}" srcOrd="0" destOrd="0" presId="urn:microsoft.com/office/officeart/2005/8/layout/orgChart1"/>
    <dgm:cxn modelId="{C03E789C-5669-4FCF-98F6-6B734A147313}" type="presParOf" srcId="{F6CE4040-FCA7-4536-B735-1531C1EAC809}" destId="{144CEC15-AB6E-4305-886F-28667479B8C8}" srcOrd="1" destOrd="0" presId="urn:microsoft.com/office/officeart/2005/8/layout/orgChart1"/>
    <dgm:cxn modelId="{A8606486-E9D0-4DB8-9C75-247D06E34709}" type="presParOf" srcId="{284EFC3A-BEF4-499D-8F15-156D54478D63}" destId="{8BD467D1-B6D9-43B3-9C39-5E3D8E6A28DF}" srcOrd="1" destOrd="0" presId="urn:microsoft.com/office/officeart/2005/8/layout/orgChart1"/>
    <dgm:cxn modelId="{D51AF33F-B7D8-46C0-8D80-731D94F05789}" type="presParOf" srcId="{8BD467D1-B6D9-43B3-9C39-5E3D8E6A28DF}" destId="{63823A9F-D43D-40F9-A34F-60685F72D76C}" srcOrd="0" destOrd="0" presId="urn:microsoft.com/office/officeart/2005/8/layout/orgChart1"/>
    <dgm:cxn modelId="{24D3620A-A2D8-41F2-BF94-A27F86C5BE7C}" type="presParOf" srcId="{8BD467D1-B6D9-43B3-9C39-5E3D8E6A28DF}" destId="{840F619E-777C-4CE0-AA35-683C4143F459}" srcOrd="1" destOrd="0" presId="urn:microsoft.com/office/officeart/2005/8/layout/orgChart1"/>
    <dgm:cxn modelId="{AE475149-B2D3-4AFB-9A5C-205F5058A990}" type="presParOf" srcId="{840F619E-777C-4CE0-AA35-683C4143F459}" destId="{7F0AA3D6-D534-4C65-9614-ABEC818E0333}" srcOrd="0" destOrd="0" presId="urn:microsoft.com/office/officeart/2005/8/layout/orgChart1"/>
    <dgm:cxn modelId="{A13641EE-E5FD-4693-BBF7-9517F347AAA2}" type="presParOf" srcId="{7F0AA3D6-D534-4C65-9614-ABEC818E0333}" destId="{6D585F73-375F-4E36-919F-C6AE5D7304F3}" srcOrd="0" destOrd="0" presId="urn:microsoft.com/office/officeart/2005/8/layout/orgChart1"/>
    <dgm:cxn modelId="{BF2A150E-56BC-410F-BCA0-5C75EEF2EE8C}" type="presParOf" srcId="{7F0AA3D6-D534-4C65-9614-ABEC818E0333}" destId="{733E6E76-9DDE-47C9-AD7F-9F854162C413}" srcOrd="1" destOrd="0" presId="urn:microsoft.com/office/officeart/2005/8/layout/orgChart1"/>
    <dgm:cxn modelId="{F6DB2D49-3949-4E6F-BD8A-1163117D18C5}" type="presParOf" srcId="{840F619E-777C-4CE0-AA35-683C4143F459}" destId="{D450120B-005D-4F9E-BFC2-FD027902F638}" srcOrd="1" destOrd="0" presId="urn:microsoft.com/office/officeart/2005/8/layout/orgChart1"/>
    <dgm:cxn modelId="{551F2DEA-189F-470C-93CD-570E112221A5}" type="presParOf" srcId="{D450120B-005D-4F9E-BFC2-FD027902F638}" destId="{D86CC41E-F4A1-49A2-AF3B-647BA2953993}" srcOrd="0" destOrd="0" presId="urn:microsoft.com/office/officeart/2005/8/layout/orgChart1"/>
    <dgm:cxn modelId="{240F715B-66EC-4C33-86B2-5CB155853BCF}" type="presParOf" srcId="{D450120B-005D-4F9E-BFC2-FD027902F638}" destId="{8CE30B1A-FC81-4659-BAD9-C80FE9FD3189}" srcOrd="1" destOrd="0" presId="urn:microsoft.com/office/officeart/2005/8/layout/orgChart1"/>
    <dgm:cxn modelId="{9AC6867F-F2DD-4056-91E6-2D528D44845D}" type="presParOf" srcId="{8CE30B1A-FC81-4659-BAD9-C80FE9FD3189}" destId="{440B0812-5593-45D9-BF4C-7F56207D8D68}" srcOrd="0" destOrd="0" presId="urn:microsoft.com/office/officeart/2005/8/layout/orgChart1"/>
    <dgm:cxn modelId="{4407271B-3963-46B9-B79C-546DBFF2CA05}" type="presParOf" srcId="{440B0812-5593-45D9-BF4C-7F56207D8D68}" destId="{4BBD928A-F251-4A91-9E64-524C1230C3F7}" srcOrd="0" destOrd="0" presId="urn:microsoft.com/office/officeart/2005/8/layout/orgChart1"/>
    <dgm:cxn modelId="{E0ECE1C9-92C6-4523-A315-77AFCA015C15}" type="presParOf" srcId="{440B0812-5593-45D9-BF4C-7F56207D8D68}" destId="{DDBFC0A4-A613-4429-AB38-78CCEE1DF7E4}" srcOrd="1" destOrd="0" presId="urn:microsoft.com/office/officeart/2005/8/layout/orgChart1"/>
    <dgm:cxn modelId="{14023156-2611-4EFB-9D47-E61381151145}" type="presParOf" srcId="{8CE30B1A-FC81-4659-BAD9-C80FE9FD3189}" destId="{BBA99855-1E19-4AFD-B8A0-F65F772F4447}" srcOrd="1" destOrd="0" presId="urn:microsoft.com/office/officeart/2005/8/layout/orgChart1"/>
    <dgm:cxn modelId="{AD3EEF50-E01F-4213-97ED-1E0F71C35D96}" type="presParOf" srcId="{8CE30B1A-FC81-4659-BAD9-C80FE9FD3189}" destId="{09CE0A1B-33B4-455F-B0F7-D9B3898696F9}" srcOrd="2" destOrd="0" presId="urn:microsoft.com/office/officeart/2005/8/layout/orgChart1"/>
    <dgm:cxn modelId="{E07EBB86-863A-45DF-8600-78B2677A7D90}" type="presParOf" srcId="{D450120B-005D-4F9E-BFC2-FD027902F638}" destId="{625DC8F0-CDD6-4D98-81D7-75292A84161F}" srcOrd="2" destOrd="0" presId="urn:microsoft.com/office/officeart/2005/8/layout/orgChart1"/>
    <dgm:cxn modelId="{A3BA4E53-A38E-48C6-8DF9-0D1CC051B5CB}" type="presParOf" srcId="{D450120B-005D-4F9E-BFC2-FD027902F638}" destId="{F381C0E8-95C4-49C5-97CC-C82E2A3EBB4A}" srcOrd="3" destOrd="0" presId="urn:microsoft.com/office/officeart/2005/8/layout/orgChart1"/>
    <dgm:cxn modelId="{2E1C867E-F969-44CD-941B-1FBD229A9910}" type="presParOf" srcId="{F381C0E8-95C4-49C5-97CC-C82E2A3EBB4A}" destId="{F4E01685-BE25-48C6-911D-9FA7AD67AD6E}" srcOrd="0" destOrd="0" presId="urn:microsoft.com/office/officeart/2005/8/layout/orgChart1"/>
    <dgm:cxn modelId="{FD3804BE-1BCC-483E-8625-3BB079C3A5FB}" type="presParOf" srcId="{F4E01685-BE25-48C6-911D-9FA7AD67AD6E}" destId="{9D443500-C1D0-43AC-8033-9CF788D1A583}" srcOrd="0" destOrd="0" presId="urn:microsoft.com/office/officeart/2005/8/layout/orgChart1"/>
    <dgm:cxn modelId="{6DB7A254-6972-4B4F-839D-4E87CFCF4982}" type="presParOf" srcId="{F4E01685-BE25-48C6-911D-9FA7AD67AD6E}" destId="{CED93E0D-6CC0-4017-A47C-61C3C11A79D5}" srcOrd="1" destOrd="0" presId="urn:microsoft.com/office/officeart/2005/8/layout/orgChart1"/>
    <dgm:cxn modelId="{A7825B8B-658C-47EA-B76D-416A32AAC8FD}" type="presParOf" srcId="{F381C0E8-95C4-49C5-97CC-C82E2A3EBB4A}" destId="{8FCD1EBD-A8E9-4948-96C1-F8749F8260E9}" srcOrd="1" destOrd="0" presId="urn:microsoft.com/office/officeart/2005/8/layout/orgChart1"/>
    <dgm:cxn modelId="{1BAB4FF9-9245-4886-8EFE-F1A9EDFBB1C7}" type="presParOf" srcId="{F381C0E8-95C4-49C5-97CC-C82E2A3EBB4A}" destId="{0A2A7DE0-46FD-4E69-8E62-266A898D4A1D}" srcOrd="2" destOrd="0" presId="urn:microsoft.com/office/officeart/2005/8/layout/orgChart1"/>
    <dgm:cxn modelId="{85490820-46FB-4433-A44B-4AE143EC1DC9}" type="presParOf" srcId="{D450120B-005D-4F9E-BFC2-FD027902F638}" destId="{F32E2472-4FB0-4A1D-BC95-8C77B51CF7FB}" srcOrd="4" destOrd="0" presId="urn:microsoft.com/office/officeart/2005/8/layout/orgChart1"/>
    <dgm:cxn modelId="{448193E0-7F18-4B9E-900D-4BF85F12403D}" type="presParOf" srcId="{D450120B-005D-4F9E-BFC2-FD027902F638}" destId="{A66DE969-D772-4F77-A246-E83E81C3C48E}" srcOrd="5" destOrd="0" presId="urn:microsoft.com/office/officeart/2005/8/layout/orgChart1"/>
    <dgm:cxn modelId="{576685DE-7C93-43A2-B1C0-9282A29A2B80}" type="presParOf" srcId="{A66DE969-D772-4F77-A246-E83E81C3C48E}" destId="{9D381755-E87F-454C-A084-4B72BA1C5783}" srcOrd="0" destOrd="0" presId="urn:microsoft.com/office/officeart/2005/8/layout/orgChart1"/>
    <dgm:cxn modelId="{3B606C9B-BB6E-47F2-90D6-6B71721B14D2}" type="presParOf" srcId="{9D381755-E87F-454C-A084-4B72BA1C5783}" destId="{61B5F2B3-074B-4C4B-84B6-2BF202912FB0}" srcOrd="0" destOrd="0" presId="urn:microsoft.com/office/officeart/2005/8/layout/orgChart1"/>
    <dgm:cxn modelId="{F6599331-CD71-412E-AFFC-F680870CFB72}" type="presParOf" srcId="{9D381755-E87F-454C-A084-4B72BA1C5783}" destId="{1D8EED8B-6F95-4E5F-AC92-529EDA7CE967}" srcOrd="1" destOrd="0" presId="urn:microsoft.com/office/officeart/2005/8/layout/orgChart1"/>
    <dgm:cxn modelId="{5721BF39-B7BC-40DC-9277-3F7CF9BBC9FF}" type="presParOf" srcId="{A66DE969-D772-4F77-A246-E83E81C3C48E}" destId="{D55B2C50-222C-4C1D-AE75-E02E610E4864}" srcOrd="1" destOrd="0" presId="urn:microsoft.com/office/officeart/2005/8/layout/orgChart1"/>
    <dgm:cxn modelId="{F018C253-C7AD-4E56-AE8C-F5A61EDCBECC}" type="presParOf" srcId="{A66DE969-D772-4F77-A246-E83E81C3C48E}" destId="{2DD18541-FDF4-41D9-BFD6-4B2D92E85896}" srcOrd="2" destOrd="0" presId="urn:microsoft.com/office/officeart/2005/8/layout/orgChart1"/>
    <dgm:cxn modelId="{E0D81B43-607E-43D2-B634-939903BE5A76}" type="presParOf" srcId="{840F619E-777C-4CE0-AA35-683C4143F459}" destId="{BD70017B-FCA0-4104-A2B5-5F7D3AB8E3C4}" srcOrd="2" destOrd="0" presId="urn:microsoft.com/office/officeart/2005/8/layout/orgChart1"/>
    <dgm:cxn modelId="{EF059443-A91B-40D3-BD34-B3A88D5730C6}" type="presParOf" srcId="{284EFC3A-BEF4-499D-8F15-156D54478D63}" destId="{EC53A8B1-BB78-44C3-B14E-62A12988E0F6}" srcOrd="2" destOrd="0" presId="urn:microsoft.com/office/officeart/2005/8/layout/orgChart1"/>
    <dgm:cxn modelId="{3B400099-1229-4D4A-A49F-5AECD50CBCE8}" type="presParOf" srcId="{EB75ACC2-A2C1-4658-9175-AEDE1A21EF90}" destId="{623AC890-A81C-4319-A940-4866C1756E20}" srcOrd="2" destOrd="0" presId="urn:microsoft.com/office/officeart/2005/8/layout/orgChart1"/>
    <dgm:cxn modelId="{A859640D-9E9F-4688-8C84-F9567C1341E7}" type="presParOf" srcId="{FB3B1FD3-0675-4A1C-8DB1-E8EF8CC7B2BA}" destId="{348AE4EF-238F-47B5-B6C9-10AAC9670D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E2472-4FB0-4A1D-BC95-8C77B51CF7FB}">
      <dsp:nvSpPr>
        <dsp:cNvPr id="0" name=""/>
        <dsp:cNvSpPr/>
      </dsp:nvSpPr>
      <dsp:spPr>
        <a:xfrm>
          <a:off x="7599441" y="3639593"/>
          <a:ext cx="207532" cy="2601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072"/>
              </a:lnTo>
              <a:lnTo>
                <a:pt x="207532" y="2601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DC8F0-CDD6-4D98-81D7-75292A84161F}">
      <dsp:nvSpPr>
        <dsp:cNvPr id="0" name=""/>
        <dsp:cNvSpPr/>
      </dsp:nvSpPr>
      <dsp:spPr>
        <a:xfrm>
          <a:off x="7599441" y="3639593"/>
          <a:ext cx="207532" cy="161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752"/>
              </a:lnTo>
              <a:lnTo>
                <a:pt x="207532" y="1618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CC41E-F4A1-49A2-AF3B-647BA2953993}">
      <dsp:nvSpPr>
        <dsp:cNvPr id="0" name=""/>
        <dsp:cNvSpPr/>
      </dsp:nvSpPr>
      <dsp:spPr>
        <a:xfrm>
          <a:off x="7599441" y="3639593"/>
          <a:ext cx="207532" cy="63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432"/>
              </a:lnTo>
              <a:lnTo>
                <a:pt x="207532" y="636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23A9F-D43D-40F9-A34F-60685F72D76C}">
      <dsp:nvSpPr>
        <dsp:cNvPr id="0" name=""/>
        <dsp:cNvSpPr/>
      </dsp:nvSpPr>
      <dsp:spPr>
        <a:xfrm>
          <a:off x="8107141" y="2657273"/>
          <a:ext cx="91440" cy="290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81FE1-D57E-44F1-9175-8EBEF101DB5D}">
      <dsp:nvSpPr>
        <dsp:cNvPr id="0" name=""/>
        <dsp:cNvSpPr/>
      </dsp:nvSpPr>
      <dsp:spPr>
        <a:xfrm>
          <a:off x="6305822" y="1674953"/>
          <a:ext cx="1847038" cy="290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72"/>
              </a:lnTo>
              <a:lnTo>
                <a:pt x="1847038" y="145272"/>
              </a:lnTo>
              <a:lnTo>
                <a:pt x="1847038" y="290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E0DB7-D2B7-4799-887D-ECE58E7AB751}">
      <dsp:nvSpPr>
        <dsp:cNvPr id="0" name=""/>
        <dsp:cNvSpPr/>
      </dsp:nvSpPr>
      <dsp:spPr>
        <a:xfrm>
          <a:off x="5579459" y="2657273"/>
          <a:ext cx="207532" cy="2601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072"/>
              </a:lnTo>
              <a:lnTo>
                <a:pt x="207532" y="2601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24094-4DE3-496F-843D-EE1B7BC54F39}">
      <dsp:nvSpPr>
        <dsp:cNvPr id="0" name=""/>
        <dsp:cNvSpPr/>
      </dsp:nvSpPr>
      <dsp:spPr>
        <a:xfrm>
          <a:off x="5579459" y="2657273"/>
          <a:ext cx="207532" cy="161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752"/>
              </a:lnTo>
              <a:lnTo>
                <a:pt x="207532" y="1618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7F6F-535A-46FC-B45B-DBEF6433AA6A}">
      <dsp:nvSpPr>
        <dsp:cNvPr id="0" name=""/>
        <dsp:cNvSpPr/>
      </dsp:nvSpPr>
      <dsp:spPr>
        <a:xfrm>
          <a:off x="5579459" y="2657273"/>
          <a:ext cx="207532" cy="63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432"/>
              </a:lnTo>
              <a:lnTo>
                <a:pt x="207532" y="636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DDC37-72F4-47F1-A93A-3B11047C4A8C}">
      <dsp:nvSpPr>
        <dsp:cNvPr id="0" name=""/>
        <dsp:cNvSpPr/>
      </dsp:nvSpPr>
      <dsp:spPr>
        <a:xfrm>
          <a:off x="6132879" y="1674953"/>
          <a:ext cx="172943" cy="290545"/>
        </a:xfrm>
        <a:custGeom>
          <a:avLst/>
          <a:gdLst/>
          <a:ahLst/>
          <a:cxnLst/>
          <a:rect l="0" t="0" r="0" b="0"/>
          <a:pathLst>
            <a:path>
              <a:moveTo>
                <a:pt x="172943" y="0"/>
              </a:moveTo>
              <a:lnTo>
                <a:pt x="172943" y="145272"/>
              </a:lnTo>
              <a:lnTo>
                <a:pt x="0" y="145272"/>
              </a:lnTo>
              <a:lnTo>
                <a:pt x="0" y="290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9A132-F20D-424A-A484-C6F32375C48E}">
      <dsp:nvSpPr>
        <dsp:cNvPr id="0" name=""/>
        <dsp:cNvSpPr/>
      </dsp:nvSpPr>
      <dsp:spPr>
        <a:xfrm>
          <a:off x="3905364" y="2657273"/>
          <a:ext cx="207532" cy="3583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393"/>
              </a:lnTo>
              <a:lnTo>
                <a:pt x="207532" y="3583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F583B-01F8-4BBB-9DB4-98D7A8011A1C}">
      <dsp:nvSpPr>
        <dsp:cNvPr id="0" name=""/>
        <dsp:cNvSpPr/>
      </dsp:nvSpPr>
      <dsp:spPr>
        <a:xfrm>
          <a:off x="3905364" y="2657273"/>
          <a:ext cx="207532" cy="2601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072"/>
              </a:lnTo>
              <a:lnTo>
                <a:pt x="207532" y="2601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90C3B-10BB-4A74-819E-30423BAD1FC2}">
      <dsp:nvSpPr>
        <dsp:cNvPr id="0" name=""/>
        <dsp:cNvSpPr/>
      </dsp:nvSpPr>
      <dsp:spPr>
        <a:xfrm>
          <a:off x="3905364" y="2657273"/>
          <a:ext cx="207532" cy="161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752"/>
              </a:lnTo>
              <a:lnTo>
                <a:pt x="207532" y="1618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3BA5F-9948-4DDA-8F9F-5C1CD3369094}">
      <dsp:nvSpPr>
        <dsp:cNvPr id="0" name=""/>
        <dsp:cNvSpPr/>
      </dsp:nvSpPr>
      <dsp:spPr>
        <a:xfrm>
          <a:off x="3905364" y="2657273"/>
          <a:ext cx="207532" cy="63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432"/>
              </a:lnTo>
              <a:lnTo>
                <a:pt x="207532" y="636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620E4-1D6D-4B15-99A2-A816DB957E71}">
      <dsp:nvSpPr>
        <dsp:cNvPr id="0" name=""/>
        <dsp:cNvSpPr/>
      </dsp:nvSpPr>
      <dsp:spPr>
        <a:xfrm>
          <a:off x="4458784" y="1674953"/>
          <a:ext cx="1847038" cy="290545"/>
        </a:xfrm>
        <a:custGeom>
          <a:avLst/>
          <a:gdLst/>
          <a:ahLst/>
          <a:cxnLst/>
          <a:rect l="0" t="0" r="0" b="0"/>
          <a:pathLst>
            <a:path>
              <a:moveTo>
                <a:pt x="1847038" y="0"/>
              </a:moveTo>
              <a:lnTo>
                <a:pt x="1847038" y="145272"/>
              </a:lnTo>
              <a:lnTo>
                <a:pt x="0" y="145272"/>
              </a:lnTo>
              <a:lnTo>
                <a:pt x="0" y="290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29097-AE98-48D5-A8C1-97C71FD480FA}">
      <dsp:nvSpPr>
        <dsp:cNvPr id="0" name=""/>
        <dsp:cNvSpPr/>
      </dsp:nvSpPr>
      <dsp:spPr>
        <a:xfrm>
          <a:off x="4372312" y="692633"/>
          <a:ext cx="1933510" cy="290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72"/>
              </a:lnTo>
              <a:lnTo>
                <a:pt x="1933510" y="145272"/>
              </a:lnTo>
              <a:lnTo>
                <a:pt x="1933510" y="2905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77742-0A63-409F-B2E6-EAB59BD61BF8}">
      <dsp:nvSpPr>
        <dsp:cNvPr id="0" name=""/>
        <dsp:cNvSpPr/>
      </dsp:nvSpPr>
      <dsp:spPr>
        <a:xfrm>
          <a:off x="1885382" y="1674953"/>
          <a:ext cx="207532" cy="63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432"/>
              </a:lnTo>
              <a:lnTo>
                <a:pt x="207532" y="636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1DE97-4651-4C5C-B0CF-2CE72726B312}">
      <dsp:nvSpPr>
        <dsp:cNvPr id="0" name=""/>
        <dsp:cNvSpPr/>
      </dsp:nvSpPr>
      <dsp:spPr>
        <a:xfrm>
          <a:off x="2438802" y="692633"/>
          <a:ext cx="1933510" cy="290545"/>
        </a:xfrm>
        <a:custGeom>
          <a:avLst/>
          <a:gdLst/>
          <a:ahLst/>
          <a:cxnLst/>
          <a:rect l="0" t="0" r="0" b="0"/>
          <a:pathLst>
            <a:path>
              <a:moveTo>
                <a:pt x="1933510" y="0"/>
              </a:moveTo>
              <a:lnTo>
                <a:pt x="1933510" y="145272"/>
              </a:lnTo>
              <a:lnTo>
                <a:pt x="0" y="145272"/>
              </a:lnTo>
              <a:lnTo>
                <a:pt x="0" y="2905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80DE2-1B8F-4BFF-811B-1265C3CA914B}">
      <dsp:nvSpPr>
        <dsp:cNvPr id="0" name=""/>
        <dsp:cNvSpPr/>
      </dsp:nvSpPr>
      <dsp:spPr>
        <a:xfrm>
          <a:off x="3680537" y="85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網頁</a:t>
          </a:r>
        </a:p>
      </dsp:txBody>
      <dsp:txXfrm>
        <a:off x="3680537" y="858"/>
        <a:ext cx="1383549" cy="691774"/>
      </dsp:txXfrm>
    </dsp:sp>
    <dsp:sp modelId="{5D450809-0577-490C-8AFA-6D03FD9E3691}">
      <dsp:nvSpPr>
        <dsp:cNvPr id="0" name=""/>
        <dsp:cNvSpPr/>
      </dsp:nvSpPr>
      <dsp:spPr>
        <a:xfrm>
          <a:off x="1747027" y="98317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首頁</a:t>
          </a:r>
        </a:p>
      </dsp:txBody>
      <dsp:txXfrm>
        <a:off x="1747027" y="983178"/>
        <a:ext cx="1383549" cy="691774"/>
      </dsp:txXfrm>
    </dsp:sp>
    <dsp:sp modelId="{811FACC6-7BB9-4A05-AE6E-E9F468516708}">
      <dsp:nvSpPr>
        <dsp:cNvPr id="0" name=""/>
        <dsp:cNvSpPr/>
      </dsp:nvSpPr>
      <dsp:spPr>
        <a:xfrm>
          <a:off x="2092914" y="196549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1.</a:t>
          </a:r>
          <a:r>
            <a:rPr lang="zh-TW" altLang="en-US" sz="1100" kern="1200" dirty="0"/>
            <a:t>排球新聞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2.</a:t>
          </a:r>
          <a:r>
            <a:rPr lang="zh-TW" altLang="en-US" sz="1100" kern="1200" dirty="0"/>
            <a:t>企業聯賽資訊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3.</a:t>
          </a:r>
          <a:r>
            <a:rPr lang="zh-TW" altLang="en-US" sz="1100" kern="1200" dirty="0"/>
            <a:t>企業聯賽直播連結</a:t>
          </a:r>
        </a:p>
      </dsp:txBody>
      <dsp:txXfrm>
        <a:off x="2092914" y="1965498"/>
        <a:ext cx="1383549" cy="691774"/>
      </dsp:txXfrm>
    </dsp:sp>
    <dsp:sp modelId="{7F6AF0F5-28E6-43F9-829C-D940B3D35077}">
      <dsp:nvSpPr>
        <dsp:cNvPr id="0" name=""/>
        <dsp:cNvSpPr/>
      </dsp:nvSpPr>
      <dsp:spPr>
        <a:xfrm>
          <a:off x="5614048" y="98317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分頁</a:t>
          </a:r>
          <a:r>
            <a:rPr lang="en-US" altLang="zh-TW" sz="1100" kern="1200" dirty="0"/>
            <a:t>(</a:t>
          </a:r>
          <a:r>
            <a:rPr lang="zh-TW" altLang="en-US" sz="1100" kern="1200" dirty="0"/>
            <a:t>訓練</a:t>
          </a:r>
          <a:r>
            <a:rPr lang="en-US" altLang="zh-TW" sz="1100" kern="1200" dirty="0"/>
            <a:t>)</a:t>
          </a:r>
          <a:endParaRPr lang="zh-TW" altLang="en-US" sz="1100" kern="1200" dirty="0"/>
        </a:p>
      </dsp:txBody>
      <dsp:txXfrm>
        <a:off x="5614048" y="983178"/>
        <a:ext cx="1383549" cy="691774"/>
      </dsp:txXfrm>
    </dsp:sp>
    <dsp:sp modelId="{F8600158-75D1-4AB3-A93B-2720174FE868}">
      <dsp:nvSpPr>
        <dsp:cNvPr id="0" name=""/>
        <dsp:cNvSpPr/>
      </dsp:nvSpPr>
      <dsp:spPr>
        <a:xfrm>
          <a:off x="3767009" y="196549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觀念</a:t>
          </a:r>
        </a:p>
      </dsp:txBody>
      <dsp:txXfrm>
        <a:off x="3767009" y="1965498"/>
        <a:ext cx="1383549" cy="691774"/>
      </dsp:txXfrm>
    </dsp:sp>
    <dsp:sp modelId="{C6174C26-9C94-4F59-A7EA-DC145481F727}">
      <dsp:nvSpPr>
        <dsp:cNvPr id="0" name=""/>
        <dsp:cNvSpPr/>
      </dsp:nvSpPr>
      <dsp:spPr>
        <a:xfrm>
          <a:off x="4112897" y="294781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球員位置</a:t>
          </a:r>
        </a:p>
      </dsp:txBody>
      <dsp:txXfrm>
        <a:off x="4112897" y="2947818"/>
        <a:ext cx="1383549" cy="691774"/>
      </dsp:txXfrm>
    </dsp:sp>
    <dsp:sp modelId="{4ABE9588-054A-4844-AEEE-49A4446ECB35}">
      <dsp:nvSpPr>
        <dsp:cNvPr id="0" name=""/>
        <dsp:cNvSpPr/>
      </dsp:nvSpPr>
      <dsp:spPr>
        <a:xfrm>
          <a:off x="4112897" y="393013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場上站位</a:t>
          </a:r>
        </a:p>
      </dsp:txBody>
      <dsp:txXfrm>
        <a:off x="4112897" y="3930138"/>
        <a:ext cx="1383549" cy="691774"/>
      </dsp:txXfrm>
    </dsp:sp>
    <dsp:sp modelId="{2F477978-78FE-402E-BC72-66DF24B54BD1}">
      <dsp:nvSpPr>
        <dsp:cNvPr id="0" name=""/>
        <dsp:cNvSpPr/>
      </dsp:nvSpPr>
      <dsp:spPr>
        <a:xfrm>
          <a:off x="4112897" y="491245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球種</a:t>
          </a:r>
        </a:p>
      </dsp:txBody>
      <dsp:txXfrm>
        <a:off x="4112897" y="4912458"/>
        <a:ext cx="1383549" cy="691774"/>
      </dsp:txXfrm>
    </dsp:sp>
    <dsp:sp modelId="{FDF6522C-D1F0-4F51-81DB-D9E3C0E06FD5}">
      <dsp:nvSpPr>
        <dsp:cNvPr id="0" name=""/>
        <dsp:cNvSpPr/>
      </dsp:nvSpPr>
      <dsp:spPr>
        <a:xfrm>
          <a:off x="4112897" y="589477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思考</a:t>
          </a:r>
        </a:p>
      </dsp:txBody>
      <dsp:txXfrm>
        <a:off x="4112897" y="5894778"/>
        <a:ext cx="1383549" cy="691774"/>
      </dsp:txXfrm>
    </dsp:sp>
    <dsp:sp modelId="{652C1697-F254-42D7-BCFF-CE2C9EBEE605}">
      <dsp:nvSpPr>
        <dsp:cNvPr id="0" name=""/>
        <dsp:cNvSpPr/>
      </dsp:nvSpPr>
      <dsp:spPr>
        <a:xfrm>
          <a:off x="5441104" y="196549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技術</a:t>
          </a:r>
        </a:p>
      </dsp:txBody>
      <dsp:txXfrm>
        <a:off x="5441104" y="1965498"/>
        <a:ext cx="1383549" cy="691774"/>
      </dsp:txXfrm>
    </dsp:sp>
    <dsp:sp modelId="{C174B9F7-19D9-4DCB-94C2-944F2A5FA143}">
      <dsp:nvSpPr>
        <dsp:cNvPr id="0" name=""/>
        <dsp:cNvSpPr/>
      </dsp:nvSpPr>
      <dsp:spPr>
        <a:xfrm>
          <a:off x="5786991" y="294781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攻擊手</a:t>
          </a:r>
        </a:p>
      </dsp:txBody>
      <dsp:txXfrm>
        <a:off x="5786991" y="2947818"/>
        <a:ext cx="1383549" cy="691774"/>
      </dsp:txXfrm>
    </dsp:sp>
    <dsp:sp modelId="{54B96410-E4E9-4883-8C91-A1EBE777855D}">
      <dsp:nvSpPr>
        <dsp:cNvPr id="0" name=""/>
        <dsp:cNvSpPr/>
      </dsp:nvSpPr>
      <dsp:spPr>
        <a:xfrm>
          <a:off x="5786991" y="393013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舉球員</a:t>
          </a:r>
        </a:p>
      </dsp:txBody>
      <dsp:txXfrm>
        <a:off x="5786991" y="3930138"/>
        <a:ext cx="1383549" cy="691774"/>
      </dsp:txXfrm>
    </dsp:sp>
    <dsp:sp modelId="{9110029D-2A0E-4083-97F9-9E0575F19BC3}">
      <dsp:nvSpPr>
        <dsp:cNvPr id="0" name=""/>
        <dsp:cNvSpPr/>
      </dsp:nvSpPr>
      <dsp:spPr>
        <a:xfrm>
          <a:off x="5786991" y="491245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自由球員</a:t>
          </a:r>
        </a:p>
      </dsp:txBody>
      <dsp:txXfrm>
        <a:off x="5786991" y="4912458"/>
        <a:ext cx="1383549" cy="691774"/>
      </dsp:txXfrm>
    </dsp:sp>
    <dsp:sp modelId="{05BF79A4-CAB8-43E9-AD84-A2007C5E954C}">
      <dsp:nvSpPr>
        <dsp:cNvPr id="0" name=""/>
        <dsp:cNvSpPr/>
      </dsp:nvSpPr>
      <dsp:spPr>
        <a:xfrm>
          <a:off x="7461086" y="196549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體能</a:t>
          </a:r>
        </a:p>
      </dsp:txBody>
      <dsp:txXfrm>
        <a:off x="7461086" y="1965498"/>
        <a:ext cx="1383549" cy="691774"/>
      </dsp:txXfrm>
    </dsp:sp>
    <dsp:sp modelId="{6D585F73-375F-4E36-919F-C6AE5D7304F3}">
      <dsp:nvSpPr>
        <dsp:cNvPr id="0" name=""/>
        <dsp:cNvSpPr/>
      </dsp:nvSpPr>
      <dsp:spPr>
        <a:xfrm>
          <a:off x="7461086" y="294781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胸</a:t>
          </a:r>
          <a:r>
            <a:rPr lang="en-US" altLang="zh-TW" sz="1100" kern="1200" dirty="0"/>
            <a:t>(</a:t>
          </a:r>
          <a:r>
            <a:rPr lang="zh-TW" altLang="en-US" sz="1100" kern="1200" dirty="0"/>
            <a:t>上肢推</a:t>
          </a:r>
          <a:r>
            <a:rPr lang="en-US" altLang="zh-TW" sz="1100" kern="1200" dirty="0"/>
            <a:t>)</a:t>
          </a:r>
          <a:endParaRPr lang="zh-TW" altLang="en-US" sz="1100" kern="1200" dirty="0"/>
        </a:p>
      </dsp:txBody>
      <dsp:txXfrm>
        <a:off x="7461086" y="2947818"/>
        <a:ext cx="1383549" cy="691774"/>
      </dsp:txXfrm>
    </dsp:sp>
    <dsp:sp modelId="{4BBD928A-F251-4A91-9E64-524C1230C3F7}">
      <dsp:nvSpPr>
        <dsp:cNvPr id="0" name=""/>
        <dsp:cNvSpPr/>
      </dsp:nvSpPr>
      <dsp:spPr>
        <a:xfrm>
          <a:off x="7806974" y="393013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背</a:t>
          </a:r>
          <a:r>
            <a:rPr lang="en-US" altLang="zh-TW" sz="1100" kern="1200" dirty="0"/>
            <a:t>(</a:t>
          </a:r>
          <a:r>
            <a:rPr lang="zh-TW" altLang="en-US" sz="1100" kern="1200" dirty="0"/>
            <a:t>上下肢拉</a:t>
          </a:r>
          <a:r>
            <a:rPr lang="en-US" altLang="zh-TW" sz="1100" kern="1200" dirty="0"/>
            <a:t>)</a:t>
          </a:r>
          <a:endParaRPr lang="zh-TW" altLang="en-US" sz="1100" kern="1200" dirty="0"/>
        </a:p>
      </dsp:txBody>
      <dsp:txXfrm>
        <a:off x="7806974" y="3930138"/>
        <a:ext cx="1383549" cy="691774"/>
      </dsp:txXfrm>
    </dsp:sp>
    <dsp:sp modelId="{9D443500-C1D0-43AC-8033-9CF788D1A583}">
      <dsp:nvSpPr>
        <dsp:cNvPr id="0" name=""/>
        <dsp:cNvSpPr/>
      </dsp:nvSpPr>
      <dsp:spPr>
        <a:xfrm>
          <a:off x="7806974" y="491245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腿</a:t>
          </a:r>
          <a:r>
            <a:rPr lang="en-US" altLang="zh-TW" sz="1100" kern="1200" dirty="0"/>
            <a:t>(</a:t>
          </a:r>
          <a:r>
            <a:rPr lang="zh-TW" altLang="en-US" sz="1100" kern="1200" dirty="0"/>
            <a:t>下肢推</a:t>
          </a:r>
          <a:r>
            <a:rPr lang="en-US" altLang="zh-TW" sz="1100" kern="1200" dirty="0"/>
            <a:t>)</a:t>
          </a:r>
          <a:endParaRPr lang="zh-TW" altLang="en-US" sz="1100" kern="1200" dirty="0"/>
        </a:p>
      </dsp:txBody>
      <dsp:txXfrm>
        <a:off x="7806974" y="4912458"/>
        <a:ext cx="1383549" cy="691774"/>
      </dsp:txXfrm>
    </dsp:sp>
    <dsp:sp modelId="{61B5F2B3-074B-4C4B-84B6-2BF202912FB0}">
      <dsp:nvSpPr>
        <dsp:cNvPr id="0" name=""/>
        <dsp:cNvSpPr/>
      </dsp:nvSpPr>
      <dsp:spPr>
        <a:xfrm>
          <a:off x="7806974" y="5894778"/>
          <a:ext cx="1383549" cy="69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肩</a:t>
          </a:r>
        </a:p>
      </dsp:txBody>
      <dsp:txXfrm>
        <a:off x="7806974" y="5894778"/>
        <a:ext cx="1383549" cy="691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BB24C-1FD7-4B0D-ACBE-C72F3CC32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3453DD-BDE6-4ED8-8608-B4A0E01B1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8FF546-0BB5-457C-AFF5-D8428EE7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DE8E79-5940-4FD0-B574-C51C92FF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A51DE8-FFA2-4221-BD21-D475E071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50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79ED5-E819-47F7-B314-3310166A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203862-6EDB-4732-841D-374B73776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28651-7E84-4BCA-815C-3D5A584E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D6522C-6CB5-4776-8F09-29D7A934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91672-DA10-4602-91E6-D33E3240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6D52BD-AFD4-4818-A37C-2E905F7FC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B1B7BD-C1E4-4DA3-8C72-B66043FCC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CEBC1-01C8-43FC-819B-F4068C8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13B574-5180-4EC3-950E-E6169981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408C1C-C478-4B3B-9AA5-49A915C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AECC8-6CDD-4823-A5B7-B3B9FB73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50C22-37A8-4F9C-A016-8F13336E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3CD78-4AE2-4E7E-9358-7E942706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D749C-C2DC-43F2-AF78-08409EC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EE9304-82BC-4EDA-8450-A6184D04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27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5E5D1-F41E-4475-9E5D-8517DAF2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24C893-6FD0-4C86-8D13-0E002EB3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A1D230-758F-4324-9474-5FFE8D72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71F1BA-C278-479C-B6F0-96F77EFF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A4EA9-5B35-4F1D-BF70-45D56C07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8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C97C2-510C-48FA-BF21-CAFDCBA2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C65BF-0E30-472F-B3A9-E099FFD87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181440-DB3A-402F-A857-C59AAF6F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35F725-D7C8-4701-8C08-91ABF39F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242502-A28D-45DA-AA2C-34FC8FFE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2BD9F7-7AC4-4FD8-953D-FEC8A781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08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22CA6-DCD2-4908-B63B-7E5C2D10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ADFDF-67DE-424A-A77C-9248D41FA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3B1CCF-76B1-4FFF-AE63-5C726E7C6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37AE35-E31F-46DA-A9B1-65DD98718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846799-590D-426B-94A1-0ADE1A3C9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562A33-5F2F-40F0-9D4B-A923B5DA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D718E0-0F3A-4373-945A-04CF5932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47DDF6-695C-4B32-82BB-FAD86905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9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C1CD0-5FE2-4ADC-9FD0-3B8D6474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567B9F-C6E4-4BCA-891F-046FCAA4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AD2561-987F-4EE3-81BE-4645D916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CB6B4F-AB5F-498B-BCDC-210059EE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7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4981C9-4A1C-4CB9-9DAC-8E19436B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510C60-ABEB-48E5-A5BF-A37D7980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5C4EBC-A912-42BE-B3DA-1E435561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78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A9DD0-FF00-4115-8C96-A4B88367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33BE15-2E50-4BB3-8151-698E08A9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D75216-859D-48FC-8E15-F50E1759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4D92C4-F6EE-4AB5-84DF-2C830D4A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92704B-32A4-4DB9-8FA8-B683ED5A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D6E18F-E7B4-4A69-9EEC-14D3B0C0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7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9C3D1-D730-4A14-9BC7-23960FD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276B72-E912-46C5-B6FA-004201E0B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A73343-317F-4540-B8C6-F7DA6EC5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6DC8E0-D207-4EB2-86E4-26F56C3B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587A7A-45A6-472F-A0B6-6123104B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090742-FA30-437C-9FE3-B1107A3A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9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824235-F17A-4B2C-A016-82CABE3D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F56F9F-A791-4C50-B302-771C532D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18E3AC-672B-4F9C-9ECB-6898E9712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92F72-DC8F-4ABE-969C-26607DF0952F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063F97-5E98-43BC-AA64-A7E0E596F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4A8F04-5F4E-4795-A552-EE4C98A2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B797-19DD-4A62-9A44-ACBC8A6BC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45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C9B5E59F-4FBF-4AC8-8A21-95D830652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935030"/>
              </p:ext>
            </p:extLst>
          </p:nvPr>
        </p:nvGraphicFramePr>
        <p:xfrm>
          <a:off x="627224" y="270588"/>
          <a:ext cx="10937551" cy="658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52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12550</TotalTime>
  <Words>57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呂芳懌(leufy)</dc:creator>
  <cp:lastModifiedBy>呂芳懌(leufy)</cp:lastModifiedBy>
  <cp:revision>4</cp:revision>
  <dcterms:created xsi:type="dcterms:W3CDTF">2023-12-27T14:38:32Z</dcterms:created>
  <dcterms:modified xsi:type="dcterms:W3CDTF">2024-01-05T07:48:56Z</dcterms:modified>
</cp:coreProperties>
</file>