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9" r:id="rId14"/>
    <p:sldId id="270" r:id="rId15"/>
    <p:sldId id="272" r:id="rId16"/>
    <p:sldId id="276" r:id="rId17"/>
    <p:sldId id="277" r:id="rId18"/>
    <p:sldId id="278" r:id="rId19"/>
    <p:sldId id="271" r:id="rId20"/>
    <p:sldId id="273" r:id="rId21"/>
    <p:sldId id="266" r:id="rId22"/>
    <p:sldId id="275" r:id="rId23"/>
    <p:sldId id="274"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CC00"/>
    <a:srgbClr val="CC9900"/>
    <a:srgbClr val="666633"/>
    <a:srgbClr val="996633"/>
    <a:srgbClr val="81562B"/>
    <a:srgbClr val="99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641" autoAdjust="0"/>
    <p:restoredTop sz="94660"/>
  </p:normalViewPr>
  <p:slideViewPr>
    <p:cSldViewPr>
      <p:cViewPr>
        <p:scale>
          <a:sx n="66" d="100"/>
          <a:sy n="66" d="100"/>
        </p:scale>
        <p:origin x="-1278"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C78EAD-70A5-433F-ADBF-8871050922B2}"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F62132F-6C49-45A1-ACAE-1804D602382B}"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F19FBF5-4B27-4F7F-ACCC-B27DBD687D03}"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F53B18-3758-4C92-962B-43B37132B5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376A20-C6A8-4A07-AA50-686CBDF55CE9}"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1C42FFE-36F1-486C-8CD4-D5558AA769B9}"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A9D2D78-BC10-4494-A3FC-BE3130990637}"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A4ED47C-1870-445A-B8D5-CDC7F2EB0283}"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smtClean="0"/>
            </a:lvl1pPr>
          </a:lstStyle>
          <a:p>
            <a:pPr>
              <a:defRPr/>
            </a:pPr>
            <a:endParaRPr lang="en-US" altLang="zh-CN"/>
          </a:p>
        </p:txBody>
      </p:sp>
      <p:sp>
        <p:nvSpPr>
          <p:cNvPr id="4" name="页脚占位符 2"/>
          <p:cNvSpPr>
            <a:spLocks noGrp="1"/>
          </p:cNvSpPr>
          <p:nvPr>
            <p:ph type="ftr" sz="quarter" idx="11"/>
          </p:nvPr>
        </p:nvSpPr>
        <p:spPr/>
        <p:txBody>
          <a:bodyPr/>
          <a:lstStyle>
            <a:lvl1pPr>
              <a:defRPr smtClean="0"/>
            </a:lvl1pPr>
          </a:lstStyle>
          <a:p>
            <a:pPr>
              <a:defRPr/>
            </a:pPr>
            <a:endParaRPr lang="en-US" altLang="zh-CN"/>
          </a:p>
        </p:txBody>
      </p:sp>
      <p:sp>
        <p:nvSpPr>
          <p:cNvPr id="5" name="灯片编号占位符 3"/>
          <p:cNvSpPr>
            <a:spLocks noGrp="1"/>
          </p:cNvSpPr>
          <p:nvPr>
            <p:ph type="sldNum" sz="quarter" idx="12"/>
          </p:nvPr>
        </p:nvSpPr>
        <p:spPr/>
        <p:txBody>
          <a:bodyPr/>
          <a:lstStyle>
            <a:lvl1pPr>
              <a:defRPr smtClean="0"/>
            </a:lvl1pPr>
          </a:lstStyle>
          <a:p>
            <a:pPr>
              <a:defRPr/>
            </a:pPr>
            <a:fld id="{0B846F23-0248-4F9A-8734-3328EC072BF2}"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998959-4C46-41E6-B543-8C532F83D219}"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E2F0ED7-A0C3-46EA-B91A-D858E0C7F7C7}"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宋体" charset="-122"/>
              </a:defRPr>
            </a:lvl1pPr>
          </a:lstStyle>
          <a:p>
            <a:pPr>
              <a:defRPr/>
            </a:pPr>
            <a:fld id="{CCC4EA70-C05A-4025-8496-B5BEB357671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0283" y="2132856"/>
            <a:ext cx="9144000" cy="1107996"/>
          </a:xfrm>
          <a:prstGeom prst="rect">
            <a:avLst/>
          </a:prstGeom>
          <a:noFill/>
        </p:spPr>
        <p:txBody>
          <a:bodyPr wrap="square" rtlCol="0">
            <a:spAutoFit/>
          </a:bodyPr>
          <a:lstStyle/>
          <a:p>
            <a:pPr algn="ctr"/>
            <a:r>
              <a:rPr lang="zh-CN" altLang="en-US" sz="6600" dirty="0" smtClean="0">
                <a:latin typeface="华文琥珀" pitchFamily="2" charset="-122"/>
                <a:ea typeface="华文琥珀" pitchFamily="2" charset="-122"/>
              </a:rPr>
              <a:t>智能规划大赛答辩</a:t>
            </a:r>
            <a:endParaRPr lang="zh-CN" altLang="en-US" sz="6600" dirty="0">
              <a:latin typeface="华文琥珀" pitchFamily="2" charset="-122"/>
              <a:ea typeface="华文琥珀" pitchFamily="2" charset="-122"/>
            </a:endParaRPr>
          </a:p>
        </p:txBody>
      </p:sp>
      <p:sp>
        <p:nvSpPr>
          <p:cNvPr id="3" name="TextBox 2"/>
          <p:cNvSpPr txBox="1"/>
          <p:nvPr/>
        </p:nvSpPr>
        <p:spPr>
          <a:xfrm>
            <a:off x="2195736" y="3682211"/>
            <a:ext cx="4320480" cy="769441"/>
          </a:xfrm>
          <a:prstGeom prst="rect">
            <a:avLst/>
          </a:prstGeom>
          <a:noFill/>
        </p:spPr>
        <p:txBody>
          <a:bodyPr wrap="square" rtlCol="0">
            <a:spAutoFit/>
          </a:bodyPr>
          <a:lstStyle/>
          <a:p>
            <a:pPr algn="ctr"/>
            <a:r>
              <a:rPr lang="zh-CN" altLang="en-US" sz="4400" dirty="0" smtClean="0"/>
              <a:t>题目：疏散问题</a:t>
            </a:r>
            <a:endParaRPr lang="zh-CN" altLang="en-US" sz="4400" dirty="0"/>
          </a:p>
        </p:txBody>
      </p:sp>
      <p:sp>
        <p:nvSpPr>
          <p:cNvPr id="4" name="TextBox 3"/>
          <p:cNvSpPr txBox="1"/>
          <p:nvPr/>
        </p:nvSpPr>
        <p:spPr>
          <a:xfrm>
            <a:off x="1619672" y="4797152"/>
            <a:ext cx="6048672" cy="584775"/>
          </a:xfrm>
          <a:prstGeom prst="rect">
            <a:avLst/>
          </a:prstGeom>
          <a:noFill/>
        </p:spPr>
        <p:txBody>
          <a:bodyPr wrap="square" rtlCol="0">
            <a:spAutoFit/>
          </a:bodyPr>
          <a:lstStyle/>
          <a:p>
            <a:r>
              <a:rPr lang="zh-CN" altLang="en-US" sz="3200" dirty="0" smtClean="0"/>
              <a:t>小组成员：任建康</a:t>
            </a:r>
            <a:r>
              <a:rPr lang="en-US" altLang="zh-CN" sz="3200" dirty="0"/>
              <a:t> </a:t>
            </a:r>
            <a:r>
              <a:rPr lang="en-US" altLang="zh-CN" sz="3200" dirty="0" smtClean="0"/>
              <a:t> </a:t>
            </a:r>
            <a:r>
              <a:rPr lang="zh-CN" altLang="en-US" sz="3200" dirty="0" smtClean="0"/>
              <a:t>宫剑  李海兵</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908720"/>
            <a:ext cx="9036496" cy="5940088"/>
          </a:xfrm>
          <a:prstGeom prst="rect">
            <a:avLst/>
          </a:prstGeom>
          <a:noFill/>
        </p:spPr>
        <p:txBody>
          <a:bodyPr wrap="square" rtlCol="0">
            <a:spAutoFit/>
          </a:bodyPr>
          <a:lstStyle/>
          <a:p>
            <a:r>
              <a:rPr lang="en-US" altLang="zh-CN" sz="2000" dirty="0"/>
              <a:t>(:operator (!move ?</a:t>
            </a:r>
            <a:r>
              <a:rPr lang="en-US" altLang="zh-CN" sz="2000" dirty="0" err="1"/>
              <a:t>starttime</a:t>
            </a:r>
            <a:r>
              <a:rPr lang="en-US" altLang="zh-CN" sz="2000" dirty="0"/>
              <a:t> ?</a:t>
            </a:r>
            <a:r>
              <a:rPr lang="en-US" altLang="zh-CN" sz="2000" dirty="0" err="1"/>
              <a:t>endtime</a:t>
            </a:r>
            <a:r>
              <a:rPr lang="en-US" altLang="zh-CN" sz="2000" dirty="0"/>
              <a:t> ?car ?</a:t>
            </a:r>
            <a:r>
              <a:rPr lang="en-US" altLang="zh-CN" sz="2000" dirty="0" err="1"/>
              <a:t>loc</a:t>
            </a:r>
            <a:r>
              <a:rPr lang="en-US" altLang="zh-CN" sz="2000" dirty="0"/>
              <a:t>-from ?</a:t>
            </a:r>
            <a:r>
              <a:rPr lang="en-US" altLang="zh-CN" sz="2000" dirty="0" err="1"/>
              <a:t>loc</a:t>
            </a:r>
            <a:r>
              <a:rPr lang="en-US" altLang="zh-CN" sz="2000" dirty="0"/>
              <a:t>-to</a:t>
            </a:r>
            <a:r>
              <a:rPr lang="en-US" altLang="zh-CN" sz="2000" dirty="0" smtClean="0"/>
              <a:t>);;</a:t>
            </a:r>
            <a:r>
              <a:rPr lang="zh-CN" altLang="en-US" sz="2000" dirty="0"/>
              <a:t>运输</a:t>
            </a:r>
            <a:r>
              <a:rPr lang="zh-CN" altLang="zh-CN" sz="2000" dirty="0" smtClean="0"/>
              <a:t>的</a:t>
            </a:r>
            <a:r>
              <a:rPr lang="zh-CN" altLang="zh-CN" sz="2000" dirty="0"/>
              <a:t>操作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a:t>
            </a:r>
            <a:r>
              <a:rPr lang="en-US" altLang="zh-CN" sz="2000" dirty="0" err="1"/>
              <a:t>TimeScope</a:t>
            </a:r>
            <a:r>
              <a:rPr lang="en-US" altLang="zh-CN" sz="2000" dirty="0"/>
              <a:t> ?starttime1 ?endtime1)	</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-At ?car ?</a:t>
            </a:r>
            <a:r>
              <a:rPr lang="en-US" altLang="zh-CN" sz="2000" dirty="0" err="1"/>
              <a:t>loc</a:t>
            </a:r>
            <a:r>
              <a:rPr lang="en-US" altLang="zh-CN" sz="2000" dirty="0"/>
              <a:t>-from)				</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-from ?car ?car-from)			</a:t>
            </a:r>
            <a:r>
              <a:rPr lang="zh-CN" altLang="zh-CN" sz="2000" dirty="0"/>
              <a:t> </a:t>
            </a:r>
            <a:r>
              <a:rPr lang="en-US" altLang="zh-CN" sz="2000" dirty="0"/>
              <a:t> </a:t>
            </a:r>
            <a:endParaRPr lang="zh-CN" altLang="zh-CN" sz="2000" dirty="0"/>
          </a:p>
          <a:p>
            <a:r>
              <a:rPr lang="en-US" altLang="zh-CN" sz="2000" dirty="0"/>
              <a:t>     	(</a:t>
            </a:r>
            <a:r>
              <a:rPr lang="en-US" altLang="zh-CN" sz="2000" dirty="0" err="1"/>
              <a:t>EndTime</a:t>
            </a:r>
            <a:r>
              <a:rPr lang="en-US" altLang="zh-CN" sz="2000" dirty="0"/>
              <a:t> ?car ?time1)				</a:t>
            </a:r>
            <a:r>
              <a:rPr lang="zh-CN" altLang="zh-CN" sz="2000" dirty="0"/>
              <a:t> </a:t>
            </a:r>
            <a:r>
              <a:rPr lang="en-US" altLang="zh-CN" sz="2000" dirty="0"/>
              <a:t> </a:t>
            </a:r>
            <a:endParaRPr lang="zh-CN" altLang="zh-CN" sz="2000" dirty="0"/>
          </a:p>
          <a:p>
            <a:r>
              <a:rPr lang="en-US" altLang="zh-CN" sz="2000" dirty="0"/>
              <a:t>     ) ;;</a:t>
            </a:r>
            <a:r>
              <a:rPr lang="zh-CN" altLang="zh-CN" sz="2000" dirty="0"/>
              <a:t>前提条件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a:t>
            </a:r>
            <a:r>
              <a:rPr lang="en-US" altLang="zh-CN" sz="2000" dirty="0" err="1"/>
              <a:t>TimeScope</a:t>
            </a:r>
            <a:r>
              <a:rPr lang="en-US" altLang="zh-CN" sz="2000" dirty="0"/>
              <a:t> ?starttime1 ?endtime1)(</a:t>
            </a:r>
            <a:r>
              <a:rPr lang="en-US" altLang="zh-CN" sz="2000" dirty="0" err="1"/>
              <a:t>Loc</a:t>
            </a:r>
            <a:r>
              <a:rPr lang="en-US" altLang="zh-CN" sz="2000" dirty="0"/>
              <a:t>-At ?car ?</a:t>
            </a:r>
            <a:r>
              <a:rPr lang="en-US" altLang="zh-CN" sz="2000" dirty="0" err="1"/>
              <a:t>loc</a:t>
            </a:r>
            <a:r>
              <a:rPr lang="en-US" altLang="zh-CN" sz="2000" dirty="0"/>
              <a:t>-from)	</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-from ?car ?car-from)	</a:t>
            </a:r>
            <a:r>
              <a:rPr lang="zh-CN" altLang="zh-CN" sz="2000" dirty="0"/>
              <a:t> </a:t>
            </a:r>
            <a:r>
              <a:rPr lang="en-US" altLang="zh-CN" sz="2000" dirty="0"/>
              <a:t> </a:t>
            </a:r>
            <a:endParaRPr lang="zh-CN" altLang="zh-CN" sz="2000" dirty="0"/>
          </a:p>
          <a:p>
            <a:r>
              <a:rPr lang="en-US" altLang="zh-CN" sz="2000" dirty="0"/>
              <a:t>      	(</a:t>
            </a:r>
            <a:r>
              <a:rPr lang="en-US" altLang="zh-CN" sz="2000" dirty="0" err="1"/>
              <a:t>EndTime</a:t>
            </a:r>
            <a:r>
              <a:rPr lang="en-US" altLang="zh-CN" sz="2000" dirty="0"/>
              <a:t> ?car ?time1)	</a:t>
            </a:r>
            <a:r>
              <a:rPr lang="zh-CN" altLang="zh-CN" sz="2000" dirty="0"/>
              <a:t> </a:t>
            </a:r>
            <a:r>
              <a:rPr lang="en-US" altLang="zh-CN" sz="2000" dirty="0"/>
              <a:t> </a:t>
            </a:r>
            <a:endParaRPr lang="zh-CN" altLang="zh-CN" sz="2000" dirty="0"/>
          </a:p>
          <a:p>
            <a:r>
              <a:rPr lang="en-US" altLang="zh-CN" sz="2000" dirty="0"/>
              <a:t>     ) ;;</a:t>
            </a:r>
            <a:r>
              <a:rPr lang="zh-CN" altLang="zh-CN" sz="2000" dirty="0"/>
              <a:t>要删除的状态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a:t>
            </a:r>
            <a:r>
              <a:rPr lang="en-US" altLang="zh-CN" sz="2000" dirty="0" err="1"/>
              <a:t>TimeScope</a:t>
            </a:r>
            <a:r>
              <a:rPr lang="en-US" altLang="zh-CN" sz="2000" dirty="0"/>
              <a:t> ?</a:t>
            </a:r>
            <a:r>
              <a:rPr lang="en-US" altLang="zh-CN" sz="2000" dirty="0" err="1"/>
              <a:t>starttime</a:t>
            </a:r>
            <a:r>
              <a:rPr lang="en-US" altLang="zh-CN" sz="2000" dirty="0"/>
              <a:t> ?</a:t>
            </a:r>
            <a:r>
              <a:rPr lang="en-US" altLang="zh-CN" sz="2000" dirty="0" err="1"/>
              <a:t>endtime</a:t>
            </a:r>
            <a:r>
              <a:rPr lang="en-US" altLang="zh-CN" sz="2000" dirty="0"/>
              <a:t>)(</a:t>
            </a:r>
            <a:r>
              <a:rPr lang="en-US" altLang="zh-CN" sz="2000" dirty="0" err="1"/>
              <a:t>Loc</a:t>
            </a:r>
            <a:r>
              <a:rPr lang="en-US" altLang="zh-CN" sz="2000" dirty="0"/>
              <a:t>-At ?car ?</a:t>
            </a:r>
            <a:r>
              <a:rPr lang="en-US" altLang="zh-CN" sz="2000" dirty="0" err="1"/>
              <a:t>loc</a:t>
            </a:r>
            <a:r>
              <a:rPr lang="en-US" altLang="zh-CN" sz="2000" dirty="0"/>
              <a:t>-to)  </a:t>
            </a:r>
            <a:endParaRPr lang="zh-CN" altLang="zh-CN" sz="2000" dirty="0"/>
          </a:p>
          <a:p>
            <a:r>
              <a:rPr lang="en-US" altLang="zh-CN" sz="2000" dirty="0"/>
              <a:t>      	(</a:t>
            </a:r>
            <a:r>
              <a:rPr lang="en-US" altLang="zh-CN" sz="2000" dirty="0" err="1"/>
              <a:t>Loc</a:t>
            </a:r>
            <a:r>
              <a:rPr lang="en-US" altLang="zh-CN" sz="2000" dirty="0"/>
              <a:t>-from ?car ?</a:t>
            </a:r>
            <a:r>
              <a:rPr lang="en-US" altLang="zh-CN" sz="2000" dirty="0" err="1"/>
              <a:t>loc</a:t>
            </a:r>
            <a:r>
              <a:rPr lang="en-US" altLang="zh-CN" sz="2000" dirty="0"/>
              <a:t>-from)</a:t>
            </a:r>
            <a:r>
              <a:rPr lang="zh-CN" altLang="zh-CN" sz="2000" dirty="0"/>
              <a:t> </a:t>
            </a:r>
            <a:r>
              <a:rPr lang="en-US" altLang="zh-CN" sz="2000" dirty="0"/>
              <a:t> </a:t>
            </a:r>
            <a:endParaRPr lang="zh-CN" altLang="zh-CN" sz="2000" dirty="0"/>
          </a:p>
          <a:p>
            <a:r>
              <a:rPr lang="en-US" altLang="zh-CN" sz="2000" dirty="0"/>
              <a:t>      	(</a:t>
            </a:r>
            <a:r>
              <a:rPr lang="en-US" altLang="zh-CN" sz="2000" dirty="0" err="1"/>
              <a:t>EndTime</a:t>
            </a:r>
            <a:r>
              <a:rPr lang="en-US" altLang="zh-CN" sz="2000" dirty="0"/>
              <a:t> ?car ?</a:t>
            </a:r>
            <a:r>
              <a:rPr lang="en-US" altLang="zh-CN" sz="2000" dirty="0" err="1"/>
              <a:t>endtime</a:t>
            </a:r>
            <a:r>
              <a:rPr lang="en-US" altLang="zh-CN" sz="2000" dirty="0"/>
              <a:t>)	</a:t>
            </a:r>
            <a:r>
              <a:rPr lang="zh-CN" altLang="zh-CN" sz="2000" dirty="0"/>
              <a:t> </a:t>
            </a:r>
            <a:r>
              <a:rPr lang="en-US" altLang="zh-CN" sz="2000" dirty="0"/>
              <a:t> </a:t>
            </a:r>
            <a:endParaRPr lang="zh-CN" altLang="zh-CN" sz="2000" dirty="0"/>
          </a:p>
          <a:p>
            <a:r>
              <a:rPr lang="en-US" altLang="zh-CN" sz="2000" dirty="0"/>
              <a:t>     );;</a:t>
            </a:r>
            <a:r>
              <a:rPr lang="zh-CN" altLang="zh-CN" sz="2000" dirty="0"/>
              <a:t>要添加的状态 </a:t>
            </a:r>
            <a:r>
              <a:rPr lang="en-US" altLang="zh-CN" sz="2000" dirty="0"/>
              <a:t> </a:t>
            </a:r>
            <a:endParaRPr lang="zh-CN" altLang="zh-CN" sz="2000" dirty="0"/>
          </a:p>
          <a:p>
            <a:r>
              <a:rPr lang="en-US" altLang="zh-CN" sz="2000" dirty="0"/>
              <a:t>)     </a:t>
            </a:r>
            <a:endParaRPr lang="zh-CN" altLang="zh-CN" sz="2000" dirty="0"/>
          </a:p>
          <a:p>
            <a:endParaRPr lang="zh-CN" altLang="en-US" sz="2000" dirty="0"/>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836712"/>
            <a:ext cx="9144000" cy="6247864"/>
          </a:xfrm>
          <a:prstGeom prst="rect">
            <a:avLst/>
          </a:prstGeom>
          <a:noFill/>
        </p:spPr>
        <p:txBody>
          <a:bodyPr wrap="square" rtlCol="0">
            <a:spAutoFit/>
          </a:bodyPr>
          <a:lstStyle/>
          <a:p>
            <a:r>
              <a:rPr lang="en-US" altLang="zh-CN" sz="2000" dirty="0"/>
              <a:t>(:operator (!unload ?car ?amount)	;;</a:t>
            </a:r>
            <a:r>
              <a:rPr lang="zh-CN" altLang="zh-CN" sz="2000" dirty="0"/>
              <a:t>某车卸下</a:t>
            </a:r>
            <a:r>
              <a:rPr lang="en-US" altLang="zh-CN" sz="2000" dirty="0"/>
              <a:t>"?amount"</a:t>
            </a:r>
            <a:r>
              <a:rPr lang="zh-CN" altLang="zh-CN" sz="2000" dirty="0"/>
              <a:t>数量的乘客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(sum-stock ?sum)	;;A</a:t>
            </a:r>
            <a:r>
              <a:rPr lang="zh-CN" altLang="zh-CN" sz="2000" dirty="0"/>
              <a:t>地要疏散的人数总和，初始时</a:t>
            </a:r>
            <a:r>
              <a:rPr lang="en-US" altLang="zh-CN" sz="2000" dirty="0"/>
              <a:t>sum=10000</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-At ?car ?</a:t>
            </a:r>
            <a:r>
              <a:rPr lang="en-US" altLang="zh-CN" sz="2000" dirty="0" err="1"/>
              <a:t>loc</a:t>
            </a:r>
            <a:r>
              <a:rPr lang="en-US" altLang="zh-CN" sz="2000" dirty="0"/>
              <a:t>-to)	</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-Have ?</a:t>
            </a:r>
            <a:r>
              <a:rPr lang="en-US" altLang="zh-CN" sz="2000" dirty="0" err="1"/>
              <a:t>loc</a:t>
            </a:r>
            <a:r>
              <a:rPr lang="en-US" altLang="zh-CN" sz="2000" dirty="0"/>
              <a:t>-to ?have)	;;"?have"</a:t>
            </a:r>
            <a:r>
              <a:rPr lang="zh-CN" altLang="zh-CN" sz="2000" dirty="0"/>
              <a:t>为</a:t>
            </a:r>
            <a:r>
              <a:rPr lang="en-US" altLang="zh-CN" sz="2000" dirty="0"/>
              <a:t>B</a:t>
            </a:r>
            <a:r>
              <a:rPr lang="zh-CN" altLang="zh-CN" sz="2000" dirty="0"/>
              <a:t>地中某地接收的人数 </a:t>
            </a:r>
            <a:r>
              <a:rPr lang="en-US" altLang="zh-CN" sz="2000" dirty="0"/>
              <a:t> </a:t>
            </a:r>
            <a:endParaRPr lang="zh-CN" altLang="zh-CN" sz="2000" dirty="0"/>
          </a:p>
          <a:p>
            <a:r>
              <a:rPr lang="en-US" altLang="zh-CN" sz="2000" dirty="0"/>
              <a:t>	</a:t>
            </a:r>
            <a:r>
              <a:rPr lang="en-US" altLang="zh-CN" sz="2000" dirty="0" smtClean="0"/>
              <a:t>(</a:t>
            </a:r>
            <a:r>
              <a:rPr lang="en-US" altLang="zh-CN" sz="2000" dirty="0"/>
              <a:t>car-Ability ?car ?</a:t>
            </a:r>
            <a:r>
              <a:rPr lang="en-US" altLang="zh-CN" sz="2000" dirty="0" err="1"/>
              <a:t>carAbility</a:t>
            </a:r>
            <a:r>
              <a:rPr lang="en-US" altLang="zh-CN" sz="2000" dirty="0"/>
              <a:t> ?carload)	</a:t>
            </a:r>
            <a:r>
              <a:rPr lang="zh-CN" altLang="zh-CN" sz="2000" dirty="0"/>
              <a:t> </a:t>
            </a:r>
            <a:r>
              <a:rPr lang="en-US" altLang="zh-CN" sz="2000" dirty="0"/>
              <a:t> </a:t>
            </a:r>
            <a:endParaRPr lang="zh-CN" altLang="zh-CN" sz="2000" dirty="0"/>
          </a:p>
          <a:p>
            <a:r>
              <a:rPr lang="en-US" altLang="zh-CN" sz="2000" dirty="0"/>
              <a:t>     );;</a:t>
            </a:r>
            <a:r>
              <a:rPr lang="zh-CN" altLang="zh-CN" sz="2000" dirty="0"/>
              <a:t>前提条件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(sum-stock ?sum)	</a:t>
            </a:r>
            <a:r>
              <a:rPr lang="zh-CN" altLang="zh-CN" sz="2000" dirty="0"/>
              <a:t> </a:t>
            </a:r>
            <a:r>
              <a:rPr lang="en-US" altLang="zh-CN" sz="2000" dirty="0"/>
              <a:t> </a:t>
            </a:r>
            <a:endParaRPr lang="zh-CN" altLang="zh-CN" sz="2000" dirty="0"/>
          </a:p>
          <a:p>
            <a:r>
              <a:rPr lang="en-US" altLang="zh-CN" sz="2000" dirty="0"/>
              <a:t>     	(car-Ability ?car ?</a:t>
            </a:r>
            <a:r>
              <a:rPr lang="en-US" altLang="zh-CN" sz="2000" dirty="0" err="1"/>
              <a:t>carAbility</a:t>
            </a:r>
            <a:r>
              <a:rPr lang="en-US" altLang="zh-CN" sz="2000" dirty="0"/>
              <a:t> ?carload)(</a:t>
            </a:r>
            <a:r>
              <a:rPr lang="en-US" altLang="zh-CN" sz="2000" dirty="0" err="1"/>
              <a:t>Loc</a:t>
            </a:r>
            <a:r>
              <a:rPr lang="en-US" altLang="zh-CN" sz="2000" dirty="0"/>
              <a:t>-Have ?</a:t>
            </a:r>
            <a:r>
              <a:rPr lang="en-US" altLang="zh-CN" sz="2000" dirty="0" err="1"/>
              <a:t>loc</a:t>
            </a:r>
            <a:r>
              <a:rPr lang="en-US" altLang="zh-CN" sz="2000" dirty="0"/>
              <a:t>-to ?have)	</a:t>
            </a:r>
            <a:r>
              <a:rPr lang="zh-CN" altLang="zh-CN" sz="2000" dirty="0"/>
              <a:t> </a:t>
            </a:r>
            <a:r>
              <a:rPr lang="en-US" altLang="zh-CN" sz="2000" dirty="0"/>
              <a:t> </a:t>
            </a:r>
            <a:endParaRPr lang="zh-CN" altLang="zh-CN" sz="2000" dirty="0"/>
          </a:p>
          <a:p>
            <a:r>
              <a:rPr lang="en-US" altLang="zh-CN" sz="2000" dirty="0"/>
              <a:t>     );;</a:t>
            </a:r>
            <a:r>
              <a:rPr lang="zh-CN" altLang="zh-CN" sz="2000" dirty="0"/>
              <a:t>要删除的状态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-Have ?</a:t>
            </a:r>
            <a:r>
              <a:rPr lang="en-US" altLang="zh-CN" sz="2000" dirty="0" err="1"/>
              <a:t>loc</a:t>
            </a:r>
            <a:r>
              <a:rPr lang="en-US" altLang="zh-CN" sz="2000" dirty="0"/>
              <a:t>-to (call + ?have ?amount</a:t>
            </a:r>
            <a:r>
              <a:rPr lang="en-US" altLang="zh-CN" sz="2000" dirty="0" smtClean="0"/>
              <a:t>));;</a:t>
            </a:r>
            <a:r>
              <a:rPr lang="en-US" altLang="zh-CN" sz="2000" dirty="0"/>
              <a:t>B</a:t>
            </a:r>
            <a:r>
              <a:rPr lang="zh-CN" altLang="zh-CN" sz="2000" dirty="0"/>
              <a:t>地中某地接收</a:t>
            </a:r>
            <a:r>
              <a:rPr lang="en-US" altLang="zh-CN" sz="2000" dirty="0"/>
              <a:t>"?amount"</a:t>
            </a:r>
            <a:r>
              <a:rPr lang="zh-CN" altLang="zh-CN" sz="2000" dirty="0"/>
              <a:t>数量的人 </a:t>
            </a:r>
            <a:r>
              <a:rPr lang="en-US" altLang="zh-CN" sz="2000" dirty="0"/>
              <a:t> </a:t>
            </a:r>
            <a:endParaRPr lang="zh-CN" altLang="zh-CN" sz="2000" dirty="0"/>
          </a:p>
          <a:p>
            <a:r>
              <a:rPr lang="en-US" altLang="zh-CN" sz="2000" dirty="0"/>
              <a:t>    	(car-Ability ?car (call + ?</a:t>
            </a:r>
            <a:r>
              <a:rPr lang="en-US" altLang="zh-CN" sz="2000" dirty="0" err="1"/>
              <a:t>carAbility</a:t>
            </a:r>
            <a:r>
              <a:rPr lang="en-US" altLang="zh-CN" sz="2000" dirty="0"/>
              <a:t> ?amount) (call - ?carload ?amount))	;;</a:t>
            </a:r>
            <a:r>
              <a:rPr lang="zh-CN" altLang="zh-CN" sz="2000" dirty="0"/>
              <a:t>车卸掉乘客后释放空间 </a:t>
            </a:r>
            <a:r>
              <a:rPr lang="en-US" altLang="zh-CN" sz="2000" dirty="0"/>
              <a:t> </a:t>
            </a:r>
            <a:endParaRPr lang="zh-CN" altLang="zh-CN" sz="2000" dirty="0"/>
          </a:p>
          <a:p>
            <a:r>
              <a:rPr lang="en-US" altLang="zh-CN" sz="2000" dirty="0"/>
              <a:t>    	(sum-stock (call - ?sum ?amount))	;;</a:t>
            </a:r>
            <a:r>
              <a:rPr lang="zh-CN" altLang="zh-CN" sz="2000" dirty="0"/>
              <a:t>更新</a:t>
            </a:r>
            <a:r>
              <a:rPr lang="en-US" altLang="zh-CN" sz="2000" dirty="0"/>
              <a:t>A</a:t>
            </a:r>
            <a:r>
              <a:rPr lang="zh-CN" altLang="zh-CN" sz="2000" dirty="0"/>
              <a:t>地所剩余的人数 </a:t>
            </a:r>
            <a:r>
              <a:rPr lang="en-US" altLang="zh-CN" sz="2000" dirty="0"/>
              <a:t> </a:t>
            </a:r>
            <a:endParaRPr lang="zh-CN" altLang="zh-CN" sz="2000" dirty="0"/>
          </a:p>
          <a:p>
            <a:r>
              <a:rPr lang="en-US" altLang="zh-CN" sz="2000" dirty="0"/>
              <a:t>     );;</a:t>
            </a:r>
            <a:r>
              <a:rPr lang="zh-CN" altLang="zh-CN" sz="2000" dirty="0"/>
              <a:t>要添加的状态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endParaRPr lang="zh-CN" altLang="en-US" sz="2000" dirty="0"/>
          </a:p>
        </p:txBody>
      </p:sp>
    </p:spTree>
    <p:extLst>
      <p:ext uri="{BB962C8B-B14F-4D97-AF65-F5344CB8AC3E}">
        <p14:creationId xmlns:p14="http://schemas.microsoft.com/office/powerpoint/2010/main" val="458491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4" name="矩形 3"/>
          <p:cNvSpPr/>
          <p:nvPr/>
        </p:nvSpPr>
        <p:spPr>
          <a:xfrm>
            <a:off x="341313" y="908720"/>
            <a:ext cx="4572000" cy="1015663"/>
          </a:xfrm>
          <a:prstGeom prst="rect">
            <a:avLst/>
          </a:prstGeom>
        </p:spPr>
        <p:txBody>
          <a:bodyPr>
            <a:spAutoFit/>
          </a:bodyPr>
          <a:lstStyle/>
          <a:p>
            <a:r>
              <a:rPr lang="en-US" altLang="zh-CN" sz="2000" dirty="0"/>
              <a:t>(:operator(!!Transport-over)</a:t>
            </a:r>
            <a:r>
              <a:rPr lang="zh-CN" altLang="zh-CN" sz="2000" dirty="0"/>
              <a:t> </a:t>
            </a:r>
            <a:r>
              <a:rPr lang="en-US" altLang="zh-CN" sz="2000" dirty="0"/>
              <a:t> </a:t>
            </a:r>
            <a:endParaRPr lang="zh-CN" altLang="zh-CN" sz="2000" dirty="0"/>
          </a:p>
          <a:p>
            <a:r>
              <a:rPr lang="en-US" altLang="zh-CN" sz="2000" dirty="0"/>
              <a:t>	</a:t>
            </a:r>
            <a:r>
              <a:rPr lang="en-US" altLang="zh-CN" sz="2000" dirty="0" smtClean="0"/>
              <a:t>()()()</a:t>
            </a:r>
            <a:r>
              <a:rPr lang="zh-CN" altLang="zh-CN" sz="2000" dirty="0" smtClean="0"/>
              <a:t> </a:t>
            </a:r>
            <a:r>
              <a:rPr lang="en-US" altLang="zh-CN" sz="2000" dirty="0"/>
              <a:t> </a:t>
            </a:r>
            <a:endParaRPr lang="zh-CN" altLang="zh-CN" sz="2000" dirty="0"/>
          </a:p>
          <a:p>
            <a:r>
              <a:rPr lang="en-US" altLang="zh-CN" sz="2000" dirty="0"/>
              <a:t>)</a:t>
            </a:r>
            <a:r>
              <a:rPr lang="zh-CN" altLang="zh-CN" sz="2000" dirty="0"/>
              <a:t> </a:t>
            </a:r>
            <a:r>
              <a:rPr lang="en-US" altLang="zh-CN" sz="2000" dirty="0"/>
              <a:t> </a:t>
            </a:r>
            <a:endParaRPr lang="zh-CN" altLang="zh-CN" sz="2000" dirty="0"/>
          </a:p>
        </p:txBody>
      </p:sp>
      <p:sp>
        <p:nvSpPr>
          <p:cNvPr id="5" name="矩形 4"/>
          <p:cNvSpPr/>
          <p:nvPr/>
        </p:nvSpPr>
        <p:spPr>
          <a:xfrm>
            <a:off x="0" y="2012062"/>
            <a:ext cx="9144000" cy="4801314"/>
          </a:xfrm>
          <a:prstGeom prst="rect">
            <a:avLst/>
          </a:prstGeom>
        </p:spPr>
        <p:txBody>
          <a:bodyPr wrap="square">
            <a:spAutoFit/>
          </a:bodyPr>
          <a:lstStyle/>
          <a:p>
            <a:r>
              <a:rPr lang="en-US" altLang="zh-CN" dirty="0"/>
              <a:t>(:method(a-move ?car ?</a:t>
            </a:r>
            <a:r>
              <a:rPr lang="en-US" altLang="zh-CN" dirty="0" err="1"/>
              <a:t>loc</a:t>
            </a:r>
            <a:r>
              <a:rPr lang="en-US" altLang="zh-CN" dirty="0"/>
              <a:t>-from)	;;</a:t>
            </a:r>
            <a:r>
              <a:rPr lang="zh-CN" altLang="zh-CN" dirty="0"/>
              <a:t>在</a:t>
            </a:r>
            <a:r>
              <a:rPr lang="en-US" altLang="zh-CN" dirty="0"/>
              <a:t>A1</a:t>
            </a:r>
            <a:r>
              <a:rPr lang="zh-CN" altLang="zh-CN" dirty="0"/>
              <a:t>与</a:t>
            </a:r>
            <a:r>
              <a:rPr lang="en-US" altLang="zh-CN" dirty="0"/>
              <a:t>A2</a:t>
            </a:r>
            <a:r>
              <a:rPr lang="zh-CN" altLang="zh-CN" dirty="0"/>
              <a:t>之间的移动 </a:t>
            </a:r>
            <a:r>
              <a:rPr lang="en-US" altLang="zh-CN" dirty="0"/>
              <a:t> </a:t>
            </a:r>
            <a:endParaRPr lang="zh-CN" altLang="zh-CN" dirty="0"/>
          </a:p>
          <a:p>
            <a:r>
              <a:rPr lang="en-US" altLang="zh-CN" dirty="0"/>
              <a:t>	</a:t>
            </a:r>
            <a:r>
              <a:rPr lang="en-US" altLang="zh-CN" dirty="0" smtClean="0"/>
              <a:t>(;;</a:t>
            </a:r>
            <a:r>
              <a:rPr lang="zh-CN" altLang="zh-CN" dirty="0"/>
              <a:t>为</a:t>
            </a:r>
            <a:r>
              <a:rPr lang="en-US" altLang="zh-CN" dirty="0"/>
              <a:t> "</a:t>
            </a:r>
            <a:r>
              <a:rPr lang="zh-CN" altLang="zh-CN" dirty="0"/>
              <a:t>若某地的剩余人数不足以装满车而转移到另一地点将车装满或将剩余人数装完</a:t>
            </a:r>
            <a:r>
              <a:rPr lang="en-US" altLang="zh-CN" dirty="0"/>
              <a:t>" </a:t>
            </a:r>
            <a:r>
              <a:rPr lang="zh-CN" altLang="zh-CN" dirty="0"/>
              <a:t>服务 </a:t>
            </a:r>
            <a:r>
              <a:rPr lang="en-US" altLang="zh-CN" dirty="0"/>
              <a:t> </a:t>
            </a:r>
            <a:endParaRPr lang="zh-CN" altLang="zh-CN" dirty="0"/>
          </a:p>
          <a:p>
            <a:r>
              <a:rPr lang="en-US" altLang="zh-CN" dirty="0"/>
              <a:t>  		(in-</a:t>
            </a:r>
            <a:r>
              <a:rPr lang="en-US" altLang="zh-CN" dirty="0" err="1"/>
              <a:t>loc</a:t>
            </a:r>
            <a:r>
              <a:rPr lang="en-US" altLang="zh-CN" dirty="0"/>
              <a:t> ?</a:t>
            </a:r>
            <a:r>
              <a:rPr lang="en-US" altLang="zh-CN" dirty="0" err="1"/>
              <a:t>loc</a:t>
            </a:r>
            <a:r>
              <a:rPr lang="en-US" altLang="zh-CN" dirty="0"/>
              <a:t>-from ?</a:t>
            </a:r>
            <a:r>
              <a:rPr lang="en-US" altLang="zh-CN" dirty="0" err="1"/>
              <a:t>loc</a:t>
            </a:r>
            <a:r>
              <a:rPr lang="en-US" altLang="zh-CN" dirty="0"/>
              <a:t> ?num1</a:t>
            </a:r>
            <a:r>
              <a:rPr lang="en-US" altLang="zh-CN" dirty="0" smtClean="0"/>
              <a:t>);;</a:t>
            </a:r>
            <a:r>
              <a:rPr lang="en-US" altLang="zh-CN" dirty="0"/>
              <a:t>num1</a:t>
            </a:r>
            <a:r>
              <a:rPr lang="zh-CN" altLang="zh-CN" dirty="0"/>
              <a:t>表示</a:t>
            </a:r>
            <a:r>
              <a:rPr lang="en-US" altLang="zh-CN" dirty="0"/>
              <a:t>A</a:t>
            </a:r>
            <a:r>
              <a:rPr lang="zh-CN" altLang="zh-CN" dirty="0"/>
              <a:t>中某地的编号 </a:t>
            </a:r>
            <a:r>
              <a:rPr lang="en-US" altLang="zh-CN" dirty="0"/>
              <a:t> </a:t>
            </a:r>
            <a:endParaRPr lang="zh-CN" altLang="zh-CN" dirty="0"/>
          </a:p>
          <a:p>
            <a:r>
              <a:rPr lang="en-US" altLang="zh-CN" dirty="0"/>
              <a:t>   		(</a:t>
            </a:r>
            <a:r>
              <a:rPr lang="en-US" altLang="zh-CN" dirty="0" err="1"/>
              <a:t>loc</a:t>
            </a:r>
            <a:r>
              <a:rPr lang="en-US" altLang="zh-CN" dirty="0"/>
              <a:t>-in ?</a:t>
            </a:r>
            <a:r>
              <a:rPr lang="en-US" altLang="zh-CN" dirty="0" err="1"/>
              <a:t>loc</a:t>
            </a:r>
            <a:r>
              <a:rPr lang="en-US" altLang="zh-CN" dirty="0"/>
              <a:t> ?</a:t>
            </a:r>
            <a:r>
              <a:rPr lang="en-US" altLang="zh-CN" dirty="0" err="1"/>
              <a:t>loc</a:t>
            </a:r>
            <a:r>
              <a:rPr lang="en-US" altLang="zh-CN" dirty="0"/>
              <a:t>-to)			</a:t>
            </a:r>
            <a:r>
              <a:rPr lang="zh-CN" altLang="zh-CN" dirty="0"/>
              <a:t> </a:t>
            </a:r>
            <a:r>
              <a:rPr lang="en-US" altLang="zh-CN" dirty="0"/>
              <a:t> </a:t>
            </a:r>
            <a:endParaRPr lang="zh-CN" altLang="zh-CN" dirty="0"/>
          </a:p>
          <a:p>
            <a:r>
              <a:rPr lang="en-US" altLang="zh-CN" dirty="0"/>
              <a:t>   		(in-</a:t>
            </a:r>
            <a:r>
              <a:rPr lang="en-US" altLang="zh-CN" dirty="0" err="1"/>
              <a:t>loc</a:t>
            </a:r>
            <a:r>
              <a:rPr lang="en-US" altLang="zh-CN" dirty="0"/>
              <a:t> ?</a:t>
            </a:r>
            <a:r>
              <a:rPr lang="en-US" altLang="zh-CN" dirty="0" err="1"/>
              <a:t>loc</a:t>
            </a:r>
            <a:r>
              <a:rPr lang="en-US" altLang="zh-CN" dirty="0"/>
              <a:t>-to ?</a:t>
            </a:r>
            <a:r>
              <a:rPr lang="en-US" altLang="zh-CN" dirty="0" err="1"/>
              <a:t>loc</a:t>
            </a:r>
            <a:r>
              <a:rPr lang="en-US" altLang="zh-CN" dirty="0"/>
              <a:t> ?num2)		</a:t>
            </a:r>
            <a:r>
              <a:rPr lang="zh-CN" altLang="zh-CN" dirty="0"/>
              <a:t> </a:t>
            </a:r>
            <a:r>
              <a:rPr lang="en-US" altLang="zh-CN" dirty="0"/>
              <a:t> </a:t>
            </a:r>
            <a:endParaRPr lang="zh-CN" altLang="zh-CN" dirty="0"/>
          </a:p>
          <a:p>
            <a:r>
              <a:rPr lang="en-US" altLang="zh-CN" dirty="0"/>
              <a:t>   		(not (call = ?num1 ?num2</a:t>
            </a:r>
            <a:r>
              <a:rPr lang="en-US" altLang="zh-CN" dirty="0" smtClean="0"/>
              <a:t>));;</a:t>
            </a:r>
            <a:r>
              <a:rPr lang="zh-CN" altLang="zh-CN" dirty="0" smtClean="0"/>
              <a:t>车</a:t>
            </a:r>
            <a:r>
              <a:rPr lang="zh-CN" altLang="zh-CN" dirty="0"/>
              <a:t>的出发地和目的地不能是同一个地方 </a:t>
            </a:r>
            <a:r>
              <a:rPr lang="en-US" altLang="zh-CN" dirty="0"/>
              <a:t> </a:t>
            </a:r>
            <a:endParaRPr lang="zh-CN" altLang="zh-CN" dirty="0"/>
          </a:p>
          <a:p>
            <a:r>
              <a:rPr lang="en-US" altLang="zh-CN" dirty="0"/>
              <a:t>   		(</a:t>
            </a:r>
            <a:r>
              <a:rPr lang="en-US" altLang="zh-CN" dirty="0" err="1"/>
              <a:t>EndTime</a:t>
            </a:r>
            <a:r>
              <a:rPr lang="en-US" altLang="zh-CN" dirty="0"/>
              <a:t> ?car ?</a:t>
            </a:r>
            <a:r>
              <a:rPr lang="en-US" altLang="zh-CN" dirty="0" err="1"/>
              <a:t>starttime</a:t>
            </a:r>
            <a:r>
              <a:rPr lang="en-US" altLang="zh-CN" dirty="0"/>
              <a:t>)		</a:t>
            </a:r>
            <a:r>
              <a:rPr lang="zh-CN" altLang="zh-CN" dirty="0"/>
              <a:t> </a:t>
            </a:r>
            <a:r>
              <a:rPr lang="en-US" altLang="zh-CN" dirty="0"/>
              <a:t> </a:t>
            </a:r>
            <a:endParaRPr lang="zh-CN" altLang="zh-CN" dirty="0"/>
          </a:p>
          <a:p>
            <a:r>
              <a:rPr lang="en-US" altLang="zh-CN" dirty="0"/>
              <a:t>  		(Speed ?car ?speed)		</a:t>
            </a:r>
            <a:r>
              <a:rPr lang="en-US" altLang="zh-CN" dirty="0" smtClean="0"/>
              <a:t>;;</a:t>
            </a:r>
            <a:r>
              <a:rPr lang="zh-CN" altLang="zh-CN" dirty="0"/>
              <a:t>车的速度 </a:t>
            </a:r>
            <a:r>
              <a:rPr lang="en-US" altLang="zh-CN" dirty="0"/>
              <a:t> </a:t>
            </a:r>
            <a:endParaRPr lang="zh-CN" altLang="zh-CN" dirty="0"/>
          </a:p>
          <a:p>
            <a:r>
              <a:rPr lang="en-US" altLang="zh-CN" dirty="0"/>
              <a:t>   		(Distance ?</a:t>
            </a:r>
            <a:r>
              <a:rPr lang="en-US" altLang="zh-CN" dirty="0" err="1"/>
              <a:t>loc</a:t>
            </a:r>
            <a:r>
              <a:rPr lang="en-US" altLang="zh-CN" dirty="0"/>
              <a:t>-from ?</a:t>
            </a:r>
            <a:r>
              <a:rPr lang="en-US" altLang="zh-CN" dirty="0" err="1"/>
              <a:t>loc</a:t>
            </a:r>
            <a:r>
              <a:rPr lang="en-US" altLang="zh-CN" dirty="0"/>
              <a:t>-to ?distance)   ;;</a:t>
            </a:r>
            <a:r>
              <a:rPr lang="zh-CN" altLang="zh-CN" dirty="0"/>
              <a:t>两地间的距离 </a:t>
            </a:r>
            <a:r>
              <a:rPr lang="en-US" altLang="zh-CN" dirty="0"/>
              <a:t> </a:t>
            </a:r>
            <a:endParaRPr lang="zh-CN" altLang="zh-CN" dirty="0"/>
          </a:p>
          <a:p>
            <a:r>
              <a:rPr lang="en-US" altLang="zh-CN" dirty="0"/>
              <a:t>   		(assign ?</a:t>
            </a:r>
            <a:r>
              <a:rPr lang="en-US" altLang="zh-CN" dirty="0" err="1"/>
              <a:t>movetime</a:t>
            </a:r>
            <a:r>
              <a:rPr lang="en-US" altLang="zh-CN" dirty="0"/>
              <a:t> (call / ?distance ?speed))	;;</a:t>
            </a:r>
            <a:r>
              <a:rPr lang="zh-CN" altLang="zh-CN" dirty="0"/>
              <a:t>求时间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(!move ?</a:t>
            </a:r>
            <a:r>
              <a:rPr lang="en-US" altLang="zh-CN" dirty="0" err="1"/>
              <a:t>starttime</a:t>
            </a:r>
            <a:r>
              <a:rPr lang="en-US" altLang="zh-CN" dirty="0"/>
              <a:t> (call + ?</a:t>
            </a:r>
            <a:r>
              <a:rPr lang="en-US" altLang="zh-CN" dirty="0" err="1"/>
              <a:t>starttime</a:t>
            </a:r>
            <a:r>
              <a:rPr lang="en-US" altLang="zh-CN" dirty="0"/>
              <a:t> ?</a:t>
            </a:r>
            <a:r>
              <a:rPr lang="en-US" altLang="zh-CN" dirty="0" err="1"/>
              <a:t>movetime</a:t>
            </a:r>
            <a:r>
              <a:rPr lang="en-US" altLang="zh-CN" dirty="0"/>
              <a:t>) ?car ?</a:t>
            </a:r>
            <a:r>
              <a:rPr lang="en-US" altLang="zh-CN" dirty="0" err="1"/>
              <a:t>loc</a:t>
            </a:r>
            <a:r>
              <a:rPr lang="en-US" altLang="zh-CN" dirty="0"/>
              <a:t>-from ?</a:t>
            </a:r>
            <a:r>
              <a:rPr lang="en-US" altLang="zh-CN" dirty="0" err="1"/>
              <a:t>loc</a:t>
            </a:r>
            <a:r>
              <a:rPr lang="en-US" altLang="zh-CN" dirty="0"/>
              <a:t>-to)	;;</a:t>
            </a:r>
            <a:r>
              <a:rPr lang="zh-CN" altLang="zh-CN" dirty="0"/>
              <a:t>时间</a:t>
            </a:r>
            <a:r>
              <a:rPr lang="zh-CN" altLang="zh-CN" dirty="0" smtClean="0"/>
              <a:t>累积 </a:t>
            </a:r>
            <a:r>
              <a:rPr lang="en-US" altLang="zh-CN" dirty="0" smtClean="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p:txBody>
      </p:sp>
    </p:spTree>
    <p:extLst>
      <p:ext uri="{BB962C8B-B14F-4D97-AF65-F5344CB8AC3E}">
        <p14:creationId xmlns:p14="http://schemas.microsoft.com/office/powerpoint/2010/main" val="458491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764704"/>
            <a:ext cx="9144000" cy="3970318"/>
          </a:xfrm>
          <a:prstGeom prst="rect">
            <a:avLst/>
          </a:prstGeom>
          <a:noFill/>
        </p:spPr>
        <p:txBody>
          <a:bodyPr wrap="square" rtlCol="0">
            <a:spAutoFit/>
          </a:bodyPr>
          <a:lstStyle/>
          <a:p>
            <a:r>
              <a:rPr lang="en-US" altLang="zh-CN" dirty="0" smtClean="0"/>
              <a:t>(:method(b-</a:t>
            </a:r>
            <a:r>
              <a:rPr lang="en-US" altLang="zh-CN" dirty="0" err="1" smtClean="0"/>
              <a:t>moveunload</a:t>
            </a:r>
            <a:r>
              <a:rPr lang="en-US" altLang="zh-CN" dirty="0" smtClean="0"/>
              <a:t> ?car ?loc-from ?loc-to) ;;</a:t>
            </a:r>
            <a:r>
              <a:rPr lang="zh-CN" altLang="zh-CN" dirty="0" smtClean="0"/>
              <a:t>在</a:t>
            </a:r>
            <a:r>
              <a:rPr lang="en-US" altLang="zh-CN" dirty="0" smtClean="0"/>
              <a:t>B1,B2</a:t>
            </a:r>
            <a:r>
              <a:rPr lang="zh-CN" altLang="zh-CN" dirty="0" smtClean="0"/>
              <a:t>与</a:t>
            </a:r>
            <a:r>
              <a:rPr lang="en-US" altLang="zh-CN" dirty="0" smtClean="0"/>
              <a:t>B3</a:t>
            </a:r>
            <a:r>
              <a:rPr lang="zh-CN" altLang="zh-CN" dirty="0" smtClean="0"/>
              <a:t>之间的移动</a:t>
            </a:r>
            <a:r>
              <a:rPr lang="en-US" altLang="zh-CN" dirty="0" smtClean="0"/>
              <a:t>                           </a:t>
            </a:r>
            <a:endParaRPr lang="zh-CN" altLang="zh-CN" dirty="0" smtClean="0"/>
          </a:p>
          <a:p>
            <a:r>
              <a:rPr lang="en-US" altLang="zh-CN" dirty="0" smtClean="0"/>
              <a:t>	(       ;;</a:t>
            </a:r>
            <a:r>
              <a:rPr lang="zh-CN" altLang="zh-CN" dirty="0" smtClean="0"/>
              <a:t>为</a:t>
            </a:r>
            <a:r>
              <a:rPr lang="en-US" altLang="zh-CN" dirty="0" smtClean="0"/>
              <a:t> "</a:t>
            </a:r>
            <a:r>
              <a:rPr lang="zh-CN" altLang="zh-CN" dirty="0" smtClean="0"/>
              <a:t>所有安置点每个地方可容纳人数都不超过车的最大容量</a:t>
            </a:r>
            <a:r>
              <a:rPr lang="en-US" altLang="zh-CN" dirty="0" smtClean="0"/>
              <a:t>" </a:t>
            </a:r>
            <a:r>
              <a:rPr lang="zh-CN" altLang="zh-CN" dirty="0" smtClean="0"/>
              <a:t>服务</a:t>
            </a:r>
          </a:p>
          <a:p>
            <a:r>
              <a:rPr lang="en-US" altLang="zh-CN" dirty="0" smtClean="0"/>
              <a:t>		(car-Ability ?car ?</a:t>
            </a:r>
            <a:r>
              <a:rPr lang="en-US" altLang="zh-CN" dirty="0" err="1" smtClean="0"/>
              <a:t>carAbility</a:t>
            </a:r>
            <a:r>
              <a:rPr lang="en-US" altLang="zh-CN" dirty="0" smtClean="0"/>
              <a:t> ?carload)</a:t>
            </a:r>
            <a:endParaRPr lang="zh-CN" altLang="zh-CN" dirty="0" smtClean="0"/>
          </a:p>
          <a:p>
            <a:r>
              <a:rPr lang="en-US" altLang="zh-CN" dirty="0" smtClean="0"/>
              <a:t>  		(</a:t>
            </a:r>
            <a:r>
              <a:rPr lang="en-US" altLang="zh-CN" dirty="0" err="1" smtClean="0"/>
              <a:t>EndTime</a:t>
            </a:r>
            <a:r>
              <a:rPr lang="en-US" altLang="zh-CN" dirty="0" smtClean="0"/>
              <a:t> ?car ?</a:t>
            </a:r>
            <a:r>
              <a:rPr lang="en-US" altLang="zh-CN" dirty="0" err="1" smtClean="0"/>
              <a:t>starttime</a:t>
            </a:r>
            <a:r>
              <a:rPr lang="en-US" altLang="zh-CN" dirty="0" smtClean="0"/>
              <a:t>)</a:t>
            </a:r>
            <a:endParaRPr lang="zh-CN" altLang="zh-CN" dirty="0" smtClean="0"/>
          </a:p>
          <a:p>
            <a:r>
              <a:rPr lang="en-US" altLang="zh-CN" dirty="0" smtClean="0"/>
              <a:t> 		(Speed ?car ?speed)</a:t>
            </a:r>
            <a:endParaRPr lang="zh-CN" altLang="zh-CN" dirty="0" smtClean="0"/>
          </a:p>
          <a:p>
            <a:r>
              <a:rPr lang="en-US" altLang="zh-CN" dirty="0" smtClean="0"/>
              <a:t>   		(Distance ?loc-from ?loc-to ?distance)   </a:t>
            </a:r>
            <a:endParaRPr lang="zh-CN" altLang="zh-CN" dirty="0" smtClean="0"/>
          </a:p>
          <a:p>
            <a:r>
              <a:rPr lang="en-US" altLang="zh-CN" dirty="0" smtClean="0"/>
              <a:t>   		(assign ?</a:t>
            </a:r>
            <a:r>
              <a:rPr lang="en-US" altLang="zh-CN" dirty="0" err="1" smtClean="0"/>
              <a:t>movetime</a:t>
            </a:r>
            <a:r>
              <a:rPr lang="en-US" altLang="zh-CN" dirty="0" smtClean="0"/>
              <a:t> (call / ?distance ?speed))</a:t>
            </a:r>
            <a:endParaRPr lang="zh-CN" altLang="zh-CN" dirty="0" smtClean="0"/>
          </a:p>
          <a:p>
            <a:r>
              <a:rPr lang="en-US" altLang="zh-CN" dirty="0" smtClean="0"/>
              <a:t>	)</a:t>
            </a:r>
            <a:endParaRPr lang="zh-CN" altLang="zh-CN" dirty="0" smtClean="0"/>
          </a:p>
          <a:p>
            <a:r>
              <a:rPr lang="en-US" altLang="zh-CN" dirty="0" smtClean="0"/>
              <a:t>	(</a:t>
            </a:r>
            <a:endParaRPr lang="zh-CN" altLang="zh-CN" dirty="0" smtClean="0"/>
          </a:p>
          <a:p>
            <a:r>
              <a:rPr lang="en-US" altLang="zh-CN" dirty="0" smtClean="0"/>
              <a:t>		(!move ?</a:t>
            </a:r>
            <a:r>
              <a:rPr lang="en-US" altLang="zh-CN" dirty="0" err="1" smtClean="0"/>
              <a:t>starttime</a:t>
            </a:r>
            <a:r>
              <a:rPr lang="en-US" altLang="zh-CN" dirty="0" smtClean="0"/>
              <a:t> (call + ?</a:t>
            </a:r>
            <a:r>
              <a:rPr lang="en-US" altLang="zh-CN" dirty="0" err="1" smtClean="0"/>
              <a:t>starttime</a:t>
            </a:r>
            <a:r>
              <a:rPr lang="en-US" altLang="zh-CN" dirty="0" smtClean="0"/>
              <a:t> ?</a:t>
            </a:r>
            <a:r>
              <a:rPr lang="en-US" altLang="zh-CN" dirty="0" err="1" smtClean="0"/>
              <a:t>movetime</a:t>
            </a:r>
            <a:r>
              <a:rPr lang="en-US" altLang="zh-CN" dirty="0" smtClean="0"/>
              <a:t>) ?car ?loc-from ?loc-to)    ;;</a:t>
            </a:r>
            <a:r>
              <a:rPr lang="zh-CN" altLang="zh-CN" dirty="0" smtClean="0"/>
              <a:t>移动到另一安置点</a:t>
            </a:r>
          </a:p>
          <a:p>
            <a:r>
              <a:rPr lang="en-US" altLang="zh-CN" dirty="0" smtClean="0"/>
              <a:t>   		(!unload ?car ?carload)</a:t>
            </a:r>
            <a:endParaRPr lang="zh-CN" altLang="zh-CN" dirty="0" smtClean="0"/>
          </a:p>
          <a:p>
            <a:r>
              <a:rPr lang="en-US" altLang="zh-CN" dirty="0" smtClean="0"/>
              <a:t>	)</a:t>
            </a:r>
            <a:endParaRPr lang="zh-CN" altLang="zh-CN" dirty="0" smtClean="0"/>
          </a:p>
          <a:p>
            <a:r>
              <a:rPr lang="en-US" altLang="zh-CN" dirty="0" smtClean="0"/>
              <a:t>)</a:t>
            </a:r>
            <a:endParaRPr lang="zh-CN" altLang="en-US" dirty="0"/>
          </a:p>
        </p:txBody>
      </p:sp>
    </p:spTree>
    <p:extLst>
      <p:ext uri="{BB962C8B-B14F-4D97-AF65-F5344CB8AC3E}">
        <p14:creationId xmlns:p14="http://schemas.microsoft.com/office/powerpoint/2010/main" val="458491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764704"/>
            <a:ext cx="9144000" cy="6186309"/>
          </a:xfrm>
          <a:prstGeom prst="rect">
            <a:avLst/>
          </a:prstGeom>
          <a:noFill/>
        </p:spPr>
        <p:txBody>
          <a:bodyPr wrap="square" rtlCol="0">
            <a:spAutoFit/>
          </a:bodyPr>
          <a:lstStyle/>
          <a:p>
            <a:r>
              <a:rPr lang="en-US" altLang="zh-CN" dirty="0"/>
              <a:t>(:method(carry ?car)</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en-US" altLang="zh-CN" dirty="0" err="1"/>
              <a:t>Loc</a:t>
            </a:r>
            <a:r>
              <a:rPr lang="en-US" altLang="zh-CN" dirty="0"/>
              <a:t>-At ?car ?</a:t>
            </a:r>
            <a:r>
              <a:rPr lang="en-US" altLang="zh-CN" dirty="0" err="1"/>
              <a:t>loc</a:t>
            </a:r>
            <a:r>
              <a:rPr lang="en-US" altLang="zh-CN" dirty="0"/>
              <a:t>-from)	</a:t>
            </a:r>
            <a:r>
              <a:rPr lang="zh-CN" altLang="zh-CN" dirty="0"/>
              <a:t> </a:t>
            </a:r>
            <a:r>
              <a:rPr lang="en-US" altLang="zh-CN" dirty="0"/>
              <a:t> </a:t>
            </a:r>
            <a:endParaRPr lang="zh-CN" altLang="zh-CN" dirty="0"/>
          </a:p>
          <a:p>
            <a:r>
              <a:rPr lang="en-US" altLang="zh-CN" dirty="0"/>
              <a:t>   		(car-Ability ?car ?</a:t>
            </a:r>
            <a:r>
              <a:rPr lang="en-US" altLang="zh-CN" dirty="0" err="1"/>
              <a:t>carAbility</a:t>
            </a:r>
            <a:r>
              <a:rPr lang="en-US" altLang="zh-CN" dirty="0"/>
              <a:t> ?carload)</a:t>
            </a:r>
            <a:r>
              <a:rPr lang="zh-CN" altLang="zh-CN" dirty="0"/>
              <a:t> </a:t>
            </a:r>
            <a:r>
              <a:rPr lang="en-US" altLang="zh-CN" dirty="0"/>
              <a:t> </a:t>
            </a:r>
            <a:endParaRPr lang="zh-CN" altLang="zh-CN" dirty="0"/>
          </a:p>
          <a:p>
            <a:r>
              <a:rPr lang="en-US" altLang="zh-CN" dirty="0"/>
              <a:t>   		(</a:t>
            </a:r>
            <a:r>
              <a:rPr lang="en-US" altLang="zh-CN" dirty="0" err="1"/>
              <a:t>Loc</a:t>
            </a:r>
            <a:r>
              <a:rPr lang="en-US" altLang="zh-CN" dirty="0"/>
              <a:t>-Stock ?</a:t>
            </a:r>
            <a:r>
              <a:rPr lang="en-US" altLang="zh-CN" dirty="0" err="1"/>
              <a:t>loc</a:t>
            </a:r>
            <a:r>
              <a:rPr lang="en-US" altLang="zh-CN" dirty="0"/>
              <a:t>-from ?stock)(call &gt;= (call - ?stock ?</a:t>
            </a:r>
            <a:r>
              <a:rPr lang="en-US" altLang="zh-CN" dirty="0" err="1"/>
              <a:t>carAbility</a:t>
            </a:r>
            <a:r>
              <a:rPr lang="en-US" altLang="zh-CN" dirty="0"/>
              <a:t>) 0);;</a:t>
            </a:r>
            <a:r>
              <a:rPr lang="zh-CN" altLang="zh-CN" dirty="0"/>
              <a:t>若</a:t>
            </a:r>
            <a:r>
              <a:rPr lang="en-US" altLang="zh-CN" dirty="0"/>
              <a:t>A</a:t>
            </a:r>
            <a:r>
              <a:rPr lang="zh-CN" altLang="zh-CN" dirty="0"/>
              <a:t>中某地剩余人数大于车能装载的人数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(!carry ?car ?</a:t>
            </a:r>
            <a:r>
              <a:rPr lang="en-US" altLang="zh-CN" dirty="0" err="1"/>
              <a:t>carAbility</a:t>
            </a:r>
            <a:r>
              <a:rPr lang="en-US" altLang="zh-CN" dirty="0"/>
              <a:t>);;</a:t>
            </a:r>
            <a:r>
              <a:rPr lang="zh-CN" altLang="zh-CN" dirty="0"/>
              <a:t>则直接执行装载操作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en-US" altLang="zh-CN" dirty="0" err="1"/>
              <a:t>Loc</a:t>
            </a:r>
            <a:r>
              <a:rPr lang="en-US" altLang="zh-CN" dirty="0"/>
              <a:t>-At ?car ?</a:t>
            </a:r>
            <a:r>
              <a:rPr lang="en-US" altLang="zh-CN" dirty="0" err="1"/>
              <a:t>loc</a:t>
            </a:r>
            <a:r>
              <a:rPr lang="en-US" altLang="zh-CN" dirty="0"/>
              <a:t>-from)</a:t>
            </a:r>
            <a:r>
              <a:rPr lang="zh-CN" altLang="zh-CN" dirty="0"/>
              <a:t> </a:t>
            </a:r>
            <a:r>
              <a:rPr lang="en-US" altLang="zh-CN" dirty="0"/>
              <a:t> </a:t>
            </a:r>
            <a:endParaRPr lang="zh-CN" altLang="zh-CN" dirty="0"/>
          </a:p>
          <a:p>
            <a:r>
              <a:rPr lang="en-US" altLang="zh-CN" dirty="0"/>
              <a:t>		(car-Ability ?car ?</a:t>
            </a:r>
            <a:r>
              <a:rPr lang="en-US" altLang="zh-CN" dirty="0" err="1"/>
              <a:t>carAbility</a:t>
            </a:r>
            <a:r>
              <a:rPr lang="en-US" altLang="zh-CN" dirty="0"/>
              <a:t> ?carload)</a:t>
            </a:r>
            <a:r>
              <a:rPr lang="zh-CN" altLang="zh-CN" dirty="0"/>
              <a:t> </a:t>
            </a:r>
            <a:r>
              <a:rPr lang="en-US" altLang="zh-CN" dirty="0"/>
              <a:t> </a:t>
            </a:r>
            <a:endParaRPr lang="zh-CN" altLang="zh-CN" dirty="0"/>
          </a:p>
          <a:p>
            <a:r>
              <a:rPr lang="en-US" altLang="zh-CN" dirty="0"/>
              <a:t>		(</a:t>
            </a:r>
            <a:r>
              <a:rPr lang="en-US" altLang="zh-CN" dirty="0" err="1"/>
              <a:t>Loc</a:t>
            </a:r>
            <a:r>
              <a:rPr lang="en-US" altLang="zh-CN" dirty="0"/>
              <a:t>-Stock ?</a:t>
            </a:r>
            <a:r>
              <a:rPr lang="en-US" altLang="zh-CN" dirty="0" err="1"/>
              <a:t>loc</a:t>
            </a:r>
            <a:r>
              <a:rPr lang="en-US" altLang="zh-CN" dirty="0"/>
              <a:t>-from ?stock)(not (call &gt; (call - ?stock ?</a:t>
            </a:r>
            <a:r>
              <a:rPr lang="en-US" altLang="zh-CN" dirty="0" err="1"/>
              <a:t>carAbility</a:t>
            </a:r>
            <a:r>
              <a:rPr lang="en-US" altLang="zh-CN" dirty="0"/>
              <a:t>) 0))	;;</a:t>
            </a:r>
            <a:r>
              <a:rPr lang="zh-CN" altLang="zh-CN" dirty="0"/>
              <a:t>若该地人数不足以装满车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(!carry ?car ?stock)	;;</a:t>
            </a:r>
            <a:r>
              <a:rPr lang="zh-CN" altLang="zh-CN" dirty="0"/>
              <a:t>则将剩余的人员装上车后 </a:t>
            </a:r>
            <a:r>
              <a:rPr lang="en-US" altLang="zh-CN" dirty="0"/>
              <a:t> </a:t>
            </a:r>
            <a:endParaRPr lang="zh-CN" altLang="zh-CN" dirty="0"/>
          </a:p>
          <a:p>
            <a:r>
              <a:rPr lang="en-US" altLang="zh-CN" dirty="0"/>
              <a:t>		(a-move ?car ?</a:t>
            </a:r>
            <a:r>
              <a:rPr lang="en-US" altLang="zh-CN" dirty="0" err="1"/>
              <a:t>loc</a:t>
            </a:r>
            <a:r>
              <a:rPr lang="en-US" altLang="zh-CN" dirty="0"/>
              <a:t>-from)	;;</a:t>
            </a:r>
            <a:r>
              <a:rPr lang="zh-CN" altLang="zh-CN" dirty="0"/>
              <a:t>转移到另一个剩余未疏散人员的地方将车装满，使充分利用到运输队伍的能力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endParaRPr lang="zh-CN" altLang="en-US" dirty="0"/>
          </a:p>
        </p:txBody>
      </p:sp>
    </p:spTree>
    <p:extLst>
      <p:ext uri="{BB962C8B-B14F-4D97-AF65-F5344CB8AC3E}">
        <p14:creationId xmlns:p14="http://schemas.microsoft.com/office/powerpoint/2010/main" val="458491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692696"/>
            <a:ext cx="9252520" cy="6217087"/>
          </a:xfrm>
          <a:prstGeom prst="rect">
            <a:avLst/>
          </a:prstGeom>
          <a:noFill/>
        </p:spPr>
        <p:txBody>
          <a:bodyPr wrap="square" rtlCol="0">
            <a:spAutoFit/>
          </a:bodyPr>
          <a:lstStyle/>
          <a:p>
            <a:r>
              <a:rPr lang="en-US" altLang="zh-CN" sz="2000" dirty="0" smtClean="0"/>
              <a:t>(:method (</a:t>
            </a:r>
            <a:r>
              <a:rPr lang="en-US" altLang="zh-CN" sz="2000" dirty="0" err="1" smtClean="0"/>
              <a:t>moveunload</a:t>
            </a:r>
            <a:r>
              <a:rPr lang="en-US" altLang="zh-CN" sz="2000" dirty="0" smtClean="0"/>
              <a:t> ?</a:t>
            </a:r>
            <a:r>
              <a:rPr lang="en-US" altLang="zh-CN" sz="2000" dirty="0" err="1" smtClean="0"/>
              <a:t>starttime</a:t>
            </a:r>
            <a:r>
              <a:rPr lang="en-US" altLang="zh-CN" sz="2000" dirty="0" smtClean="0"/>
              <a:t> ?car ?loc-from) ;;</a:t>
            </a:r>
            <a:r>
              <a:rPr lang="zh-CN" altLang="zh-CN" sz="2000" dirty="0" smtClean="0"/>
              <a:t>从</a:t>
            </a:r>
            <a:r>
              <a:rPr lang="en-US" altLang="zh-CN" sz="2000" dirty="0" smtClean="0"/>
              <a:t>A</a:t>
            </a:r>
            <a:r>
              <a:rPr lang="zh-CN" altLang="zh-CN" sz="2000" dirty="0" smtClean="0"/>
              <a:t>到</a:t>
            </a:r>
            <a:r>
              <a:rPr lang="en-US" altLang="zh-CN" sz="2000" dirty="0" smtClean="0"/>
              <a:t>B</a:t>
            </a:r>
            <a:r>
              <a:rPr lang="zh-CN" altLang="zh-CN" sz="2000" dirty="0" smtClean="0"/>
              <a:t>的移动和卸客</a:t>
            </a:r>
          </a:p>
          <a:p>
            <a:r>
              <a:rPr lang="en-US" altLang="zh-CN" sz="2000" dirty="0" smtClean="0"/>
              <a:t> 	(:sort-by ?distance &lt; (				;;</a:t>
            </a:r>
            <a:r>
              <a:rPr lang="zh-CN" altLang="zh-CN" sz="2000" dirty="0" smtClean="0"/>
              <a:t>优先选择路径最短的地点进行运输</a:t>
            </a:r>
          </a:p>
          <a:p>
            <a:r>
              <a:rPr lang="en-US" altLang="zh-CN" sz="2000" dirty="0" smtClean="0"/>
              <a:t>  		(Loc-Ability ?loc-to ?</a:t>
            </a:r>
            <a:r>
              <a:rPr lang="en-US" altLang="zh-CN" sz="2000" dirty="0" err="1" smtClean="0"/>
              <a:t>maxstock</a:t>
            </a:r>
            <a:r>
              <a:rPr lang="en-US" altLang="zh-CN" sz="2000" dirty="0" smtClean="0"/>
              <a:t>)   ;;</a:t>
            </a:r>
            <a:r>
              <a:rPr lang="zh-CN" altLang="zh-CN" sz="2000" dirty="0" smtClean="0"/>
              <a:t>当当前安置点最大可容纳人数大于车负载时，直接移动。</a:t>
            </a:r>
          </a:p>
          <a:p>
            <a:r>
              <a:rPr lang="en-US" altLang="zh-CN" sz="2000" dirty="0" smtClean="0"/>
              <a:t>  		(car-Ability ?car ?</a:t>
            </a:r>
            <a:r>
              <a:rPr lang="en-US" altLang="zh-CN" sz="2000" dirty="0" err="1" smtClean="0"/>
              <a:t>carAbility</a:t>
            </a:r>
            <a:r>
              <a:rPr lang="en-US" altLang="zh-CN" sz="2000" dirty="0" smtClean="0"/>
              <a:t> ?carload) 	</a:t>
            </a:r>
            <a:endParaRPr lang="zh-CN" altLang="zh-CN" sz="2000" dirty="0" smtClean="0"/>
          </a:p>
          <a:p>
            <a:r>
              <a:rPr lang="en-US" altLang="zh-CN" sz="2000" dirty="0" smtClean="0"/>
              <a:t>  		(Loc-Have ?loc-to ?have)(call &gt;= ?</a:t>
            </a:r>
            <a:r>
              <a:rPr lang="en-US" altLang="zh-CN" sz="2000" dirty="0" err="1" smtClean="0"/>
              <a:t>maxstock</a:t>
            </a:r>
            <a:r>
              <a:rPr lang="en-US" altLang="zh-CN" sz="2000" dirty="0" smtClean="0"/>
              <a:t> (call + ?have ?carload)) ;;</a:t>
            </a:r>
            <a:r>
              <a:rPr lang="zh-CN" altLang="zh-CN" sz="2000" dirty="0" smtClean="0"/>
              <a:t>这行要求目的地容得下该车上的人数</a:t>
            </a:r>
          </a:p>
          <a:p>
            <a:r>
              <a:rPr lang="en-US" altLang="zh-CN" sz="2000" dirty="0" smtClean="0"/>
              <a:t>  		(Distance ?loc-from ?loc-to ?distance) 	</a:t>
            </a:r>
            <a:endParaRPr lang="zh-CN" altLang="zh-CN" sz="2000" dirty="0" smtClean="0"/>
          </a:p>
          <a:p>
            <a:r>
              <a:rPr lang="en-US" altLang="zh-CN" sz="2000" dirty="0" smtClean="0"/>
              <a:t>  		(car-Ability ?car ?</a:t>
            </a:r>
            <a:r>
              <a:rPr lang="en-US" altLang="zh-CN" sz="2000" dirty="0" err="1" smtClean="0"/>
              <a:t>carAbility</a:t>
            </a:r>
            <a:r>
              <a:rPr lang="en-US" altLang="zh-CN" sz="2000" dirty="0" smtClean="0"/>
              <a:t> ?carload)</a:t>
            </a:r>
            <a:endParaRPr lang="zh-CN" altLang="zh-CN" sz="2000" dirty="0" smtClean="0"/>
          </a:p>
          <a:p>
            <a:r>
              <a:rPr lang="en-US" altLang="zh-CN" sz="2000" dirty="0" smtClean="0"/>
              <a:t>  		(Speed ?car ?speed)</a:t>
            </a:r>
            <a:endParaRPr lang="zh-CN" altLang="zh-CN" sz="2000" dirty="0" smtClean="0"/>
          </a:p>
          <a:p>
            <a:r>
              <a:rPr lang="en-US" altLang="zh-CN" sz="2000" dirty="0" smtClean="0"/>
              <a:t>  		(Distance ?loc-from ?loc-to ?distance)</a:t>
            </a:r>
            <a:endParaRPr lang="zh-CN" altLang="zh-CN" sz="2000" dirty="0" smtClean="0"/>
          </a:p>
          <a:p>
            <a:r>
              <a:rPr lang="en-US" altLang="zh-CN" sz="2000" dirty="0" smtClean="0"/>
              <a:t>  	 	(assign ?</a:t>
            </a:r>
            <a:r>
              <a:rPr lang="en-US" altLang="zh-CN" sz="2000" dirty="0" err="1" smtClean="0"/>
              <a:t>movetime</a:t>
            </a:r>
            <a:r>
              <a:rPr lang="en-US" altLang="zh-CN" sz="2000" dirty="0" smtClean="0"/>
              <a:t> (call / ?distance ?speed))</a:t>
            </a:r>
            <a:endParaRPr lang="zh-CN" altLang="zh-CN" sz="2000" dirty="0" smtClean="0"/>
          </a:p>
          <a:p>
            <a:r>
              <a:rPr lang="en-US" altLang="zh-CN" sz="2000" dirty="0" smtClean="0"/>
              <a:t>  	 	(assign ?</a:t>
            </a:r>
            <a:r>
              <a:rPr lang="en-US" altLang="zh-CN" sz="2000" dirty="0" err="1" smtClean="0"/>
              <a:t>endtime</a:t>
            </a:r>
            <a:r>
              <a:rPr lang="en-US" altLang="zh-CN" sz="2000" dirty="0" smtClean="0"/>
              <a:t> (call + ?</a:t>
            </a:r>
            <a:r>
              <a:rPr lang="en-US" altLang="zh-CN" sz="2000" dirty="0" err="1" smtClean="0"/>
              <a:t>starttime</a:t>
            </a:r>
            <a:r>
              <a:rPr lang="en-US" altLang="zh-CN" sz="2000" dirty="0" smtClean="0"/>
              <a:t> ?</a:t>
            </a:r>
            <a:r>
              <a:rPr lang="en-US" altLang="zh-CN" sz="2000" dirty="0" err="1" smtClean="0"/>
              <a:t>movetime</a:t>
            </a:r>
            <a:r>
              <a:rPr lang="en-US" altLang="zh-CN" sz="2000" dirty="0" smtClean="0"/>
              <a:t>)))</a:t>
            </a:r>
            <a:endParaRPr lang="zh-CN" altLang="zh-CN" sz="2000" dirty="0" smtClean="0"/>
          </a:p>
          <a:p>
            <a:r>
              <a:rPr lang="en-US" altLang="zh-CN" sz="2000" dirty="0" smtClean="0"/>
              <a:t> 	)</a:t>
            </a:r>
            <a:endParaRPr lang="zh-CN" altLang="zh-CN" sz="2000" dirty="0" smtClean="0"/>
          </a:p>
          <a:p>
            <a:r>
              <a:rPr lang="en-US" altLang="zh-CN" sz="2000" dirty="0" smtClean="0"/>
              <a:t>	(</a:t>
            </a:r>
            <a:endParaRPr lang="zh-CN" altLang="zh-CN" sz="2000" dirty="0" smtClean="0"/>
          </a:p>
          <a:p>
            <a:r>
              <a:rPr lang="en-US" altLang="zh-CN" sz="2000" dirty="0" smtClean="0"/>
              <a:t>		(!move ?</a:t>
            </a:r>
            <a:r>
              <a:rPr lang="en-US" altLang="zh-CN" sz="2000" dirty="0" err="1" smtClean="0"/>
              <a:t>starttime</a:t>
            </a:r>
            <a:r>
              <a:rPr lang="en-US" altLang="zh-CN" sz="2000" dirty="0" smtClean="0"/>
              <a:t> ?</a:t>
            </a:r>
            <a:r>
              <a:rPr lang="en-US" altLang="zh-CN" sz="2000" dirty="0" err="1" smtClean="0"/>
              <a:t>endtime</a:t>
            </a:r>
            <a:r>
              <a:rPr lang="en-US" altLang="zh-CN" sz="2000" dirty="0" smtClean="0"/>
              <a:t> ?car ?loc-from ?loc-to)</a:t>
            </a:r>
            <a:endParaRPr lang="zh-CN" altLang="zh-CN" sz="2000" dirty="0" smtClean="0"/>
          </a:p>
          <a:p>
            <a:r>
              <a:rPr lang="en-US" altLang="zh-CN" sz="2000" dirty="0" smtClean="0"/>
              <a:t>   		(!unload ?car ?carload)</a:t>
            </a:r>
            <a:endParaRPr lang="zh-CN" altLang="zh-CN" sz="2000" dirty="0" smtClean="0"/>
          </a:p>
          <a:p>
            <a:r>
              <a:rPr lang="en-US" altLang="zh-CN" sz="2000" dirty="0" smtClean="0"/>
              <a:t>	)</a:t>
            </a:r>
            <a:endParaRPr lang="zh-CN" altLang="zh-CN" sz="2000" dirty="0" smtClean="0"/>
          </a:p>
          <a:p>
            <a:endParaRPr lang="zh-CN" altLang="en-US" sz="2000" dirty="0"/>
          </a:p>
        </p:txBody>
      </p:sp>
    </p:spTree>
    <p:extLst>
      <p:ext uri="{BB962C8B-B14F-4D97-AF65-F5344CB8AC3E}">
        <p14:creationId xmlns:p14="http://schemas.microsoft.com/office/powerpoint/2010/main" val="1487645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692696"/>
            <a:ext cx="9252520" cy="6524863"/>
          </a:xfrm>
          <a:prstGeom prst="rect">
            <a:avLst/>
          </a:prstGeom>
          <a:noFill/>
        </p:spPr>
        <p:txBody>
          <a:bodyPr wrap="square" rtlCol="0">
            <a:spAutoFit/>
          </a:bodyPr>
          <a:lstStyle/>
          <a:p>
            <a:r>
              <a:rPr lang="en-US" altLang="zh-CN" sz="2000" dirty="0" smtClean="0"/>
              <a:t>(:sort-by ?distance &lt; (;;</a:t>
            </a:r>
            <a:r>
              <a:rPr lang="zh-CN" altLang="zh-CN" sz="2000" dirty="0" smtClean="0"/>
              <a:t>当当前安置点最大可容纳人数小于车负载时，但其他安置点依然为空时，移动到其他安置点。</a:t>
            </a:r>
          </a:p>
          <a:p>
            <a:r>
              <a:rPr lang="en-US" altLang="zh-CN" sz="2000" dirty="0" smtClean="0"/>
              <a:t>  		(Loc-Ability ?loc-to ?</a:t>
            </a:r>
            <a:r>
              <a:rPr lang="en-US" altLang="zh-CN" sz="2000" dirty="0" err="1" smtClean="0"/>
              <a:t>maxstock</a:t>
            </a:r>
            <a:r>
              <a:rPr lang="en-US" altLang="zh-CN" sz="2000" dirty="0" smtClean="0"/>
              <a:t>) </a:t>
            </a:r>
            <a:endParaRPr lang="zh-CN" altLang="zh-CN" sz="2000" dirty="0" smtClean="0"/>
          </a:p>
          <a:p>
            <a:r>
              <a:rPr lang="en-US" altLang="zh-CN" sz="2000" dirty="0" smtClean="0"/>
              <a:t>  		(car-Ability ?car ?</a:t>
            </a:r>
            <a:r>
              <a:rPr lang="en-US" altLang="zh-CN" sz="2000" dirty="0" err="1" smtClean="0"/>
              <a:t>carAbility</a:t>
            </a:r>
            <a:r>
              <a:rPr lang="en-US" altLang="zh-CN" sz="2000" dirty="0" smtClean="0"/>
              <a:t> ?carload) 	</a:t>
            </a:r>
            <a:endParaRPr lang="zh-CN" altLang="zh-CN" sz="2000" dirty="0" smtClean="0"/>
          </a:p>
          <a:p>
            <a:r>
              <a:rPr lang="en-US" altLang="zh-CN" sz="2000" dirty="0" smtClean="0"/>
              <a:t>  		(Loc-Have ?loc-to ?have)(not(call &gt;= ?</a:t>
            </a:r>
            <a:r>
              <a:rPr lang="en-US" altLang="zh-CN" sz="2000" dirty="0" err="1" smtClean="0"/>
              <a:t>maxstock</a:t>
            </a:r>
            <a:r>
              <a:rPr lang="en-US" altLang="zh-CN" sz="2000" dirty="0" smtClean="0"/>
              <a:t> (call + ?have ?carload)))</a:t>
            </a:r>
            <a:endParaRPr lang="zh-CN" altLang="zh-CN" sz="2000" dirty="0" smtClean="0"/>
          </a:p>
          <a:p>
            <a:r>
              <a:rPr lang="en-US" altLang="zh-CN" sz="2000" dirty="0" smtClean="0"/>
              <a:t>  		(on-Loc ?loc ?loc-to1)</a:t>
            </a:r>
            <a:endParaRPr lang="zh-CN" altLang="zh-CN" sz="2000" dirty="0" smtClean="0"/>
          </a:p>
          <a:p>
            <a:r>
              <a:rPr lang="en-US" altLang="zh-CN" sz="2000" dirty="0" smtClean="0"/>
              <a:t>    	(Loc-Have ?loc-to1 ?have1)(call = ?have1 0)</a:t>
            </a:r>
            <a:endParaRPr lang="zh-CN" altLang="zh-CN" sz="2000" dirty="0" smtClean="0"/>
          </a:p>
          <a:p>
            <a:r>
              <a:rPr lang="en-US" altLang="zh-CN" sz="2000" dirty="0" smtClean="0"/>
              <a:t>  		(Distance ?loc-from ?loc-to ?distance) 	</a:t>
            </a:r>
            <a:endParaRPr lang="zh-CN" altLang="zh-CN" sz="2000" dirty="0" smtClean="0"/>
          </a:p>
          <a:p>
            <a:r>
              <a:rPr lang="en-US" altLang="zh-CN" sz="2000" dirty="0" smtClean="0"/>
              <a:t>  		(car-Ability ?car ?</a:t>
            </a:r>
            <a:r>
              <a:rPr lang="en-US" altLang="zh-CN" sz="2000" dirty="0" err="1" smtClean="0"/>
              <a:t>carAbility</a:t>
            </a:r>
            <a:r>
              <a:rPr lang="en-US" altLang="zh-CN" sz="2000" dirty="0" smtClean="0"/>
              <a:t> ?carload)</a:t>
            </a:r>
            <a:endParaRPr lang="zh-CN" altLang="zh-CN" sz="2000" dirty="0" smtClean="0"/>
          </a:p>
          <a:p>
            <a:r>
              <a:rPr lang="en-US" altLang="zh-CN" sz="2000" dirty="0" smtClean="0"/>
              <a:t>  		(Speed ?car ?speed)</a:t>
            </a:r>
            <a:endParaRPr lang="zh-CN" altLang="zh-CN" sz="2000" dirty="0" smtClean="0"/>
          </a:p>
          <a:p>
            <a:r>
              <a:rPr lang="en-US" altLang="zh-CN" sz="2000" dirty="0" smtClean="0"/>
              <a:t>  		(Distance ?loc-from ?loc-to ?distance)</a:t>
            </a:r>
            <a:endParaRPr lang="zh-CN" altLang="zh-CN" sz="2000" dirty="0" smtClean="0"/>
          </a:p>
          <a:p>
            <a:r>
              <a:rPr lang="en-US" altLang="zh-CN" sz="2000" dirty="0" smtClean="0"/>
              <a:t>  	 	(assign ?</a:t>
            </a:r>
            <a:r>
              <a:rPr lang="en-US" altLang="zh-CN" sz="2000" dirty="0" err="1" smtClean="0"/>
              <a:t>movetime</a:t>
            </a:r>
            <a:r>
              <a:rPr lang="en-US" altLang="zh-CN" sz="2000" dirty="0" smtClean="0"/>
              <a:t> (call / ?distance ?speed))</a:t>
            </a:r>
            <a:endParaRPr lang="zh-CN" altLang="zh-CN" sz="2000" dirty="0" smtClean="0"/>
          </a:p>
          <a:p>
            <a:r>
              <a:rPr lang="en-US" altLang="zh-CN" sz="2000" dirty="0" smtClean="0"/>
              <a:t>  	 	(assign ?</a:t>
            </a:r>
            <a:r>
              <a:rPr lang="en-US" altLang="zh-CN" sz="2000" dirty="0" err="1" smtClean="0"/>
              <a:t>endtime</a:t>
            </a:r>
            <a:r>
              <a:rPr lang="en-US" altLang="zh-CN" sz="2000" dirty="0" smtClean="0"/>
              <a:t> (call + ?</a:t>
            </a:r>
            <a:r>
              <a:rPr lang="en-US" altLang="zh-CN" sz="2000" dirty="0" err="1" smtClean="0"/>
              <a:t>starttime</a:t>
            </a:r>
            <a:r>
              <a:rPr lang="en-US" altLang="zh-CN" sz="2000" dirty="0" smtClean="0"/>
              <a:t> ?</a:t>
            </a:r>
            <a:r>
              <a:rPr lang="en-US" altLang="zh-CN" sz="2000" dirty="0" err="1" smtClean="0"/>
              <a:t>movetime</a:t>
            </a:r>
            <a:r>
              <a:rPr lang="en-US" altLang="zh-CN" sz="2000" dirty="0" smtClean="0"/>
              <a:t>)))</a:t>
            </a:r>
            <a:endParaRPr lang="zh-CN" altLang="zh-CN" sz="2000" dirty="0" smtClean="0"/>
          </a:p>
          <a:p>
            <a:r>
              <a:rPr lang="en-US" altLang="zh-CN" sz="2000" dirty="0" smtClean="0"/>
              <a:t> 	)</a:t>
            </a:r>
            <a:endParaRPr lang="zh-CN" altLang="zh-CN" sz="2000" dirty="0" smtClean="0"/>
          </a:p>
          <a:p>
            <a:r>
              <a:rPr lang="en-US" altLang="zh-CN" sz="2000" dirty="0" smtClean="0"/>
              <a:t>	(</a:t>
            </a:r>
            <a:endParaRPr lang="zh-CN" altLang="zh-CN" sz="2000" dirty="0" smtClean="0"/>
          </a:p>
          <a:p>
            <a:r>
              <a:rPr lang="en-US" altLang="zh-CN" sz="2000" dirty="0" smtClean="0"/>
              <a:t>		(!move ?</a:t>
            </a:r>
            <a:r>
              <a:rPr lang="en-US" altLang="zh-CN" sz="2000" dirty="0" err="1" smtClean="0"/>
              <a:t>starttime</a:t>
            </a:r>
            <a:r>
              <a:rPr lang="en-US" altLang="zh-CN" sz="2000" dirty="0" smtClean="0"/>
              <a:t> ?</a:t>
            </a:r>
            <a:r>
              <a:rPr lang="en-US" altLang="zh-CN" sz="2000" dirty="0" err="1" smtClean="0"/>
              <a:t>endtime</a:t>
            </a:r>
            <a:r>
              <a:rPr lang="en-US" altLang="zh-CN" sz="2000" dirty="0" smtClean="0"/>
              <a:t> ?car ?loc-from ?loc-to)</a:t>
            </a:r>
            <a:endParaRPr lang="zh-CN" altLang="zh-CN" sz="2000" dirty="0" smtClean="0"/>
          </a:p>
          <a:p>
            <a:r>
              <a:rPr lang="en-US" altLang="zh-CN" sz="2000" dirty="0" smtClean="0"/>
              <a:t>   		(!unload ?car ?carload)</a:t>
            </a:r>
            <a:endParaRPr lang="zh-CN" altLang="zh-CN" sz="2000" dirty="0" smtClean="0"/>
          </a:p>
          <a:p>
            <a:r>
              <a:rPr lang="en-US" altLang="zh-CN" sz="2000" dirty="0" smtClean="0"/>
              <a:t>	)</a:t>
            </a:r>
            <a:endParaRPr lang="zh-CN" altLang="zh-CN" sz="2000" dirty="0" smtClean="0"/>
          </a:p>
          <a:p>
            <a:endParaRPr lang="zh-CN" altLang="zh-CN" sz="2000" dirty="0"/>
          </a:p>
          <a:p>
            <a:endParaRPr lang="zh-CN" altLang="en-US" sz="2000" dirty="0"/>
          </a:p>
        </p:txBody>
      </p:sp>
    </p:spTree>
    <p:extLst>
      <p:ext uri="{BB962C8B-B14F-4D97-AF65-F5344CB8AC3E}">
        <p14:creationId xmlns:p14="http://schemas.microsoft.com/office/powerpoint/2010/main" val="1487645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692696"/>
            <a:ext cx="9252520" cy="6247864"/>
          </a:xfrm>
          <a:prstGeom prst="rect">
            <a:avLst/>
          </a:prstGeom>
          <a:noFill/>
        </p:spPr>
        <p:txBody>
          <a:bodyPr wrap="square" rtlCol="0">
            <a:spAutoFit/>
          </a:bodyPr>
          <a:lstStyle/>
          <a:p>
            <a:r>
              <a:rPr lang="en-US" altLang="zh-CN" sz="2000" dirty="0" smtClean="0"/>
              <a:t>(:sort-by ?distance &lt; (;;</a:t>
            </a:r>
            <a:r>
              <a:rPr lang="zh-CN" altLang="zh-CN" sz="2000" dirty="0" smtClean="0"/>
              <a:t>所有安置点每个地方可容纳人数都不超过车的最大容量，移动到各个不满的安置点。</a:t>
            </a:r>
          </a:p>
          <a:p>
            <a:r>
              <a:rPr lang="en-US" altLang="zh-CN" sz="2000" dirty="0" smtClean="0"/>
              <a:t>  		(Loc-Ability ?loc-to ?</a:t>
            </a:r>
            <a:r>
              <a:rPr lang="en-US" altLang="zh-CN" sz="2000" dirty="0" err="1" smtClean="0"/>
              <a:t>maxstock</a:t>
            </a:r>
            <a:r>
              <a:rPr lang="en-US" altLang="zh-CN" sz="2000" dirty="0" smtClean="0"/>
              <a:t>) </a:t>
            </a:r>
            <a:endParaRPr lang="zh-CN" altLang="zh-CN" sz="2000" dirty="0" smtClean="0"/>
          </a:p>
          <a:p>
            <a:r>
              <a:rPr lang="en-US" altLang="zh-CN" sz="2000" dirty="0" smtClean="0"/>
              <a:t>  		(car-Ability ?car ?</a:t>
            </a:r>
            <a:r>
              <a:rPr lang="en-US" altLang="zh-CN" sz="2000" dirty="0" err="1" smtClean="0"/>
              <a:t>carAbility</a:t>
            </a:r>
            <a:r>
              <a:rPr lang="en-US" altLang="zh-CN" sz="2000" dirty="0" smtClean="0"/>
              <a:t> ?carload) 	</a:t>
            </a:r>
            <a:endParaRPr lang="zh-CN" altLang="zh-CN" sz="2000" dirty="0" smtClean="0"/>
          </a:p>
          <a:p>
            <a:r>
              <a:rPr lang="en-US" altLang="zh-CN" sz="2000" dirty="0" smtClean="0"/>
              <a:t>  		(Loc-Have ?loc-to ?have)(not(call &gt;= ?</a:t>
            </a:r>
            <a:r>
              <a:rPr lang="en-US" altLang="zh-CN" sz="2000" dirty="0" err="1" smtClean="0"/>
              <a:t>maxstock</a:t>
            </a:r>
            <a:r>
              <a:rPr lang="en-US" altLang="zh-CN" sz="2000" dirty="0" smtClean="0"/>
              <a:t> (call + ?have ?carload)))</a:t>
            </a:r>
            <a:endParaRPr lang="zh-CN" altLang="zh-CN" sz="2000" dirty="0" smtClean="0"/>
          </a:p>
          <a:p>
            <a:r>
              <a:rPr lang="en-US" altLang="zh-CN" sz="2000" dirty="0" smtClean="0"/>
              <a:t>  		(Loc-Have ?loc-to1 ?have1)(call &gt; ?have1 0)</a:t>
            </a:r>
            <a:endParaRPr lang="zh-CN" altLang="zh-CN" sz="2000" dirty="0" smtClean="0"/>
          </a:p>
          <a:p>
            <a:r>
              <a:rPr lang="en-US" altLang="zh-CN" sz="2000" dirty="0" smtClean="0"/>
              <a:t>    	(Loc-Ability ?loc-to1 ?maxstock1)(call &gt; (call - ?maxstock1 ?have1) 0)</a:t>
            </a:r>
            <a:endParaRPr lang="zh-CN" altLang="zh-CN" sz="2000" dirty="0" smtClean="0"/>
          </a:p>
          <a:p>
            <a:r>
              <a:rPr lang="en-US" altLang="zh-CN" sz="2000" dirty="0" smtClean="0"/>
              <a:t>  		(Distance ?loc-from ?loc-to ?distance) 	</a:t>
            </a:r>
            <a:endParaRPr lang="zh-CN" altLang="zh-CN" sz="2000" dirty="0" smtClean="0"/>
          </a:p>
          <a:p>
            <a:r>
              <a:rPr lang="en-US" altLang="zh-CN" sz="2000" dirty="0" smtClean="0"/>
              <a:t>  		(car-Ability ?car ?</a:t>
            </a:r>
            <a:r>
              <a:rPr lang="en-US" altLang="zh-CN" sz="2000" dirty="0" err="1" smtClean="0"/>
              <a:t>carAbility</a:t>
            </a:r>
            <a:r>
              <a:rPr lang="en-US" altLang="zh-CN" sz="2000" dirty="0" smtClean="0"/>
              <a:t> ?carload)</a:t>
            </a:r>
            <a:endParaRPr lang="zh-CN" altLang="zh-CN" sz="2000" dirty="0" smtClean="0"/>
          </a:p>
          <a:p>
            <a:r>
              <a:rPr lang="en-US" altLang="zh-CN" sz="2000" dirty="0" smtClean="0"/>
              <a:t>  		(Speed ?car ?speed)</a:t>
            </a:r>
            <a:endParaRPr lang="zh-CN" altLang="zh-CN" sz="2000" dirty="0" smtClean="0"/>
          </a:p>
          <a:p>
            <a:r>
              <a:rPr lang="en-US" altLang="zh-CN" sz="2000" dirty="0" smtClean="0"/>
              <a:t>  		(Distance ?loc-from ?loc-to ?distance)</a:t>
            </a:r>
            <a:endParaRPr lang="zh-CN" altLang="zh-CN" sz="2000" dirty="0" smtClean="0"/>
          </a:p>
          <a:p>
            <a:r>
              <a:rPr lang="en-US" altLang="zh-CN" sz="2000" dirty="0" smtClean="0"/>
              <a:t>  	 	(assign ?</a:t>
            </a:r>
            <a:r>
              <a:rPr lang="en-US" altLang="zh-CN" sz="2000" dirty="0" err="1" smtClean="0"/>
              <a:t>movetime</a:t>
            </a:r>
            <a:r>
              <a:rPr lang="en-US" altLang="zh-CN" sz="2000" dirty="0" smtClean="0"/>
              <a:t> (call / ?distance ?speed))</a:t>
            </a:r>
            <a:endParaRPr lang="zh-CN" altLang="zh-CN" sz="2000" dirty="0" smtClean="0"/>
          </a:p>
          <a:p>
            <a:r>
              <a:rPr lang="en-US" altLang="zh-CN" sz="2000" dirty="0" smtClean="0"/>
              <a:t>  	 	(assign ?</a:t>
            </a:r>
            <a:r>
              <a:rPr lang="en-US" altLang="zh-CN" sz="2000" dirty="0" err="1" smtClean="0"/>
              <a:t>endtime</a:t>
            </a:r>
            <a:r>
              <a:rPr lang="en-US" altLang="zh-CN" sz="2000" dirty="0" smtClean="0"/>
              <a:t> (call + ?</a:t>
            </a:r>
            <a:r>
              <a:rPr lang="en-US" altLang="zh-CN" sz="2000" dirty="0" err="1" smtClean="0"/>
              <a:t>starttime</a:t>
            </a:r>
            <a:r>
              <a:rPr lang="en-US" altLang="zh-CN" sz="2000" dirty="0" smtClean="0"/>
              <a:t> ?</a:t>
            </a:r>
            <a:r>
              <a:rPr lang="en-US" altLang="zh-CN" sz="2000" dirty="0" err="1" smtClean="0"/>
              <a:t>movetime</a:t>
            </a:r>
            <a:r>
              <a:rPr lang="en-US" altLang="zh-CN" sz="2000" dirty="0" smtClean="0"/>
              <a:t>)))</a:t>
            </a:r>
            <a:endParaRPr lang="zh-CN" altLang="zh-CN" sz="2000" dirty="0" smtClean="0"/>
          </a:p>
          <a:p>
            <a:r>
              <a:rPr lang="en-US" altLang="zh-CN" sz="2000" dirty="0" smtClean="0"/>
              <a:t> 	)</a:t>
            </a:r>
            <a:endParaRPr lang="zh-CN" altLang="zh-CN" sz="2000" dirty="0" smtClean="0"/>
          </a:p>
          <a:p>
            <a:r>
              <a:rPr lang="en-US" altLang="zh-CN" sz="2000" dirty="0" smtClean="0"/>
              <a:t>	(</a:t>
            </a:r>
            <a:endParaRPr lang="zh-CN" altLang="zh-CN" sz="2000" dirty="0" smtClean="0"/>
          </a:p>
          <a:p>
            <a:r>
              <a:rPr lang="en-US" altLang="zh-CN" sz="2000" dirty="0" smtClean="0"/>
              <a:t>		(!move ?</a:t>
            </a:r>
            <a:r>
              <a:rPr lang="en-US" altLang="zh-CN" sz="2000" dirty="0" err="1" smtClean="0"/>
              <a:t>starttime</a:t>
            </a:r>
            <a:r>
              <a:rPr lang="en-US" altLang="zh-CN" sz="2000" dirty="0" smtClean="0"/>
              <a:t> ?</a:t>
            </a:r>
            <a:r>
              <a:rPr lang="en-US" altLang="zh-CN" sz="2000" dirty="0" err="1" smtClean="0"/>
              <a:t>endtime</a:t>
            </a:r>
            <a:r>
              <a:rPr lang="en-US" altLang="zh-CN" sz="2000" dirty="0" smtClean="0"/>
              <a:t> ?car ?loc-from ?loc-to)</a:t>
            </a:r>
            <a:endParaRPr lang="zh-CN" altLang="zh-CN" sz="2000" dirty="0" smtClean="0"/>
          </a:p>
          <a:p>
            <a:r>
              <a:rPr lang="en-US" altLang="zh-CN" sz="2000" dirty="0" smtClean="0"/>
              <a:t>		(!unload ?car (call - ?</a:t>
            </a:r>
            <a:r>
              <a:rPr lang="en-US" altLang="zh-CN" sz="2000" dirty="0" err="1" smtClean="0"/>
              <a:t>maxstock</a:t>
            </a:r>
            <a:r>
              <a:rPr lang="en-US" altLang="zh-CN" sz="2000" dirty="0" smtClean="0"/>
              <a:t> ?have))</a:t>
            </a:r>
            <a:endParaRPr lang="zh-CN" altLang="zh-CN" sz="2000" dirty="0" smtClean="0"/>
          </a:p>
          <a:p>
            <a:r>
              <a:rPr lang="en-US" altLang="zh-CN" sz="2000" dirty="0" smtClean="0"/>
              <a:t>		(b-</a:t>
            </a:r>
            <a:r>
              <a:rPr lang="en-US" altLang="zh-CN" sz="2000" dirty="0" err="1" smtClean="0"/>
              <a:t>moveunload</a:t>
            </a:r>
            <a:r>
              <a:rPr lang="en-US" altLang="zh-CN" sz="2000" dirty="0" smtClean="0"/>
              <a:t> ?car ?loc-to ?loc-to1))</a:t>
            </a:r>
          </a:p>
          <a:p>
            <a:r>
              <a:rPr lang="en-US" altLang="zh-CN" sz="2000" dirty="0" smtClean="0"/>
              <a:t>))</a:t>
            </a:r>
            <a:endParaRPr lang="zh-CN" altLang="zh-CN" sz="2000" dirty="0" smtClean="0"/>
          </a:p>
        </p:txBody>
      </p:sp>
    </p:spTree>
    <p:extLst>
      <p:ext uri="{BB962C8B-B14F-4D97-AF65-F5344CB8AC3E}">
        <p14:creationId xmlns:p14="http://schemas.microsoft.com/office/powerpoint/2010/main" val="1487645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692696"/>
            <a:ext cx="9252520" cy="6247864"/>
          </a:xfrm>
          <a:prstGeom prst="rect">
            <a:avLst/>
          </a:prstGeom>
          <a:noFill/>
        </p:spPr>
        <p:txBody>
          <a:bodyPr wrap="square" rtlCol="0">
            <a:spAutoFit/>
          </a:bodyPr>
          <a:lstStyle/>
          <a:p>
            <a:r>
              <a:rPr lang="en-US" altLang="zh-CN" sz="2000" dirty="0" smtClean="0"/>
              <a:t>(:method (</a:t>
            </a:r>
            <a:r>
              <a:rPr lang="en-US" altLang="zh-CN" sz="2000" dirty="0" err="1" smtClean="0"/>
              <a:t>backmove</a:t>
            </a:r>
            <a:r>
              <a:rPr lang="en-US" altLang="zh-CN" sz="2000" dirty="0" smtClean="0"/>
              <a:t> ?</a:t>
            </a:r>
            <a:r>
              <a:rPr lang="en-US" altLang="zh-CN" sz="2000" dirty="0" err="1" smtClean="0"/>
              <a:t>starttime</a:t>
            </a:r>
            <a:r>
              <a:rPr lang="en-US" altLang="zh-CN" sz="2000" dirty="0" smtClean="0"/>
              <a:t> ?car ?loc-from ?loc-to);;</a:t>
            </a:r>
            <a:r>
              <a:rPr lang="zh-CN" altLang="zh-CN" sz="2000" dirty="0" smtClean="0"/>
              <a:t>车返回集结地</a:t>
            </a:r>
          </a:p>
          <a:p>
            <a:r>
              <a:rPr lang="en-US" altLang="zh-CN" sz="2000" dirty="0" smtClean="0"/>
              <a:t>	(;;</a:t>
            </a:r>
            <a:r>
              <a:rPr lang="zh-CN" altLang="zh-CN" sz="2000" dirty="0" smtClean="0"/>
              <a:t>如果集结地有货直接前往</a:t>
            </a:r>
          </a:p>
          <a:p>
            <a:r>
              <a:rPr lang="en-US" altLang="zh-CN" sz="2000" dirty="0" smtClean="0"/>
              <a:t>		(Loc-Stock ?loc-to ?stock)(call &gt; ?stock 0)</a:t>
            </a:r>
            <a:endParaRPr lang="zh-CN" altLang="zh-CN" sz="2000" dirty="0" smtClean="0"/>
          </a:p>
          <a:p>
            <a:r>
              <a:rPr lang="en-US" altLang="zh-CN" sz="2000" dirty="0" smtClean="0"/>
              <a:t>  		(Speed ?car ?speed)</a:t>
            </a:r>
            <a:endParaRPr lang="zh-CN" altLang="zh-CN" sz="2000" dirty="0" smtClean="0"/>
          </a:p>
          <a:p>
            <a:r>
              <a:rPr lang="en-US" altLang="zh-CN" sz="2000" dirty="0" smtClean="0"/>
              <a:t>   		(Distance ?loc-from ?loc-to ?distance)   </a:t>
            </a:r>
            <a:endParaRPr lang="zh-CN" altLang="zh-CN" sz="2000" dirty="0" smtClean="0"/>
          </a:p>
          <a:p>
            <a:r>
              <a:rPr lang="en-US" altLang="zh-CN" sz="2000" dirty="0" smtClean="0"/>
              <a:t>   		(assign ?time (call / ?distance ?speed)))</a:t>
            </a:r>
            <a:endParaRPr lang="zh-CN" altLang="zh-CN" sz="2000" dirty="0" smtClean="0"/>
          </a:p>
          <a:p>
            <a:r>
              <a:rPr lang="en-US" altLang="zh-CN" sz="2000" dirty="0" smtClean="0"/>
              <a:t>  	(	(!move ?</a:t>
            </a:r>
            <a:r>
              <a:rPr lang="en-US" altLang="zh-CN" sz="2000" dirty="0" err="1" smtClean="0"/>
              <a:t>st</a:t>
            </a:r>
            <a:r>
              <a:rPr lang="en-US" altLang="zh-CN" sz="2000" dirty="0" smtClean="0"/>
              <a:t> (call + ?</a:t>
            </a:r>
            <a:r>
              <a:rPr lang="en-US" altLang="zh-CN" sz="2000" dirty="0" err="1" smtClean="0"/>
              <a:t>starttime</a:t>
            </a:r>
            <a:r>
              <a:rPr lang="en-US" altLang="zh-CN" sz="2000" dirty="0" smtClean="0"/>
              <a:t> ?time) ?car ?loc-from ?loc-to))</a:t>
            </a:r>
            <a:endParaRPr lang="zh-CN" altLang="zh-CN" sz="2000" dirty="0" smtClean="0"/>
          </a:p>
          <a:p>
            <a:r>
              <a:rPr lang="en-US" altLang="zh-CN" sz="2000" dirty="0" smtClean="0"/>
              <a:t>  	(;;</a:t>
            </a:r>
            <a:r>
              <a:rPr lang="zh-CN" altLang="zh-CN" sz="2000" dirty="0" smtClean="0"/>
              <a:t>如果集结地无货，到另一集结点</a:t>
            </a:r>
          </a:p>
          <a:p>
            <a:r>
              <a:rPr lang="en-US" altLang="zh-CN" sz="2000" dirty="0" smtClean="0"/>
              <a:t>		(Loc-Stock ?loc-to ?stock)(call = ?stock 0)</a:t>
            </a:r>
            <a:endParaRPr lang="zh-CN" altLang="zh-CN" sz="2000" dirty="0" smtClean="0"/>
          </a:p>
          <a:p>
            <a:r>
              <a:rPr lang="en-US" altLang="zh-CN" sz="2000" dirty="0" smtClean="0"/>
              <a:t>		(in-loc ?loc-to ?loc ?num1)</a:t>
            </a:r>
            <a:endParaRPr lang="zh-CN" altLang="zh-CN" sz="2000" dirty="0" smtClean="0"/>
          </a:p>
          <a:p>
            <a:r>
              <a:rPr lang="en-US" altLang="zh-CN" sz="2000" dirty="0" smtClean="0"/>
              <a:t>   		(loc-in ?loc ?loc-to1)</a:t>
            </a:r>
            <a:endParaRPr lang="zh-CN" altLang="zh-CN" sz="2000" dirty="0" smtClean="0"/>
          </a:p>
          <a:p>
            <a:r>
              <a:rPr lang="en-US" altLang="zh-CN" sz="2000" dirty="0" smtClean="0"/>
              <a:t>   		(in-loc ?loc-to1 ?loc ?num2)</a:t>
            </a:r>
            <a:endParaRPr lang="zh-CN" altLang="zh-CN" sz="2000" dirty="0" smtClean="0"/>
          </a:p>
          <a:p>
            <a:r>
              <a:rPr lang="en-US" altLang="zh-CN" sz="2000" dirty="0" smtClean="0"/>
              <a:t>   		(not (call = ?num1 ?num2))</a:t>
            </a:r>
            <a:endParaRPr lang="zh-CN" altLang="zh-CN" sz="2000" dirty="0" smtClean="0"/>
          </a:p>
          <a:p>
            <a:r>
              <a:rPr lang="en-US" altLang="zh-CN" sz="2000" dirty="0" smtClean="0"/>
              <a:t>  		(Speed ?car ?speed)</a:t>
            </a:r>
            <a:endParaRPr lang="zh-CN" altLang="zh-CN" sz="2000" dirty="0" smtClean="0"/>
          </a:p>
          <a:p>
            <a:r>
              <a:rPr lang="en-US" altLang="zh-CN" sz="2000" dirty="0" smtClean="0"/>
              <a:t>   		(Distance ?loc-from ?loc-to1 ?distance)   </a:t>
            </a:r>
            <a:endParaRPr lang="zh-CN" altLang="zh-CN" sz="2000" dirty="0" smtClean="0"/>
          </a:p>
          <a:p>
            <a:r>
              <a:rPr lang="en-US" altLang="zh-CN" sz="2000" dirty="0" smtClean="0"/>
              <a:t>   		(assign ?time (call / ?distance ?speed)))</a:t>
            </a:r>
            <a:endParaRPr lang="zh-CN" altLang="zh-CN" sz="2000" dirty="0" smtClean="0"/>
          </a:p>
          <a:p>
            <a:r>
              <a:rPr lang="en-US" altLang="zh-CN" sz="2000" dirty="0" smtClean="0"/>
              <a:t>  	(	</a:t>
            </a:r>
            <a:endParaRPr lang="zh-CN" altLang="zh-CN" sz="2000" dirty="0" smtClean="0"/>
          </a:p>
          <a:p>
            <a:r>
              <a:rPr lang="en-US" altLang="zh-CN" sz="2000" dirty="0" smtClean="0"/>
              <a:t>  		(!move ?</a:t>
            </a:r>
            <a:r>
              <a:rPr lang="en-US" altLang="zh-CN" sz="2000" dirty="0" err="1" smtClean="0"/>
              <a:t>starttime</a:t>
            </a:r>
            <a:r>
              <a:rPr lang="en-US" altLang="zh-CN" sz="2000" dirty="0" smtClean="0"/>
              <a:t> (call + ?</a:t>
            </a:r>
            <a:r>
              <a:rPr lang="en-US" altLang="zh-CN" sz="2000" dirty="0" err="1" smtClean="0"/>
              <a:t>starttime</a:t>
            </a:r>
            <a:r>
              <a:rPr lang="en-US" altLang="zh-CN" sz="2000" dirty="0" smtClean="0"/>
              <a:t> ?time) ?car ?loc-from ?loc-               		to1))</a:t>
            </a:r>
            <a:endParaRPr lang="zh-CN" altLang="zh-CN" sz="2000" dirty="0" smtClean="0"/>
          </a:p>
          <a:p>
            <a:r>
              <a:rPr lang="en-US" altLang="zh-CN" sz="2000" dirty="0" smtClean="0"/>
              <a:t>) </a:t>
            </a:r>
            <a:endParaRPr lang="zh-CN" altLang="zh-CN" sz="2000" dirty="0"/>
          </a:p>
        </p:txBody>
      </p:sp>
    </p:spTree>
    <p:extLst>
      <p:ext uri="{BB962C8B-B14F-4D97-AF65-F5344CB8AC3E}">
        <p14:creationId xmlns:p14="http://schemas.microsoft.com/office/powerpoint/2010/main" val="1487645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4" name="TextBox 3"/>
          <p:cNvSpPr txBox="1"/>
          <p:nvPr/>
        </p:nvSpPr>
        <p:spPr>
          <a:xfrm>
            <a:off x="0" y="764704"/>
            <a:ext cx="9144000" cy="6463308"/>
          </a:xfrm>
          <a:prstGeom prst="rect">
            <a:avLst/>
          </a:prstGeom>
          <a:noFill/>
        </p:spPr>
        <p:txBody>
          <a:bodyPr wrap="square" rtlCol="0">
            <a:spAutoFit/>
          </a:bodyPr>
          <a:lstStyle/>
          <a:p>
            <a:r>
              <a:rPr lang="en-US" altLang="zh-CN" dirty="0"/>
              <a:t>(:method(Transport ?</a:t>
            </a:r>
            <a:r>
              <a:rPr lang="en-US" altLang="zh-CN" dirty="0" err="1"/>
              <a:t>loc</a:t>
            </a:r>
            <a:r>
              <a:rPr lang="en-US" altLang="zh-CN" dirty="0"/>
              <a:t> ?</a:t>
            </a:r>
            <a:r>
              <a:rPr lang="en-US" altLang="zh-CN" dirty="0" err="1"/>
              <a:t>starttime</a:t>
            </a:r>
            <a:r>
              <a:rPr lang="en-US" altLang="zh-CN" dirty="0"/>
              <a:t>);;</a:t>
            </a:r>
            <a:r>
              <a:rPr lang="zh-CN" altLang="zh-CN" dirty="0"/>
              <a:t>最上层的方法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en-US" altLang="zh-CN" dirty="0" err="1"/>
              <a:t>Loc</a:t>
            </a:r>
            <a:r>
              <a:rPr lang="en-US" altLang="zh-CN" dirty="0"/>
              <a:t>-in ?</a:t>
            </a:r>
            <a:r>
              <a:rPr lang="en-US" altLang="zh-CN" dirty="0" err="1"/>
              <a:t>loc</a:t>
            </a:r>
            <a:r>
              <a:rPr lang="en-US" altLang="zh-CN" dirty="0"/>
              <a:t> ?</a:t>
            </a:r>
            <a:r>
              <a:rPr lang="en-US" altLang="zh-CN" dirty="0" err="1"/>
              <a:t>loc</a:t>
            </a:r>
            <a:r>
              <a:rPr lang="en-US" altLang="zh-CN" dirty="0"/>
              <a:t>-from)</a:t>
            </a:r>
            <a:r>
              <a:rPr lang="zh-CN" altLang="zh-CN" dirty="0"/>
              <a:t> </a:t>
            </a:r>
            <a:r>
              <a:rPr lang="en-US" altLang="zh-CN" dirty="0"/>
              <a:t> </a:t>
            </a:r>
            <a:endParaRPr lang="zh-CN" altLang="zh-CN" dirty="0"/>
          </a:p>
          <a:p>
            <a:r>
              <a:rPr lang="en-US" altLang="zh-CN" dirty="0"/>
              <a:t>		(</a:t>
            </a:r>
            <a:r>
              <a:rPr lang="en-US" altLang="zh-CN" dirty="0" err="1"/>
              <a:t>Loc</a:t>
            </a:r>
            <a:r>
              <a:rPr lang="en-US" altLang="zh-CN" dirty="0"/>
              <a:t>-Stock ?</a:t>
            </a:r>
            <a:r>
              <a:rPr lang="en-US" altLang="zh-CN" dirty="0" err="1"/>
              <a:t>loc</a:t>
            </a:r>
            <a:r>
              <a:rPr lang="en-US" altLang="zh-CN" dirty="0"/>
              <a:t>-from ?stock)(call &gt; ?stock 0);;</a:t>
            </a:r>
            <a:r>
              <a:rPr lang="en-US" altLang="zh-CN" dirty="0" smtClean="0"/>
              <a:t>A</a:t>
            </a:r>
            <a:r>
              <a:rPr lang="en-US" altLang="zh-CN" dirty="0"/>
              <a:t>?</a:t>
            </a:r>
            <a:r>
              <a:rPr lang="zh-CN" altLang="zh-CN" dirty="0" smtClean="0"/>
              <a:t>地</a:t>
            </a:r>
            <a:r>
              <a:rPr lang="zh-CN" altLang="zh-CN" dirty="0"/>
              <a:t>的人数需大于</a:t>
            </a:r>
            <a:r>
              <a:rPr lang="en-US" altLang="zh-CN" dirty="0"/>
              <a:t>0</a:t>
            </a:r>
            <a:r>
              <a:rPr lang="zh-CN" altLang="zh-CN" dirty="0"/>
              <a:t> </a:t>
            </a:r>
            <a:r>
              <a:rPr lang="en-US" altLang="zh-CN" dirty="0"/>
              <a:t> </a:t>
            </a:r>
            <a:endParaRPr lang="zh-CN" altLang="zh-CN" dirty="0"/>
          </a:p>
          <a:p>
            <a:r>
              <a:rPr lang="en-US" altLang="zh-CN" dirty="0"/>
              <a:t>		(</a:t>
            </a:r>
            <a:r>
              <a:rPr lang="en-US" altLang="zh-CN" dirty="0" err="1"/>
              <a:t>Loc</a:t>
            </a:r>
            <a:r>
              <a:rPr lang="en-US" altLang="zh-CN" dirty="0"/>
              <a:t>-At ?car ?</a:t>
            </a:r>
            <a:r>
              <a:rPr lang="en-US" altLang="zh-CN" dirty="0" err="1"/>
              <a:t>loc</a:t>
            </a:r>
            <a:r>
              <a:rPr lang="en-US" altLang="zh-CN" dirty="0"/>
              <a:t>-from)</a:t>
            </a:r>
            <a:r>
              <a:rPr lang="zh-CN" altLang="zh-CN" dirty="0"/>
              <a:t> </a:t>
            </a:r>
            <a:r>
              <a:rPr lang="en-US" altLang="zh-CN" dirty="0"/>
              <a:t> </a:t>
            </a:r>
            <a:endParaRPr lang="zh-CN" altLang="zh-CN" dirty="0"/>
          </a:p>
          <a:p>
            <a:r>
              <a:rPr lang="en-US" altLang="zh-CN" dirty="0"/>
              <a:t>		(car-Ability ?car ?</a:t>
            </a:r>
            <a:r>
              <a:rPr lang="en-US" altLang="zh-CN" dirty="0" err="1"/>
              <a:t>carAbility</a:t>
            </a:r>
            <a:r>
              <a:rPr lang="en-US" altLang="zh-CN" dirty="0"/>
              <a:t> ?carload)(call &gt; ?</a:t>
            </a:r>
            <a:r>
              <a:rPr lang="en-US" altLang="zh-CN" dirty="0" err="1"/>
              <a:t>carAbility</a:t>
            </a:r>
            <a:r>
              <a:rPr lang="en-US" altLang="zh-CN" dirty="0"/>
              <a:t> 0);;</a:t>
            </a:r>
            <a:r>
              <a:rPr lang="zh-CN" altLang="zh-CN" dirty="0"/>
              <a:t>车</a:t>
            </a:r>
            <a:r>
              <a:rPr lang="zh-CN" altLang="zh-CN" dirty="0" smtClean="0"/>
              <a:t>还有空间 </a:t>
            </a:r>
            <a:r>
              <a:rPr lang="en-US" altLang="zh-CN" dirty="0"/>
              <a:t> </a:t>
            </a:r>
            <a:endParaRPr lang="zh-CN" altLang="zh-CN" dirty="0"/>
          </a:p>
          <a:p>
            <a:r>
              <a:rPr lang="en-US" altLang="zh-CN" dirty="0"/>
              <a:t>		(</a:t>
            </a:r>
            <a:r>
              <a:rPr lang="en-US" altLang="zh-CN" dirty="0" err="1"/>
              <a:t>EndTime</a:t>
            </a:r>
            <a:r>
              <a:rPr lang="en-US" altLang="zh-CN" dirty="0"/>
              <a:t> ?car ?</a:t>
            </a:r>
            <a:r>
              <a:rPr lang="en-US" altLang="zh-CN" dirty="0" err="1"/>
              <a:t>starttime</a:t>
            </a:r>
            <a:r>
              <a:rPr lang="en-US" altLang="zh-CN" dirty="0"/>
              <a:t>)</a:t>
            </a:r>
            <a:r>
              <a:rPr lang="zh-CN" altLang="zh-CN" dirty="0"/>
              <a:t> </a:t>
            </a:r>
            <a:r>
              <a:rPr lang="en-US" altLang="zh-CN" dirty="0"/>
              <a:t> </a:t>
            </a:r>
            <a:endParaRPr lang="zh-CN" altLang="zh-CN" dirty="0"/>
          </a:p>
          <a:p>
            <a:r>
              <a:rPr lang="en-US" altLang="zh-CN" dirty="0"/>
              <a:t>	);;</a:t>
            </a:r>
            <a:r>
              <a:rPr lang="zh-CN" altLang="zh-CN" dirty="0"/>
              <a:t>前提条件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(carry ?car)	;;</a:t>
            </a:r>
            <a:r>
              <a:rPr lang="zh-CN" altLang="zh-CN" dirty="0"/>
              <a:t>装载人的子方法 </a:t>
            </a:r>
            <a:r>
              <a:rPr lang="en-US" altLang="zh-CN" dirty="0"/>
              <a:t> </a:t>
            </a:r>
            <a:endParaRPr lang="zh-CN" altLang="zh-CN" dirty="0"/>
          </a:p>
          <a:p>
            <a:r>
              <a:rPr lang="en-US" altLang="zh-CN" dirty="0"/>
              <a:t>		(Transport ?</a:t>
            </a:r>
            <a:r>
              <a:rPr lang="en-US" altLang="zh-CN" dirty="0" err="1"/>
              <a:t>loc</a:t>
            </a:r>
            <a:r>
              <a:rPr lang="en-US" altLang="zh-CN" dirty="0"/>
              <a:t> ?</a:t>
            </a:r>
            <a:r>
              <a:rPr lang="en-US" altLang="zh-CN" dirty="0" err="1"/>
              <a:t>endtime</a:t>
            </a:r>
            <a:r>
              <a:rPr lang="en-US" altLang="zh-CN" dirty="0"/>
              <a:t>);;------------------------------------------------------</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en-US" altLang="zh-CN" dirty="0" err="1"/>
              <a:t>Loc</a:t>
            </a:r>
            <a:r>
              <a:rPr lang="en-US" altLang="zh-CN" dirty="0"/>
              <a:t>-in ?</a:t>
            </a:r>
            <a:r>
              <a:rPr lang="en-US" altLang="zh-CN" dirty="0" err="1"/>
              <a:t>loc</a:t>
            </a:r>
            <a:r>
              <a:rPr lang="en-US" altLang="zh-CN" dirty="0"/>
              <a:t> ?</a:t>
            </a:r>
            <a:r>
              <a:rPr lang="en-US" altLang="zh-CN" dirty="0" err="1"/>
              <a:t>loc</a:t>
            </a:r>
            <a:r>
              <a:rPr lang="en-US" altLang="zh-CN" dirty="0"/>
              <a:t>-from)</a:t>
            </a:r>
            <a:r>
              <a:rPr lang="zh-CN" altLang="zh-CN" dirty="0"/>
              <a:t> </a:t>
            </a:r>
            <a:r>
              <a:rPr lang="en-US" altLang="zh-CN" dirty="0"/>
              <a:t> </a:t>
            </a:r>
            <a:endParaRPr lang="zh-CN" altLang="zh-CN" dirty="0"/>
          </a:p>
          <a:p>
            <a:r>
              <a:rPr lang="en-US" altLang="zh-CN" dirty="0"/>
              <a:t>		(car-Ability ?car ?</a:t>
            </a:r>
            <a:r>
              <a:rPr lang="en-US" altLang="zh-CN" dirty="0" err="1"/>
              <a:t>carAbility</a:t>
            </a:r>
            <a:r>
              <a:rPr lang="en-US" altLang="zh-CN" dirty="0"/>
              <a:t> ?carload)(call &gt; ?carload 0)</a:t>
            </a:r>
            <a:r>
              <a:rPr lang="zh-CN" altLang="zh-CN" dirty="0"/>
              <a:t> </a:t>
            </a:r>
            <a:r>
              <a:rPr lang="en-US" altLang="zh-CN" dirty="0"/>
              <a:t> </a:t>
            </a:r>
            <a:endParaRPr lang="zh-CN" altLang="zh-CN" dirty="0"/>
          </a:p>
          <a:p>
            <a:r>
              <a:rPr lang="en-US" altLang="zh-CN" dirty="0"/>
              <a:t>		(</a:t>
            </a:r>
            <a:r>
              <a:rPr lang="en-US" altLang="zh-CN" dirty="0" err="1"/>
              <a:t>EndTime</a:t>
            </a:r>
            <a:r>
              <a:rPr lang="en-US" altLang="zh-CN" dirty="0"/>
              <a:t> ?car ?</a:t>
            </a:r>
            <a:r>
              <a:rPr lang="en-US" altLang="zh-CN" dirty="0" err="1"/>
              <a:t>starttime</a:t>
            </a:r>
            <a:r>
              <a:rPr lang="en-US" altLang="zh-CN" dirty="0"/>
              <a:t>)</a:t>
            </a:r>
            <a:r>
              <a:rPr lang="zh-CN" altLang="zh-CN" dirty="0"/>
              <a:t> </a:t>
            </a:r>
            <a:r>
              <a:rPr lang="en-US" altLang="zh-CN" dirty="0"/>
              <a:t> </a:t>
            </a:r>
            <a:endParaRPr lang="zh-CN" altLang="zh-CN" dirty="0"/>
          </a:p>
          <a:p>
            <a:r>
              <a:rPr lang="en-US" altLang="zh-CN" dirty="0"/>
              <a:t>	);;</a:t>
            </a:r>
            <a:r>
              <a:rPr lang="zh-CN" altLang="zh-CN" dirty="0"/>
              <a:t>前提条件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en-US" altLang="zh-CN" dirty="0" err="1"/>
              <a:t>moveunload</a:t>
            </a:r>
            <a:r>
              <a:rPr lang="en-US" altLang="zh-CN" dirty="0"/>
              <a:t> ?</a:t>
            </a:r>
            <a:r>
              <a:rPr lang="en-US" altLang="zh-CN" dirty="0" err="1"/>
              <a:t>starttime</a:t>
            </a:r>
            <a:r>
              <a:rPr lang="en-US" altLang="zh-CN" dirty="0"/>
              <a:t> ?car ?</a:t>
            </a:r>
            <a:r>
              <a:rPr lang="en-US" altLang="zh-CN" dirty="0" err="1"/>
              <a:t>loc</a:t>
            </a:r>
            <a:r>
              <a:rPr lang="en-US" altLang="zh-CN" dirty="0"/>
              <a:t>-from) ;;</a:t>
            </a:r>
            <a:r>
              <a:rPr lang="zh-CN" altLang="zh-CN" dirty="0"/>
              <a:t>从</a:t>
            </a:r>
            <a:r>
              <a:rPr lang="en-US" altLang="zh-CN" dirty="0"/>
              <a:t>A</a:t>
            </a:r>
            <a:r>
              <a:rPr lang="zh-CN" altLang="zh-CN" dirty="0"/>
              <a:t>到</a:t>
            </a:r>
            <a:r>
              <a:rPr lang="en-US" altLang="zh-CN" dirty="0"/>
              <a:t>B</a:t>
            </a:r>
            <a:r>
              <a:rPr lang="zh-CN" altLang="zh-CN" dirty="0"/>
              <a:t>的移动的子方法 </a:t>
            </a:r>
            <a:r>
              <a:rPr lang="en-US" altLang="zh-CN" dirty="0"/>
              <a:t> </a:t>
            </a:r>
            <a:endParaRPr lang="zh-CN" altLang="zh-CN" dirty="0"/>
          </a:p>
          <a:p>
            <a:r>
              <a:rPr lang="en-US" altLang="zh-CN" dirty="0"/>
              <a:t>		(Transport ?</a:t>
            </a:r>
            <a:r>
              <a:rPr lang="en-US" altLang="zh-CN" dirty="0" err="1"/>
              <a:t>loc</a:t>
            </a:r>
            <a:r>
              <a:rPr lang="en-US" altLang="zh-CN" dirty="0"/>
              <a:t> ?</a:t>
            </a:r>
            <a:r>
              <a:rPr lang="en-US" altLang="zh-CN" dirty="0" err="1"/>
              <a:t>endtime</a:t>
            </a:r>
            <a:r>
              <a:rPr lang="en-US" altLang="zh-CN" dirty="0"/>
              <a:t>)</a:t>
            </a:r>
            <a:r>
              <a:rPr lang="zh-CN" altLang="zh-CN" dirty="0"/>
              <a:t> </a:t>
            </a:r>
            <a:r>
              <a:rPr lang="en-US" altLang="zh-CN" dirty="0"/>
              <a:t> </a:t>
            </a:r>
            <a:endParaRPr lang="zh-CN" altLang="zh-CN" dirty="0"/>
          </a:p>
          <a:p>
            <a:r>
              <a:rPr lang="en-US" altLang="zh-CN" dirty="0"/>
              <a:t>    </a:t>
            </a:r>
            <a:endParaRPr lang="zh-CN" altLang="zh-CN" dirty="0"/>
          </a:p>
          <a:p>
            <a:r>
              <a:rPr lang="en-US" altLang="zh-CN" dirty="0"/>
              <a:t>	)</a:t>
            </a:r>
            <a:r>
              <a:rPr lang="zh-CN" altLang="zh-CN" dirty="0"/>
              <a:t> </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487645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077" name="Text Box 5">
            <a:hlinkClick r:id="rId2" action="ppaction://hlinksldjump"/>
          </p:cNvPr>
          <p:cNvSpPr txBox="1">
            <a:spLocks noChangeArrowheads="1"/>
          </p:cNvSpPr>
          <p:nvPr/>
        </p:nvSpPr>
        <p:spPr bwMode="auto">
          <a:xfrm>
            <a:off x="2906713" y="2351088"/>
            <a:ext cx="1723549" cy="461665"/>
          </a:xfrm>
          <a:prstGeom prst="rect">
            <a:avLst/>
          </a:prstGeom>
          <a:noFill/>
          <a:ln w="9525">
            <a:noFill/>
            <a:miter lim="800000"/>
            <a:headEnd/>
            <a:tailEnd/>
          </a:ln>
          <a:effectLst>
            <a:outerShdw dist="17961" dir="2700000" algn="ctr" rotWithShape="0">
              <a:schemeClr val="folHlink">
                <a:alpha val="50000"/>
              </a:schemeClr>
            </a:outerShdw>
          </a:effectLst>
        </p:spPr>
        <p:txBody>
          <a:bodyPr wrap="none">
            <a:spAutoFit/>
          </a:bodyPr>
          <a:lstStyle/>
          <a:p>
            <a:pPr>
              <a:defRPr/>
            </a:pPr>
            <a:r>
              <a:rPr lang="zh-CN" altLang="en-US" sz="2400" dirty="0" smtClean="0">
                <a:solidFill>
                  <a:srgbClr val="006600"/>
                </a:solidFill>
                <a:ea typeface="黑体" pitchFamily="2" charset="-122"/>
              </a:rPr>
              <a:t>问题的描述</a:t>
            </a:r>
            <a:endParaRPr lang="zh-CN" altLang="en-US" sz="2400" dirty="0">
              <a:solidFill>
                <a:srgbClr val="006600"/>
              </a:solidFill>
              <a:ea typeface="黑体" pitchFamily="2" charset="-122"/>
            </a:endParaRPr>
          </a:p>
        </p:txBody>
      </p:sp>
      <p:sp>
        <p:nvSpPr>
          <p:cNvPr id="3078" name="Text Box 6">
            <a:hlinkClick r:id="rId3" action="ppaction://hlinksldjump"/>
          </p:cNvPr>
          <p:cNvSpPr txBox="1">
            <a:spLocks noChangeArrowheads="1"/>
          </p:cNvSpPr>
          <p:nvPr/>
        </p:nvSpPr>
        <p:spPr bwMode="auto">
          <a:xfrm>
            <a:off x="2906713" y="3141663"/>
            <a:ext cx="1415772" cy="461665"/>
          </a:xfrm>
          <a:prstGeom prst="rect">
            <a:avLst/>
          </a:prstGeom>
          <a:noFill/>
          <a:ln w="9525">
            <a:noFill/>
            <a:miter lim="800000"/>
            <a:headEnd/>
            <a:tailEnd/>
          </a:ln>
          <a:effectLst>
            <a:outerShdw dist="17961" dir="2700000" algn="ctr" rotWithShape="0">
              <a:schemeClr val="folHlink">
                <a:alpha val="50000"/>
              </a:schemeClr>
            </a:outerShdw>
          </a:effectLst>
        </p:spPr>
        <p:txBody>
          <a:bodyPr wrap="none">
            <a:spAutoFit/>
          </a:bodyPr>
          <a:lstStyle/>
          <a:p>
            <a:pPr>
              <a:defRPr/>
            </a:pPr>
            <a:r>
              <a:rPr lang="zh-CN" altLang="en-US" sz="2400" dirty="0" smtClean="0">
                <a:solidFill>
                  <a:srgbClr val="006600"/>
                </a:solidFill>
                <a:ea typeface="黑体" pitchFamily="2" charset="-122"/>
              </a:rPr>
              <a:t>分析问题</a:t>
            </a:r>
            <a:endParaRPr lang="zh-CN" altLang="en-US" sz="2400" dirty="0">
              <a:solidFill>
                <a:srgbClr val="006600"/>
              </a:solidFill>
              <a:ea typeface="黑体" pitchFamily="2" charset="-122"/>
            </a:endParaRPr>
          </a:p>
        </p:txBody>
      </p:sp>
      <p:sp>
        <p:nvSpPr>
          <p:cNvPr id="3079" name="Text Box 7">
            <a:hlinkClick r:id="rId4" action="ppaction://hlinksldjump"/>
          </p:cNvPr>
          <p:cNvSpPr txBox="1">
            <a:spLocks noChangeArrowheads="1"/>
          </p:cNvSpPr>
          <p:nvPr/>
        </p:nvSpPr>
        <p:spPr bwMode="auto">
          <a:xfrm>
            <a:off x="2906713" y="3933825"/>
            <a:ext cx="1415772" cy="461665"/>
          </a:xfrm>
          <a:prstGeom prst="rect">
            <a:avLst/>
          </a:prstGeom>
          <a:noFill/>
          <a:ln w="9525">
            <a:noFill/>
            <a:miter lim="800000"/>
            <a:headEnd/>
            <a:tailEnd/>
          </a:ln>
          <a:effectLst>
            <a:outerShdw dist="17961" dir="2700000" algn="ctr" rotWithShape="0">
              <a:schemeClr val="folHlink">
                <a:alpha val="50000"/>
              </a:schemeClr>
            </a:outerShdw>
          </a:effectLst>
        </p:spPr>
        <p:txBody>
          <a:bodyPr wrap="none">
            <a:spAutoFit/>
          </a:bodyPr>
          <a:lstStyle/>
          <a:p>
            <a:pPr>
              <a:defRPr/>
            </a:pPr>
            <a:r>
              <a:rPr lang="zh-CN" altLang="en-US" sz="2400" dirty="0" smtClean="0">
                <a:solidFill>
                  <a:srgbClr val="006600"/>
                </a:solidFill>
                <a:ea typeface="黑体" pitchFamily="2" charset="-122"/>
              </a:rPr>
              <a:t>程序讲解</a:t>
            </a:r>
            <a:endParaRPr lang="en-US" altLang="zh-CN" sz="2400" dirty="0" smtClean="0">
              <a:solidFill>
                <a:srgbClr val="006600"/>
              </a:solidFill>
              <a:ea typeface="黑体" pitchFamily="2" charset="-122"/>
            </a:endParaRPr>
          </a:p>
        </p:txBody>
      </p:sp>
      <p:sp>
        <p:nvSpPr>
          <p:cNvPr id="2" name="Oval 8"/>
          <p:cNvSpPr>
            <a:spLocks noChangeArrowheads="1"/>
          </p:cNvSpPr>
          <p:nvPr/>
        </p:nvSpPr>
        <p:spPr bwMode="auto">
          <a:xfrm>
            <a:off x="2627313" y="2565400"/>
            <a:ext cx="144462" cy="144463"/>
          </a:xfrm>
          <a:prstGeom prst="ellipse">
            <a:avLst/>
          </a:prstGeom>
          <a:solidFill>
            <a:srgbClr val="CCCC00"/>
          </a:solidFill>
          <a:ln w="9525">
            <a:solidFill>
              <a:schemeClr val="tx1"/>
            </a:solidFill>
            <a:round/>
            <a:headEnd/>
            <a:tailEnd/>
          </a:ln>
        </p:spPr>
        <p:txBody>
          <a:bodyPr wrap="none" anchor="ctr"/>
          <a:lstStyle/>
          <a:p>
            <a:endParaRPr lang="zh-CN" altLang="en-US"/>
          </a:p>
        </p:txBody>
      </p:sp>
      <p:sp>
        <p:nvSpPr>
          <p:cNvPr id="3" name="Oval 9"/>
          <p:cNvSpPr>
            <a:spLocks noChangeArrowheads="1"/>
          </p:cNvSpPr>
          <p:nvPr/>
        </p:nvSpPr>
        <p:spPr bwMode="auto">
          <a:xfrm>
            <a:off x="2627313" y="3336925"/>
            <a:ext cx="144462" cy="144463"/>
          </a:xfrm>
          <a:prstGeom prst="ellipse">
            <a:avLst/>
          </a:prstGeom>
          <a:solidFill>
            <a:srgbClr val="CCCC00"/>
          </a:solidFill>
          <a:ln w="9525">
            <a:solidFill>
              <a:schemeClr val="tx1"/>
            </a:solidFill>
            <a:round/>
            <a:headEnd/>
            <a:tailEnd/>
          </a:ln>
        </p:spPr>
        <p:txBody>
          <a:bodyPr wrap="none" anchor="ctr"/>
          <a:lstStyle/>
          <a:p>
            <a:endParaRPr lang="zh-CN" altLang="en-US"/>
          </a:p>
        </p:txBody>
      </p:sp>
      <p:sp>
        <p:nvSpPr>
          <p:cNvPr id="3080" name="Oval 10"/>
          <p:cNvSpPr>
            <a:spLocks noChangeArrowheads="1"/>
          </p:cNvSpPr>
          <p:nvPr/>
        </p:nvSpPr>
        <p:spPr bwMode="auto">
          <a:xfrm>
            <a:off x="2627313" y="4110038"/>
            <a:ext cx="144462" cy="144462"/>
          </a:xfrm>
          <a:prstGeom prst="ellipse">
            <a:avLst/>
          </a:prstGeom>
          <a:solidFill>
            <a:srgbClr val="CCCC00"/>
          </a:solidFill>
          <a:ln w="9525">
            <a:solidFill>
              <a:schemeClr val="tx1"/>
            </a:solidFill>
            <a:round/>
            <a:headEnd/>
            <a:tailEnd/>
          </a:ln>
        </p:spPr>
        <p:txBody>
          <a:bodyPr wrap="none" anchor="ctr"/>
          <a:lstStyle/>
          <a:p>
            <a:endParaRPr lang="zh-CN" altLang="en-US"/>
          </a:p>
        </p:txBody>
      </p:sp>
      <p:sp>
        <p:nvSpPr>
          <p:cNvPr id="9" name="Text Box 7">
            <a:hlinkClick r:id="rId5" action="ppaction://hlinksldjump"/>
          </p:cNvPr>
          <p:cNvSpPr txBox="1">
            <a:spLocks noChangeArrowheads="1"/>
          </p:cNvSpPr>
          <p:nvPr/>
        </p:nvSpPr>
        <p:spPr bwMode="auto">
          <a:xfrm>
            <a:off x="2907184" y="4695527"/>
            <a:ext cx="1415772" cy="461665"/>
          </a:xfrm>
          <a:prstGeom prst="rect">
            <a:avLst/>
          </a:prstGeom>
          <a:noFill/>
          <a:ln w="9525">
            <a:noFill/>
            <a:miter lim="800000"/>
            <a:headEnd/>
            <a:tailEnd/>
          </a:ln>
          <a:effectLst>
            <a:outerShdw dist="17961" dir="2700000" algn="ctr" rotWithShape="0">
              <a:schemeClr val="folHlink">
                <a:alpha val="50000"/>
              </a:schemeClr>
            </a:outerShdw>
          </a:effectLst>
        </p:spPr>
        <p:txBody>
          <a:bodyPr wrap="none">
            <a:spAutoFit/>
          </a:bodyPr>
          <a:lstStyle/>
          <a:p>
            <a:pPr>
              <a:defRPr/>
            </a:pPr>
            <a:r>
              <a:rPr lang="zh-CN" altLang="en-US" sz="2400" dirty="0" smtClean="0">
                <a:solidFill>
                  <a:srgbClr val="006600"/>
                </a:solidFill>
                <a:ea typeface="黑体" pitchFamily="2" charset="-122"/>
              </a:rPr>
              <a:t>结果演示</a:t>
            </a:r>
            <a:endParaRPr lang="en-US" altLang="zh-CN" sz="2400" dirty="0" smtClean="0">
              <a:solidFill>
                <a:srgbClr val="006600"/>
              </a:solidFill>
              <a:ea typeface="黑体" pitchFamily="2" charset="-122"/>
            </a:endParaRPr>
          </a:p>
        </p:txBody>
      </p:sp>
      <p:sp>
        <p:nvSpPr>
          <p:cNvPr id="10" name="Oval 10"/>
          <p:cNvSpPr>
            <a:spLocks noChangeArrowheads="1"/>
          </p:cNvSpPr>
          <p:nvPr/>
        </p:nvSpPr>
        <p:spPr bwMode="auto">
          <a:xfrm>
            <a:off x="2627784" y="4871740"/>
            <a:ext cx="144462" cy="144462"/>
          </a:xfrm>
          <a:prstGeom prst="ellipse">
            <a:avLst/>
          </a:prstGeom>
          <a:solidFill>
            <a:srgbClr val="CCCC00"/>
          </a:solid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0" y="836712"/>
            <a:ext cx="9144000" cy="5078313"/>
          </a:xfrm>
          <a:prstGeom prst="rect">
            <a:avLst/>
          </a:prstGeom>
          <a:noFill/>
        </p:spPr>
        <p:txBody>
          <a:bodyPr wrap="square" rtlCol="0">
            <a:spAutoFit/>
          </a:bodyPr>
          <a:lstStyle/>
          <a:p>
            <a:r>
              <a:rPr lang="en-US" altLang="zh-CN" dirty="0" smtClean="0"/>
              <a:t>	(</a:t>
            </a:r>
            <a:endParaRPr lang="zh-CN" altLang="zh-CN" dirty="0"/>
          </a:p>
          <a:p>
            <a:r>
              <a:rPr lang="en-US" altLang="zh-CN" dirty="0"/>
              <a:t>		</a:t>
            </a:r>
            <a:r>
              <a:rPr lang="en-US" altLang="zh-CN" dirty="0" smtClean="0"/>
              <a:t> (Loc-from ?car ?loc-from)</a:t>
            </a:r>
            <a:endParaRPr lang="zh-CN" altLang="zh-CN" dirty="0" smtClean="0"/>
          </a:p>
          <a:p>
            <a:r>
              <a:rPr lang="en-US" altLang="zh-CN" dirty="0" smtClean="0"/>
              <a:t>   		(Loc-At ?car ?loc-to)(not(Loc-in ?loc ?loc-to))</a:t>
            </a:r>
            <a:endParaRPr lang="zh-CN" altLang="zh-CN" dirty="0" smtClean="0"/>
          </a:p>
          <a:p>
            <a:r>
              <a:rPr lang="en-US" altLang="zh-CN" dirty="0" smtClean="0"/>
              <a:t>   		(sum-stock ?sum)(not (call = ?sum 0)) ;;</a:t>
            </a:r>
            <a:r>
              <a:rPr lang="zh-CN" altLang="zh-CN" dirty="0" smtClean="0"/>
              <a:t>这行的作用是若</a:t>
            </a:r>
            <a:r>
              <a:rPr lang="en-US" altLang="zh-CN" dirty="0" smtClean="0"/>
              <a:t>A</a:t>
            </a:r>
            <a:r>
              <a:rPr lang="zh-CN" altLang="zh-CN" dirty="0" smtClean="0"/>
              <a:t>地所有人都已经疏散完毕则车队不再返回</a:t>
            </a:r>
            <a:r>
              <a:rPr lang="en-US" altLang="zh-CN" dirty="0" smtClean="0"/>
              <a:t>A</a:t>
            </a:r>
            <a:r>
              <a:rPr lang="zh-CN" altLang="zh-CN" dirty="0" smtClean="0"/>
              <a:t>地</a:t>
            </a:r>
          </a:p>
          <a:p>
            <a:r>
              <a:rPr lang="en-US" altLang="zh-CN" dirty="0" smtClean="0"/>
              <a:t>   		(</a:t>
            </a:r>
            <a:r>
              <a:rPr lang="en-US" altLang="zh-CN" dirty="0" err="1" smtClean="0"/>
              <a:t>EndTime</a:t>
            </a:r>
            <a:r>
              <a:rPr lang="en-US" altLang="zh-CN" dirty="0" smtClean="0"/>
              <a:t> ?car ?</a:t>
            </a:r>
            <a:r>
              <a:rPr lang="en-US" altLang="zh-CN" dirty="0" err="1" smtClean="0"/>
              <a:t>starttime</a:t>
            </a:r>
            <a:r>
              <a:rPr lang="en-US" altLang="zh-CN" dirty="0" smtClean="0"/>
              <a:t>))</a:t>
            </a:r>
            <a:endParaRPr lang="zh-CN" altLang="zh-CN" dirty="0" smtClean="0"/>
          </a:p>
          <a:p>
            <a:r>
              <a:rPr lang="en-US" altLang="zh-CN" dirty="0" smtClean="0"/>
              <a:t>	)</a:t>
            </a:r>
            <a:endParaRPr lang="zh-CN" altLang="zh-CN" dirty="0" smtClean="0"/>
          </a:p>
          <a:p>
            <a:r>
              <a:rPr lang="en-US" altLang="zh-CN" dirty="0" smtClean="0"/>
              <a:t>	(</a:t>
            </a:r>
            <a:endParaRPr lang="zh-CN" altLang="zh-CN" dirty="0" smtClean="0"/>
          </a:p>
          <a:p>
            <a:r>
              <a:rPr lang="en-US" altLang="zh-CN" dirty="0" smtClean="0"/>
              <a:t>		(</a:t>
            </a:r>
            <a:r>
              <a:rPr lang="en-US" altLang="zh-CN" dirty="0" err="1" smtClean="0"/>
              <a:t>backmove</a:t>
            </a:r>
            <a:r>
              <a:rPr lang="en-US" altLang="zh-CN" dirty="0" smtClean="0"/>
              <a:t> ?</a:t>
            </a:r>
            <a:r>
              <a:rPr lang="en-US" altLang="zh-CN" dirty="0" err="1" smtClean="0"/>
              <a:t>starttime</a:t>
            </a:r>
            <a:r>
              <a:rPr lang="en-US" altLang="zh-CN" dirty="0" smtClean="0"/>
              <a:t> ?car ?loc-to ?loc-from)</a:t>
            </a:r>
            <a:endParaRPr lang="zh-CN" altLang="zh-CN" dirty="0" smtClean="0"/>
          </a:p>
          <a:p>
            <a:r>
              <a:rPr lang="en-US" altLang="zh-CN" dirty="0" smtClean="0"/>
              <a:t>   		(Transport ?loc ?</a:t>
            </a:r>
            <a:r>
              <a:rPr lang="en-US" altLang="zh-CN" dirty="0" err="1" smtClean="0"/>
              <a:t>endtime</a:t>
            </a:r>
            <a:r>
              <a:rPr lang="en-US" altLang="zh-CN" dirty="0" smtClean="0"/>
              <a:t>)</a:t>
            </a:r>
            <a:endParaRPr lang="zh-CN" altLang="zh-CN" dirty="0" smtClean="0"/>
          </a:p>
          <a:p>
            <a:r>
              <a:rPr lang="en-US" altLang="zh-CN" dirty="0" smtClean="0"/>
              <a:t>	)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		(!!Transport-over)</a:t>
            </a:r>
            <a:r>
              <a:rPr lang="zh-CN" altLang="zh-CN" dirty="0"/>
              <a:t> </a:t>
            </a:r>
            <a:r>
              <a:rPr lang="en-US" altLang="zh-CN" dirty="0"/>
              <a:t> </a:t>
            </a:r>
            <a:endParaRPr lang="zh-CN" altLang="zh-CN" dirty="0"/>
          </a:p>
          <a:p>
            <a:r>
              <a:rPr lang="en-US" altLang="zh-CN" dirty="0"/>
              <a:t>	)</a:t>
            </a:r>
            <a:r>
              <a:rPr lang="zh-CN" altLang="zh-CN" dirty="0"/>
              <a:t> </a:t>
            </a:r>
            <a:r>
              <a:rPr lang="en-US" altLang="zh-CN" dirty="0"/>
              <a:t> </a:t>
            </a:r>
            <a:endParaRPr lang="zh-CN" altLang="zh-CN" dirty="0"/>
          </a:p>
          <a:p>
            <a:r>
              <a:rPr lang="en-US" altLang="zh-CN" dirty="0"/>
              <a:t>)</a:t>
            </a:r>
            <a:r>
              <a:rPr lang="zh-CN" altLang="zh-CN" dirty="0"/>
              <a:t> </a:t>
            </a:r>
            <a:r>
              <a:rPr lang="en-US" altLang="zh-CN" dirty="0"/>
              <a:t> </a:t>
            </a:r>
            <a:r>
              <a:rPr lang="en-US" altLang="zh-CN" dirty="0" smtClean="0"/>
              <a:t>)</a:t>
            </a:r>
            <a:r>
              <a:rPr lang="zh-CN" altLang="zh-CN" dirty="0" smtClean="0"/>
              <a:t> </a:t>
            </a:r>
            <a:r>
              <a:rPr lang="en-US" altLang="zh-CN" dirty="0"/>
              <a:t> </a:t>
            </a:r>
            <a:r>
              <a:rPr lang="en-US" altLang="zh-CN" dirty="0" smtClean="0"/>
              <a:t>)</a:t>
            </a:r>
            <a:r>
              <a:rPr lang="zh-CN" altLang="zh-CN" dirty="0" smtClean="0"/>
              <a:t> </a:t>
            </a:r>
            <a:r>
              <a:rPr lang="en-US" altLang="zh-CN" dirty="0"/>
              <a:t> </a:t>
            </a:r>
            <a:endParaRPr lang="zh-CN" altLang="zh-CN" dirty="0"/>
          </a:p>
          <a:p>
            <a:endParaRPr lang="zh-CN" altLang="en-US" dirty="0"/>
          </a:p>
        </p:txBody>
      </p:sp>
      <p:sp>
        <p:nvSpPr>
          <p:cNvPr id="4" name="TextBox 3">
            <a:hlinkClick r:id="rId2" action="ppaction://hlinksldjump"/>
          </p:cNvPr>
          <p:cNvSpPr txBox="1"/>
          <p:nvPr/>
        </p:nvSpPr>
        <p:spPr>
          <a:xfrm>
            <a:off x="7867894" y="5949280"/>
            <a:ext cx="1008112" cy="646331"/>
          </a:xfrm>
          <a:prstGeom prst="rect">
            <a:avLst/>
          </a:prstGeom>
          <a:noFill/>
        </p:spPr>
        <p:txBody>
          <a:bodyPr wrap="square" rtlCol="0">
            <a:spAutoFit/>
          </a:bodyPr>
          <a:lstStyle/>
          <a:p>
            <a:endParaRPr lang="en-US" altLang="zh-CN" dirty="0" smtClean="0"/>
          </a:p>
          <a:p>
            <a:endParaRPr lang="zh-CN" altLang="en-US" dirty="0"/>
          </a:p>
        </p:txBody>
      </p:sp>
    </p:spTree>
    <p:extLst>
      <p:ext uri="{BB962C8B-B14F-4D97-AF65-F5344CB8AC3E}">
        <p14:creationId xmlns:p14="http://schemas.microsoft.com/office/powerpoint/2010/main" val="1941120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6" name="右箭头 5"/>
          <p:cNvSpPr/>
          <p:nvPr/>
        </p:nvSpPr>
        <p:spPr>
          <a:xfrm>
            <a:off x="970444" y="2060848"/>
            <a:ext cx="7822419" cy="14401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0445" y="2220190"/>
            <a:ext cx="45719" cy="3513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93304" y="2204864"/>
            <a:ext cx="87788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A1</a:t>
            </a:r>
            <a:r>
              <a:rPr lang="zh-CN" altLang="en-US" sz="1600" dirty="0" smtClean="0">
                <a:solidFill>
                  <a:schemeClr val="tx1"/>
                </a:solidFill>
              </a:rPr>
              <a:t>→</a:t>
            </a:r>
            <a:r>
              <a:rPr lang="en-US" altLang="zh-CN" sz="1600" dirty="0" smtClean="0">
                <a:solidFill>
                  <a:schemeClr val="tx1"/>
                </a:solidFill>
              </a:rPr>
              <a:t>b2</a:t>
            </a:r>
            <a:r>
              <a:rPr lang="en-US" altLang="zh-CN" sz="1600" dirty="0" smtClean="0"/>
              <a:t> </a:t>
            </a:r>
            <a:endParaRPr lang="zh-CN" altLang="en-US" sz="1600" dirty="0"/>
          </a:p>
        </p:txBody>
      </p:sp>
      <p:sp>
        <p:nvSpPr>
          <p:cNvPr id="9" name="矩形 8"/>
          <p:cNvSpPr/>
          <p:nvPr/>
        </p:nvSpPr>
        <p:spPr>
          <a:xfrm>
            <a:off x="971600" y="2924944"/>
            <a:ext cx="89154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A1</a:t>
            </a:r>
            <a:r>
              <a:rPr lang="zh-CN" altLang="en-US" sz="1600" dirty="0">
                <a:solidFill>
                  <a:schemeClr val="tx1"/>
                </a:solidFill>
              </a:rPr>
              <a:t>→</a:t>
            </a:r>
            <a:r>
              <a:rPr lang="en-US" altLang="zh-CN" sz="1600" dirty="0">
                <a:solidFill>
                  <a:schemeClr val="tx1"/>
                </a:solidFill>
              </a:rPr>
              <a:t>b2</a:t>
            </a:r>
            <a:r>
              <a:rPr lang="en-US" altLang="zh-CN" sz="1600" dirty="0"/>
              <a:t> </a:t>
            </a:r>
            <a:endParaRPr lang="zh-CN" altLang="en-US" sz="1600" dirty="0"/>
          </a:p>
          <a:p>
            <a:pPr algn="ctr"/>
            <a:endParaRPr lang="zh-CN" altLang="en-US" dirty="0"/>
          </a:p>
        </p:txBody>
      </p:sp>
      <p:sp>
        <p:nvSpPr>
          <p:cNvPr id="10" name="矩形 9"/>
          <p:cNvSpPr/>
          <p:nvPr/>
        </p:nvSpPr>
        <p:spPr>
          <a:xfrm>
            <a:off x="971600" y="3645024"/>
            <a:ext cx="891540"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A1</a:t>
            </a:r>
            <a:r>
              <a:rPr lang="zh-CN" altLang="en-US" sz="1600" dirty="0">
                <a:solidFill>
                  <a:schemeClr val="tx1"/>
                </a:solidFill>
              </a:rPr>
              <a:t>→</a:t>
            </a:r>
            <a:r>
              <a:rPr lang="en-US" altLang="zh-CN" sz="1600" dirty="0">
                <a:solidFill>
                  <a:schemeClr val="tx1"/>
                </a:solidFill>
              </a:rPr>
              <a:t>b2</a:t>
            </a:r>
            <a:r>
              <a:rPr lang="en-US" altLang="zh-CN" sz="1600" dirty="0"/>
              <a:t> </a:t>
            </a:r>
            <a:endParaRPr lang="zh-CN" altLang="en-US" sz="1600" dirty="0"/>
          </a:p>
          <a:p>
            <a:pPr algn="ctr"/>
            <a:endParaRPr lang="zh-CN" altLang="en-US" dirty="0"/>
          </a:p>
        </p:txBody>
      </p:sp>
      <p:sp>
        <p:nvSpPr>
          <p:cNvPr id="11" name="矩形 10"/>
          <p:cNvSpPr/>
          <p:nvPr/>
        </p:nvSpPr>
        <p:spPr>
          <a:xfrm>
            <a:off x="971600" y="4349778"/>
            <a:ext cx="744902"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A2</a:t>
            </a:r>
            <a:r>
              <a:rPr lang="zh-CN" altLang="en-US" sz="1600" dirty="0" smtClean="0">
                <a:solidFill>
                  <a:schemeClr val="tx1"/>
                </a:solidFill>
              </a:rPr>
              <a:t>→</a:t>
            </a:r>
            <a:r>
              <a:rPr lang="en-US" altLang="zh-CN" sz="1600" dirty="0">
                <a:solidFill>
                  <a:schemeClr val="tx1"/>
                </a:solidFill>
              </a:rPr>
              <a:t>b2</a:t>
            </a:r>
            <a:r>
              <a:rPr lang="en-US" altLang="zh-CN" sz="1600" dirty="0"/>
              <a:t> </a:t>
            </a:r>
            <a:endParaRPr lang="zh-CN" altLang="en-US" sz="1600" dirty="0"/>
          </a:p>
          <a:p>
            <a:pPr algn="ctr"/>
            <a:r>
              <a:rPr lang="en-US" altLang="zh-CN" dirty="0" smtClean="0"/>
              <a:t>               </a:t>
            </a:r>
            <a:endParaRPr lang="zh-CN" altLang="en-US" dirty="0"/>
          </a:p>
        </p:txBody>
      </p:sp>
      <p:sp>
        <p:nvSpPr>
          <p:cNvPr id="12" name="矩形 11"/>
          <p:cNvSpPr/>
          <p:nvPr/>
        </p:nvSpPr>
        <p:spPr>
          <a:xfrm>
            <a:off x="971600" y="5069858"/>
            <a:ext cx="718926"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A2</a:t>
            </a:r>
            <a:r>
              <a:rPr lang="zh-CN" altLang="en-US" sz="1600" dirty="0" smtClean="0">
                <a:solidFill>
                  <a:schemeClr val="tx1"/>
                </a:solidFill>
              </a:rPr>
              <a:t>→</a:t>
            </a:r>
            <a:r>
              <a:rPr lang="en-US" altLang="zh-CN" sz="1600" dirty="0">
                <a:solidFill>
                  <a:schemeClr val="tx1"/>
                </a:solidFill>
              </a:rPr>
              <a:t>b2</a:t>
            </a:r>
            <a:r>
              <a:rPr lang="en-US" altLang="zh-CN" sz="1600" dirty="0"/>
              <a:t> </a:t>
            </a:r>
            <a:endParaRPr lang="zh-CN" altLang="en-US" sz="1600" dirty="0"/>
          </a:p>
          <a:p>
            <a:pPr algn="ctr"/>
            <a:endParaRPr lang="zh-CN" altLang="en-US" dirty="0"/>
          </a:p>
        </p:txBody>
      </p:sp>
      <p:sp>
        <p:nvSpPr>
          <p:cNvPr id="13" name="TextBox 12"/>
          <p:cNvSpPr txBox="1"/>
          <p:nvPr/>
        </p:nvSpPr>
        <p:spPr>
          <a:xfrm>
            <a:off x="3817418" y="359103"/>
            <a:ext cx="1440160" cy="523220"/>
          </a:xfrm>
          <a:prstGeom prst="rect">
            <a:avLst/>
          </a:prstGeom>
          <a:noFill/>
        </p:spPr>
        <p:txBody>
          <a:bodyPr wrap="square" rtlCol="0">
            <a:spAutoFit/>
          </a:bodyPr>
          <a:lstStyle/>
          <a:p>
            <a:r>
              <a:rPr lang="zh-CN" altLang="en-US" sz="2800" b="1" dirty="0" smtClean="0"/>
              <a:t>时间轴</a:t>
            </a:r>
            <a:endParaRPr lang="zh-CN" altLang="en-US" sz="2800" b="1" dirty="0"/>
          </a:p>
        </p:txBody>
      </p:sp>
      <p:sp>
        <p:nvSpPr>
          <p:cNvPr id="14" name="圆角矩形 13"/>
          <p:cNvSpPr/>
          <p:nvPr/>
        </p:nvSpPr>
        <p:spPr>
          <a:xfrm>
            <a:off x="37298" y="2348880"/>
            <a:ext cx="86229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Car-1</a:t>
            </a:r>
            <a:endParaRPr lang="zh-CN" altLang="en-US" b="1" dirty="0">
              <a:solidFill>
                <a:schemeClr val="tx1"/>
              </a:solidFill>
            </a:endParaRPr>
          </a:p>
        </p:txBody>
      </p:sp>
      <p:sp>
        <p:nvSpPr>
          <p:cNvPr id="15" name="圆角矩形 14"/>
          <p:cNvSpPr/>
          <p:nvPr/>
        </p:nvSpPr>
        <p:spPr>
          <a:xfrm>
            <a:off x="37298" y="3068960"/>
            <a:ext cx="862294" cy="43204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Car-2</a:t>
            </a:r>
            <a:endParaRPr lang="zh-CN" altLang="en-US" b="1" dirty="0">
              <a:solidFill>
                <a:schemeClr val="tx1"/>
              </a:solidFill>
            </a:endParaRPr>
          </a:p>
        </p:txBody>
      </p:sp>
      <p:sp>
        <p:nvSpPr>
          <p:cNvPr id="16" name="圆角矩形 15"/>
          <p:cNvSpPr/>
          <p:nvPr/>
        </p:nvSpPr>
        <p:spPr>
          <a:xfrm>
            <a:off x="37298" y="3789040"/>
            <a:ext cx="862294"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Car-3</a:t>
            </a:r>
            <a:endParaRPr lang="zh-CN" altLang="en-US" b="1" dirty="0">
              <a:solidFill>
                <a:schemeClr val="tx1"/>
              </a:solidFill>
            </a:endParaRPr>
          </a:p>
        </p:txBody>
      </p:sp>
      <p:sp>
        <p:nvSpPr>
          <p:cNvPr id="17" name="圆角矩形 16"/>
          <p:cNvSpPr/>
          <p:nvPr/>
        </p:nvSpPr>
        <p:spPr>
          <a:xfrm>
            <a:off x="37298" y="4493794"/>
            <a:ext cx="86229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Car-4</a:t>
            </a:r>
            <a:endParaRPr lang="zh-CN" altLang="en-US" b="1" dirty="0">
              <a:solidFill>
                <a:schemeClr val="tx1"/>
              </a:solidFill>
            </a:endParaRPr>
          </a:p>
        </p:txBody>
      </p:sp>
      <p:sp>
        <p:nvSpPr>
          <p:cNvPr id="18" name="圆角矩形 17"/>
          <p:cNvSpPr/>
          <p:nvPr/>
        </p:nvSpPr>
        <p:spPr>
          <a:xfrm>
            <a:off x="37298" y="5213874"/>
            <a:ext cx="862294" cy="43204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Car-5</a:t>
            </a:r>
            <a:endParaRPr lang="zh-CN" altLang="en-US" b="1" dirty="0">
              <a:solidFill>
                <a:schemeClr val="tx1"/>
              </a:solidFill>
            </a:endParaRPr>
          </a:p>
        </p:txBody>
      </p:sp>
      <p:cxnSp>
        <p:nvCxnSpPr>
          <p:cNvPr id="20" name="直接箭头连接符 19"/>
          <p:cNvCxnSpPr/>
          <p:nvPr/>
        </p:nvCxnSpPr>
        <p:spPr>
          <a:xfrm flipH="1" flipV="1">
            <a:off x="1863140"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1"/>
          </p:cNvCxnSpPr>
          <p:nvPr/>
        </p:nvCxnSpPr>
        <p:spPr>
          <a:xfrm flipV="1">
            <a:off x="970444" y="1556792"/>
            <a:ext cx="1156"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6222" y="1268760"/>
            <a:ext cx="575418" cy="369332"/>
          </a:xfrm>
          <a:prstGeom prst="rect">
            <a:avLst/>
          </a:prstGeom>
          <a:noFill/>
        </p:spPr>
        <p:txBody>
          <a:bodyPr wrap="square" rtlCol="0">
            <a:spAutoFit/>
          </a:bodyPr>
          <a:lstStyle/>
          <a:p>
            <a:r>
              <a:rPr lang="en-US" altLang="zh-CN" dirty="0" smtClean="0"/>
              <a:t>0</a:t>
            </a:r>
            <a:endParaRPr lang="zh-CN" altLang="en-US" dirty="0"/>
          </a:p>
        </p:txBody>
      </p:sp>
      <p:sp>
        <p:nvSpPr>
          <p:cNvPr id="26" name="TextBox 25"/>
          <p:cNvSpPr txBox="1"/>
          <p:nvPr/>
        </p:nvSpPr>
        <p:spPr>
          <a:xfrm>
            <a:off x="1576262" y="1268760"/>
            <a:ext cx="691482" cy="369332"/>
          </a:xfrm>
          <a:prstGeom prst="rect">
            <a:avLst/>
          </a:prstGeom>
          <a:noFill/>
        </p:spPr>
        <p:txBody>
          <a:bodyPr wrap="square" rtlCol="0">
            <a:spAutoFit/>
          </a:bodyPr>
          <a:lstStyle/>
          <a:p>
            <a:r>
              <a:rPr lang="en-US" altLang="zh-CN" b="1" dirty="0" smtClean="0"/>
              <a:t>0.9</a:t>
            </a:r>
            <a:endParaRPr lang="zh-CN" altLang="en-US" b="1" dirty="0"/>
          </a:p>
        </p:txBody>
      </p:sp>
      <p:sp>
        <p:nvSpPr>
          <p:cNvPr id="27" name="矩形 26"/>
          <p:cNvSpPr/>
          <p:nvPr/>
        </p:nvSpPr>
        <p:spPr>
          <a:xfrm>
            <a:off x="1907704" y="2204864"/>
            <a:ext cx="87788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b2</a:t>
            </a:r>
            <a:r>
              <a:rPr lang="zh-CN" altLang="en-US" sz="1600" dirty="0" smtClean="0">
                <a:solidFill>
                  <a:schemeClr val="tx1"/>
                </a:solidFill>
              </a:rPr>
              <a:t>→</a:t>
            </a:r>
            <a:r>
              <a:rPr lang="en-US" altLang="zh-CN" sz="1600" dirty="0" smtClean="0">
                <a:solidFill>
                  <a:schemeClr val="tx1"/>
                </a:solidFill>
              </a:rPr>
              <a:t>A1</a:t>
            </a:r>
            <a:endParaRPr lang="zh-CN" altLang="en-US" sz="1600" dirty="0"/>
          </a:p>
        </p:txBody>
      </p:sp>
      <p:sp>
        <p:nvSpPr>
          <p:cNvPr id="28" name="矩形 27"/>
          <p:cNvSpPr/>
          <p:nvPr/>
        </p:nvSpPr>
        <p:spPr>
          <a:xfrm>
            <a:off x="2843808" y="2204864"/>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A1</a:t>
            </a:r>
            <a:r>
              <a:rPr lang="zh-CN" altLang="en-US" sz="1600" dirty="0" smtClean="0">
                <a:solidFill>
                  <a:schemeClr val="tx1"/>
                </a:solidFill>
              </a:rPr>
              <a:t>→</a:t>
            </a:r>
            <a:r>
              <a:rPr lang="en-US" altLang="zh-CN" sz="1600" dirty="0" smtClean="0">
                <a:solidFill>
                  <a:schemeClr val="tx1"/>
                </a:solidFill>
              </a:rPr>
              <a:t>b1</a:t>
            </a:r>
            <a:r>
              <a:rPr lang="en-US" altLang="zh-CN" sz="1600" dirty="0" smtClean="0"/>
              <a:t> </a:t>
            </a:r>
            <a:endParaRPr lang="zh-CN" altLang="en-US" sz="1600" dirty="0"/>
          </a:p>
        </p:txBody>
      </p:sp>
      <p:cxnSp>
        <p:nvCxnSpPr>
          <p:cNvPr id="33" name="直接箭头连接符 32"/>
          <p:cNvCxnSpPr/>
          <p:nvPr/>
        </p:nvCxnSpPr>
        <p:spPr>
          <a:xfrm flipH="1" flipV="1">
            <a:off x="2799244"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2366" y="1268760"/>
            <a:ext cx="691482" cy="369332"/>
          </a:xfrm>
          <a:prstGeom prst="rect">
            <a:avLst/>
          </a:prstGeom>
          <a:noFill/>
        </p:spPr>
        <p:txBody>
          <a:bodyPr wrap="square" rtlCol="0">
            <a:spAutoFit/>
          </a:bodyPr>
          <a:lstStyle>
            <a:defPPr>
              <a:defRPr lang="zh-CN"/>
            </a:defPPr>
            <a:lvl1pPr>
              <a:defRPr b="1"/>
            </a:lvl1pPr>
          </a:lstStyle>
          <a:p>
            <a:r>
              <a:rPr lang="en-US" altLang="zh-CN" dirty="0"/>
              <a:t>1.8</a:t>
            </a:r>
            <a:endParaRPr lang="zh-CN" altLang="en-US" dirty="0"/>
          </a:p>
        </p:txBody>
      </p:sp>
      <p:cxnSp>
        <p:nvCxnSpPr>
          <p:cNvPr id="35" name="直接箭头连接符 34"/>
          <p:cNvCxnSpPr/>
          <p:nvPr/>
        </p:nvCxnSpPr>
        <p:spPr>
          <a:xfrm flipH="1" flipV="1">
            <a:off x="3850766"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63888" y="1268760"/>
            <a:ext cx="691482" cy="369332"/>
          </a:xfrm>
          <a:prstGeom prst="rect">
            <a:avLst/>
          </a:prstGeom>
          <a:noFill/>
        </p:spPr>
        <p:txBody>
          <a:bodyPr wrap="square" rtlCol="0">
            <a:spAutoFit/>
          </a:bodyPr>
          <a:lstStyle>
            <a:defPPr>
              <a:defRPr lang="zh-CN"/>
            </a:defPPr>
            <a:lvl1pPr>
              <a:defRPr b="1"/>
            </a:lvl1pPr>
          </a:lstStyle>
          <a:p>
            <a:r>
              <a:rPr lang="en-US" altLang="zh-CN" dirty="0"/>
              <a:t>2.8</a:t>
            </a:r>
            <a:endParaRPr lang="zh-CN" altLang="en-US" dirty="0"/>
          </a:p>
        </p:txBody>
      </p:sp>
      <p:sp>
        <p:nvSpPr>
          <p:cNvPr id="37" name="矩形 36"/>
          <p:cNvSpPr/>
          <p:nvPr/>
        </p:nvSpPr>
        <p:spPr>
          <a:xfrm>
            <a:off x="4860032" y="2204864"/>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A1</a:t>
            </a:r>
            <a:r>
              <a:rPr lang="zh-CN" altLang="en-US" sz="1600" dirty="0" smtClean="0">
                <a:solidFill>
                  <a:schemeClr val="tx1"/>
                </a:solidFill>
              </a:rPr>
              <a:t>→</a:t>
            </a:r>
            <a:r>
              <a:rPr lang="en-US" altLang="zh-CN" sz="1600" dirty="0" smtClean="0">
                <a:solidFill>
                  <a:schemeClr val="tx1"/>
                </a:solidFill>
              </a:rPr>
              <a:t>b1</a:t>
            </a:r>
            <a:r>
              <a:rPr lang="en-US" altLang="zh-CN" sz="1600" dirty="0" smtClean="0"/>
              <a:t> </a:t>
            </a:r>
            <a:endParaRPr lang="zh-CN" altLang="en-US" sz="1600" dirty="0"/>
          </a:p>
        </p:txBody>
      </p:sp>
      <p:sp>
        <p:nvSpPr>
          <p:cNvPr id="38" name="矩形 37"/>
          <p:cNvSpPr/>
          <p:nvPr/>
        </p:nvSpPr>
        <p:spPr>
          <a:xfrm>
            <a:off x="6876256" y="2224584"/>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A1</a:t>
            </a:r>
            <a:r>
              <a:rPr lang="zh-CN" altLang="en-US" sz="1600" dirty="0" smtClean="0">
                <a:solidFill>
                  <a:schemeClr val="tx1"/>
                </a:solidFill>
              </a:rPr>
              <a:t>→</a:t>
            </a:r>
            <a:r>
              <a:rPr lang="en-US" altLang="zh-CN" sz="1600" dirty="0" smtClean="0">
                <a:solidFill>
                  <a:schemeClr val="tx1"/>
                </a:solidFill>
              </a:rPr>
              <a:t>b1</a:t>
            </a:r>
            <a:r>
              <a:rPr lang="en-US" altLang="zh-CN" sz="1600" dirty="0" smtClean="0"/>
              <a:t> </a:t>
            </a:r>
            <a:endParaRPr lang="zh-CN" altLang="en-US" sz="1600" dirty="0"/>
          </a:p>
        </p:txBody>
      </p:sp>
      <p:sp>
        <p:nvSpPr>
          <p:cNvPr id="39" name="矩形 38"/>
          <p:cNvSpPr/>
          <p:nvPr/>
        </p:nvSpPr>
        <p:spPr>
          <a:xfrm>
            <a:off x="3851920" y="2204864"/>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a:t>
            </a:r>
            <a:r>
              <a:rPr lang="en-US" altLang="zh-CN" sz="1600" dirty="0" smtClean="0">
                <a:solidFill>
                  <a:schemeClr val="tx1"/>
                </a:solidFill>
              </a:rPr>
              <a:t>1</a:t>
            </a:r>
            <a:r>
              <a:rPr lang="zh-CN" altLang="en-US" sz="1600" dirty="0" smtClean="0">
                <a:solidFill>
                  <a:schemeClr val="tx1"/>
                </a:solidFill>
              </a:rPr>
              <a:t>→</a:t>
            </a:r>
            <a:r>
              <a:rPr lang="en-US" altLang="zh-CN" sz="1600" dirty="0">
                <a:solidFill>
                  <a:schemeClr val="tx1"/>
                </a:solidFill>
              </a:rPr>
              <a:t>A</a:t>
            </a:r>
            <a:r>
              <a:rPr lang="en-US" altLang="zh-CN" sz="1600" dirty="0" smtClean="0">
                <a:solidFill>
                  <a:schemeClr val="tx1"/>
                </a:solidFill>
              </a:rPr>
              <a:t>1</a:t>
            </a:r>
            <a:r>
              <a:rPr lang="en-US" altLang="zh-CN" sz="1600" dirty="0" smtClean="0"/>
              <a:t> </a:t>
            </a:r>
            <a:endParaRPr lang="zh-CN" altLang="en-US" sz="1600" dirty="0"/>
          </a:p>
        </p:txBody>
      </p:sp>
      <p:sp>
        <p:nvSpPr>
          <p:cNvPr id="40" name="矩形 39"/>
          <p:cNvSpPr/>
          <p:nvPr/>
        </p:nvSpPr>
        <p:spPr>
          <a:xfrm>
            <a:off x="5868144" y="2216065"/>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a:t>
            </a:r>
            <a:r>
              <a:rPr lang="en-US" altLang="zh-CN" sz="1600" dirty="0" smtClean="0">
                <a:solidFill>
                  <a:schemeClr val="tx1"/>
                </a:solidFill>
              </a:rPr>
              <a:t>1</a:t>
            </a:r>
            <a:r>
              <a:rPr lang="zh-CN" altLang="en-US" sz="1600" dirty="0" smtClean="0">
                <a:solidFill>
                  <a:schemeClr val="tx1"/>
                </a:solidFill>
              </a:rPr>
              <a:t>→</a:t>
            </a:r>
            <a:r>
              <a:rPr lang="en-US" altLang="zh-CN" sz="1600" dirty="0">
                <a:solidFill>
                  <a:schemeClr val="tx1"/>
                </a:solidFill>
              </a:rPr>
              <a:t>A</a:t>
            </a:r>
            <a:r>
              <a:rPr lang="en-US" altLang="zh-CN" sz="1600" dirty="0" smtClean="0">
                <a:solidFill>
                  <a:schemeClr val="tx1"/>
                </a:solidFill>
              </a:rPr>
              <a:t>1</a:t>
            </a:r>
            <a:r>
              <a:rPr lang="en-US" altLang="zh-CN" sz="1600" dirty="0" smtClean="0"/>
              <a:t> </a:t>
            </a:r>
            <a:endParaRPr lang="zh-CN" altLang="en-US" sz="1600" dirty="0"/>
          </a:p>
        </p:txBody>
      </p:sp>
      <p:cxnSp>
        <p:nvCxnSpPr>
          <p:cNvPr id="41" name="直接箭头连接符 40"/>
          <p:cNvCxnSpPr/>
          <p:nvPr/>
        </p:nvCxnSpPr>
        <p:spPr>
          <a:xfrm flipH="1" flipV="1">
            <a:off x="4858878"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72000" y="1268760"/>
            <a:ext cx="691482" cy="369332"/>
          </a:xfrm>
          <a:prstGeom prst="rect">
            <a:avLst/>
          </a:prstGeom>
          <a:noFill/>
        </p:spPr>
        <p:txBody>
          <a:bodyPr wrap="square" rtlCol="0">
            <a:spAutoFit/>
          </a:bodyPr>
          <a:lstStyle>
            <a:defPPr>
              <a:defRPr lang="zh-CN"/>
            </a:defPPr>
            <a:lvl1pPr>
              <a:defRPr b="1"/>
            </a:lvl1pPr>
          </a:lstStyle>
          <a:p>
            <a:r>
              <a:rPr lang="en-US" altLang="zh-CN" dirty="0"/>
              <a:t>3.8</a:t>
            </a:r>
            <a:endParaRPr lang="zh-CN" altLang="en-US" dirty="0"/>
          </a:p>
        </p:txBody>
      </p:sp>
      <p:cxnSp>
        <p:nvCxnSpPr>
          <p:cNvPr id="43" name="直接箭头连接符 42"/>
          <p:cNvCxnSpPr/>
          <p:nvPr/>
        </p:nvCxnSpPr>
        <p:spPr>
          <a:xfrm flipH="1" flipV="1">
            <a:off x="5866990"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580112" y="1268760"/>
            <a:ext cx="691482" cy="369332"/>
          </a:xfrm>
          <a:prstGeom prst="rect">
            <a:avLst/>
          </a:prstGeom>
          <a:noFill/>
        </p:spPr>
        <p:txBody>
          <a:bodyPr wrap="square" rtlCol="0">
            <a:spAutoFit/>
          </a:bodyPr>
          <a:lstStyle>
            <a:defPPr>
              <a:defRPr lang="zh-CN"/>
            </a:defPPr>
            <a:lvl1pPr>
              <a:defRPr b="1"/>
            </a:lvl1pPr>
          </a:lstStyle>
          <a:p>
            <a:r>
              <a:rPr lang="en-US" altLang="zh-CN" dirty="0"/>
              <a:t>4.8</a:t>
            </a:r>
            <a:endParaRPr lang="zh-CN" altLang="en-US" dirty="0"/>
          </a:p>
        </p:txBody>
      </p:sp>
      <p:cxnSp>
        <p:nvCxnSpPr>
          <p:cNvPr id="45" name="直接箭头连接符 44"/>
          <p:cNvCxnSpPr/>
          <p:nvPr/>
        </p:nvCxnSpPr>
        <p:spPr>
          <a:xfrm flipH="1" flipV="1">
            <a:off x="6903700"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616822" y="1268760"/>
            <a:ext cx="691482" cy="369332"/>
          </a:xfrm>
          <a:prstGeom prst="rect">
            <a:avLst/>
          </a:prstGeom>
          <a:noFill/>
        </p:spPr>
        <p:txBody>
          <a:bodyPr wrap="square" rtlCol="0">
            <a:spAutoFit/>
          </a:bodyPr>
          <a:lstStyle/>
          <a:p>
            <a:r>
              <a:rPr lang="en-US" altLang="zh-CN" b="1" dirty="0"/>
              <a:t>5.8</a:t>
            </a:r>
            <a:endParaRPr lang="zh-CN" altLang="en-US" b="1" dirty="0"/>
          </a:p>
        </p:txBody>
      </p:sp>
      <p:cxnSp>
        <p:nvCxnSpPr>
          <p:cNvPr id="47" name="直接箭头连接符 46"/>
          <p:cNvCxnSpPr/>
          <p:nvPr/>
        </p:nvCxnSpPr>
        <p:spPr>
          <a:xfrm flipH="1" flipV="1">
            <a:off x="7883214"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596336" y="1268760"/>
            <a:ext cx="691482" cy="369332"/>
          </a:xfrm>
          <a:prstGeom prst="rect">
            <a:avLst/>
          </a:prstGeom>
          <a:noFill/>
        </p:spPr>
        <p:txBody>
          <a:bodyPr wrap="square" rtlCol="0">
            <a:spAutoFit/>
          </a:bodyPr>
          <a:lstStyle/>
          <a:p>
            <a:r>
              <a:rPr lang="en-US" altLang="zh-CN" b="1" dirty="0"/>
              <a:t>6.8</a:t>
            </a:r>
            <a:endParaRPr lang="zh-CN" altLang="en-US" b="1" dirty="0"/>
          </a:p>
        </p:txBody>
      </p:sp>
      <p:sp>
        <p:nvSpPr>
          <p:cNvPr id="49" name="矩形 48"/>
          <p:cNvSpPr/>
          <p:nvPr/>
        </p:nvSpPr>
        <p:spPr>
          <a:xfrm>
            <a:off x="1907704" y="2924944"/>
            <a:ext cx="913244"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b2</a:t>
            </a:r>
            <a:r>
              <a:rPr lang="zh-CN" altLang="en-US" sz="1600" dirty="0" smtClean="0">
                <a:solidFill>
                  <a:schemeClr val="tx1"/>
                </a:solidFill>
              </a:rPr>
              <a:t>→</a:t>
            </a:r>
            <a:r>
              <a:rPr lang="en-US" altLang="zh-CN" sz="1600" dirty="0" smtClean="0">
                <a:solidFill>
                  <a:schemeClr val="tx1"/>
                </a:solidFill>
              </a:rPr>
              <a:t>A1</a:t>
            </a:r>
            <a:r>
              <a:rPr lang="en-US" altLang="zh-CN" sz="1600" dirty="0" smtClean="0"/>
              <a:t> </a:t>
            </a:r>
            <a:endParaRPr lang="zh-CN" altLang="en-US" sz="1600" dirty="0"/>
          </a:p>
          <a:p>
            <a:pPr algn="ctr"/>
            <a:endParaRPr lang="zh-CN" altLang="en-US" dirty="0"/>
          </a:p>
        </p:txBody>
      </p:sp>
      <p:sp>
        <p:nvSpPr>
          <p:cNvPr id="50" name="矩形 49"/>
          <p:cNvSpPr/>
          <p:nvPr/>
        </p:nvSpPr>
        <p:spPr>
          <a:xfrm>
            <a:off x="3850767" y="2944664"/>
            <a:ext cx="1009266"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b1</a:t>
            </a:r>
            <a:r>
              <a:rPr lang="zh-CN" altLang="en-US" sz="1600" dirty="0" smtClean="0">
                <a:solidFill>
                  <a:schemeClr val="tx1"/>
                </a:solidFill>
              </a:rPr>
              <a:t>→</a:t>
            </a:r>
            <a:r>
              <a:rPr lang="en-US" altLang="zh-CN" sz="1600" dirty="0" smtClean="0">
                <a:solidFill>
                  <a:schemeClr val="tx1"/>
                </a:solidFill>
              </a:rPr>
              <a:t>A1</a:t>
            </a:r>
            <a:r>
              <a:rPr lang="en-US" altLang="zh-CN" sz="1600" dirty="0" smtClean="0"/>
              <a:t> </a:t>
            </a:r>
            <a:endParaRPr lang="zh-CN" altLang="en-US" sz="1600" dirty="0"/>
          </a:p>
          <a:p>
            <a:pPr algn="ctr"/>
            <a:endParaRPr lang="zh-CN" altLang="en-US" dirty="0"/>
          </a:p>
        </p:txBody>
      </p:sp>
      <p:sp>
        <p:nvSpPr>
          <p:cNvPr id="51" name="矩形 50"/>
          <p:cNvSpPr/>
          <p:nvPr/>
        </p:nvSpPr>
        <p:spPr>
          <a:xfrm>
            <a:off x="5868144" y="2924944"/>
            <a:ext cx="1009266"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b1</a:t>
            </a:r>
            <a:r>
              <a:rPr lang="zh-CN" altLang="en-US" sz="1600" dirty="0" smtClean="0">
                <a:solidFill>
                  <a:schemeClr val="tx1"/>
                </a:solidFill>
              </a:rPr>
              <a:t>→</a:t>
            </a:r>
            <a:r>
              <a:rPr lang="en-US" altLang="zh-CN" sz="1600" dirty="0" smtClean="0">
                <a:solidFill>
                  <a:schemeClr val="tx1"/>
                </a:solidFill>
              </a:rPr>
              <a:t>A1</a:t>
            </a:r>
            <a:r>
              <a:rPr lang="en-US" altLang="zh-CN" sz="1600" dirty="0" smtClean="0"/>
              <a:t> </a:t>
            </a:r>
            <a:endParaRPr lang="zh-CN" altLang="en-US" sz="1600" dirty="0"/>
          </a:p>
          <a:p>
            <a:pPr algn="ctr"/>
            <a:endParaRPr lang="zh-CN" altLang="en-US" dirty="0"/>
          </a:p>
        </p:txBody>
      </p:sp>
      <p:sp>
        <p:nvSpPr>
          <p:cNvPr id="52" name="矩形 51"/>
          <p:cNvSpPr/>
          <p:nvPr/>
        </p:nvSpPr>
        <p:spPr>
          <a:xfrm>
            <a:off x="2842466" y="2924944"/>
            <a:ext cx="100830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1</a:t>
            </a:r>
            <a:r>
              <a:rPr lang="zh-CN" altLang="en-US" sz="1600" dirty="0" smtClean="0">
                <a:solidFill>
                  <a:schemeClr val="tx1"/>
                </a:solidFill>
              </a:rPr>
              <a:t>→</a:t>
            </a:r>
            <a:r>
              <a:rPr lang="en-US" altLang="zh-CN" sz="1600" dirty="0">
                <a:solidFill>
                  <a:schemeClr val="tx1"/>
                </a:solidFill>
              </a:rPr>
              <a:t>b</a:t>
            </a:r>
            <a:r>
              <a:rPr lang="en-US" altLang="zh-CN" sz="1600" dirty="0" smtClean="0">
                <a:solidFill>
                  <a:schemeClr val="tx1"/>
                </a:solidFill>
              </a:rPr>
              <a:t>1</a:t>
            </a:r>
            <a:r>
              <a:rPr lang="en-US" altLang="zh-CN" sz="1600" dirty="0" smtClean="0"/>
              <a:t> </a:t>
            </a:r>
            <a:endParaRPr lang="zh-CN" altLang="en-US" sz="1600" dirty="0"/>
          </a:p>
          <a:p>
            <a:pPr algn="ctr"/>
            <a:endParaRPr lang="zh-CN" altLang="en-US" dirty="0"/>
          </a:p>
        </p:txBody>
      </p:sp>
      <p:sp>
        <p:nvSpPr>
          <p:cNvPr id="53" name="矩形 52"/>
          <p:cNvSpPr/>
          <p:nvPr/>
        </p:nvSpPr>
        <p:spPr>
          <a:xfrm>
            <a:off x="4860032" y="2924944"/>
            <a:ext cx="100830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1</a:t>
            </a:r>
            <a:r>
              <a:rPr lang="zh-CN" altLang="en-US" sz="1600" dirty="0" smtClean="0">
                <a:solidFill>
                  <a:schemeClr val="tx1"/>
                </a:solidFill>
              </a:rPr>
              <a:t>→</a:t>
            </a:r>
            <a:r>
              <a:rPr lang="en-US" altLang="zh-CN" sz="1600" dirty="0">
                <a:solidFill>
                  <a:schemeClr val="tx1"/>
                </a:solidFill>
              </a:rPr>
              <a:t>b</a:t>
            </a:r>
            <a:r>
              <a:rPr lang="en-US" altLang="zh-CN" sz="1600" dirty="0" smtClean="0">
                <a:solidFill>
                  <a:schemeClr val="tx1"/>
                </a:solidFill>
              </a:rPr>
              <a:t>1</a:t>
            </a:r>
            <a:r>
              <a:rPr lang="en-US" altLang="zh-CN" sz="1600" dirty="0" smtClean="0"/>
              <a:t> </a:t>
            </a:r>
            <a:endParaRPr lang="zh-CN" altLang="en-US" sz="1600" dirty="0"/>
          </a:p>
          <a:p>
            <a:pPr algn="ctr"/>
            <a:endParaRPr lang="zh-CN" altLang="en-US" dirty="0"/>
          </a:p>
        </p:txBody>
      </p:sp>
      <p:sp>
        <p:nvSpPr>
          <p:cNvPr id="54" name="矩形 53"/>
          <p:cNvSpPr/>
          <p:nvPr/>
        </p:nvSpPr>
        <p:spPr>
          <a:xfrm>
            <a:off x="6876256" y="2924944"/>
            <a:ext cx="100830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1</a:t>
            </a:r>
            <a:r>
              <a:rPr lang="zh-CN" altLang="en-US" sz="1600" dirty="0" smtClean="0">
                <a:solidFill>
                  <a:schemeClr val="tx1"/>
                </a:solidFill>
              </a:rPr>
              <a:t>→</a:t>
            </a:r>
            <a:r>
              <a:rPr lang="en-US" altLang="zh-CN" sz="1600" dirty="0">
                <a:solidFill>
                  <a:schemeClr val="tx1"/>
                </a:solidFill>
              </a:rPr>
              <a:t>b</a:t>
            </a:r>
            <a:r>
              <a:rPr lang="en-US" altLang="zh-CN" sz="1600" dirty="0" smtClean="0">
                <a:solidFill>
                  <a:schemeClr val="tx1"/>
                </a:solidFill>
              </a:rPr>
              <a:t>1</a:t>
            </a:r>
            <a:r>
              <a:rPr lang="en-US" altLang="zh-CN" sz="1600" dirty="0" smtClean="0"/>
              <a:t> </a:t>
            </a:r>
            <a:endParaRPr lang="zh-CN" altLang="en-US" sz="1600" dirty="0"/>
          </a:p>
          <a:p>
            <a:pPr algn="ctr"/>
            <a:endParaRPr lang="zh-CN" altLang="en-US" dirty="0"/>
          </a:p>
        </p:txBody>
      </p:sp>
      <p:sp>
        <p:nvSpPr>
          <p:cNvPr id="55" name="矩形 54"/>
          <p:cNvSpPr/>
          <p:nvPr/>
        </p:nvSpPr>
        <p:spPr>
          <a:xfrm>
            <a:off x="3873759" y="3664744"/>
            <a:ext cx="986273"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b1</a:t>
            </a:r>
            <a:r>
              <a:rPr lang="zh-CN" altLang="en-US" sz="1600" dirty="0" smtClean="0">
                <a:solidFill>
                  <a:schemeClr val="tx1"/>
                </a:solidFill>
              </a:rPr>
              <a:t>→</a:t>
            </a:r>
            <a:r>
              <a:rPr lang="en-US" altLang="zh-CN" sz="1600" dirty="0" smtClean="0">
                <a:solidFill>
                  <a:schemeClr val="tx1"/>
                </a:solidFill>
              </a:rPr>
              <a:t>A1</a:t>
            </a:r>
            <a:r>
              <a:rPr lang="en-US" altLang="zh-CN" sz="1600" dirty="0" smtClean="0"/>
              <a:t> </a:t>
            </a:r>
            <a:endParaRPr lang="zh-CN" altLang="en-US" sz="1600" dirty="0"/>
          </a:p>
          <a:p>
            <a:pPr algn="ctr"/>
            <a:endParaRPr lang="zh-CN" altLang="en-US" dirty="0"/>
          </a:p>
        </p:txBody>
      </p:sp>
      <p:sp>
        <p:nvSpPr>
          <p:cNvPr id="56" name="矩形 55"/>
          <p:cNvSpPr/>
          <p:nvPr/>
        </p:nvSpPr>
        <p:spPr>
          <a:xfrm>
            <a:off x="1907704" y="3645024"/>
            <a:ext cx="891540"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b2</a:t>
            </a:r>
            <a:r>
              <a:rPr lang="zh-CN" altLang="en-US" sz="1600" dirty="0" smtClean="0">
                <a:solidFill>
                  <a:schemeClr val="tx1"/>
                </a:solidFill>
              </a:rPr>
              <a:t>→</a:t>
            </a:r>
            <a:r>
              <a:rPr lang="en-US" altLang="zh-CN" sz="1600" dirty="0" smtClean="0">
                <a:solidFill>
                  <a:schemeClr val="tx1"/>
                </a:solidFill>
              </a:rPr>
              <a:t>A1</a:t>
            </a:r>
            <a:r>
              <a:rPr lang="en-US" altLang="zh-CN" sz="1600" dirty="0" smtClean="0"/>
              <a:t> </a:t>
            </a:r>
            <a:endParaRPr lang="zh-CN" altLang="en-US" sz="1600" dirty="0"/>
          </a:p>
          <a:p>
            <a:pPr algn="ctr"/>
            <a:endParaRPr lang="zh-CN" altLang="en-US" dirty="0"/>
          </a:p>
        </p:txBody>
      </p:sp>
      <p:sp>
        <p:nvSpPr>
          <p:cNvPr id="57" name="矩形 56"/>
          <p:cNvSpPr/>
          <p:nvPr/>
        </p:nvSpPr>
        <p:spPr>
          <a:xfrm>
            <a:off x="2821969" y="3645024"/>
            <a:ext cx="1029951"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1</a:t>
            </a:r>
            <a:r>
              <a:rPr lang="zh-CN" altLang="en-US" sz="1600" dirty="0" smtClean="0">
                <a:solidFill>
                  <a:schemeClr val="tx1"/>
                </a:solidFill>
              </a:rPr>
              <a:t>→</a:t>
            </a:r>
            <a:r>
              <a:rPr lang="en-US" altLang="zh-CN" sz="1600" dirty="0">
                <a:solidFill>
                  <a:schemeClr val="tx1"/>
                </a:solidFill>
              </a:rPr>
              <a:t>b</a:t>
            </a:r>
            <a:r>
              <a:rPr lang="en-US" altLang="zh-CN" sz="1600" dirty="0" smtClean="0">
                <a:solidFill>
                  <a:schemeClr val="tx1"/>
                </a:solidFill>
              </a:rPr>
              <a:t>1</a:t>
            </a:r>
            <a:r>
              <a:rPr lang="en-US" altLang="zh-CN" sz="1600" dirty="0" smtClean="0"/>
              <a:t> </a:t>
            </a:r>
            <a:endParaRPr lang="zh-CN" altLang="en-US" sz="1600" dirty="0"/>
          </a:p>
          <a:p>
            <a:pPr algn="ctr"/>
            <a:endParaRPr lang="zh-CN" altLang="en-US" dirty="0"/>
          </a:p>
        </p:txBody>
      </p:sp>
      <p:sp>
        <p:nvSpPr>
          <p:cNvPr id="58" name="矩形 57"/>
          <p:cNvSpPr/>
          <p:nvPr/>
        </p:nvSpPr>
        <p:spPr>
          <a:xfrm>
            <a:off x="4860032" y="3645024"/>
            <a:ext cx="1029951"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1</a:t>
            </a:r>
            <a:r>
              <a:rPr lang="zh-CN" altLang="en-US" sz="1600" dirty="0" smtClean="0">
                <a:solidFill>
                  <a:schemeClr val="tx1"/>
                </a:solidFill>
              </a:rPr>
              <a:t>→</a:t>
            </a:r>
            <a:r>
              <a:rPr lang="en-US" altLang="zh-CN" sz="1600" dirty="0">
                <a:solidFill>
                  <a:schemeClr val="tx1"/>
                </a:solidFill>
              </a:rPr>
              <a:t>b</a:t>
            </a:r>
            <a:r>
              <a:rPr lang="en-US" altLang="zh-CN" sz="1600" dirty="0" smtClean="0">
                <a:solidFill>
                  <a:schemeClr val="tx1"/>
                </a:solidFill>
              </a:rPr>
              <a:t>1</a:t>
            </a:r>
            <a:r>
              <a:rPr lang="en-US" altLang="zh-CN" sz="1600" dirty="0" smtClean="0"/>
              <a:t> </a:t>
            </a:r>
            <a:endParaRPr lang="zh-CN" altLang="en-US" sz="1600" dirty="0"/>
          </a:p>
          <a:p>
            <a:pPr algn="ctr"/>
            <a:endParaRPr lang="zh-CN" altLang="en-US" dirty="0"/>
          </a:p>
        </p:txBody>
      </p:sp>
      <p:sp>
        <p:nvSpPr>
          <p:cNvPr id="59" name="矩形 58"/>
          <p:cNvSpPr/>
          <p:nvPr/>
        </p:nvSpPr>
        <p:spPr>
          <a:xfrm>
            <a:off x="6876256" y="3645024"/>
            <a:ext cx="1152128"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1</a:t>
            </a:r>
            <a:r>
              <a:rPr lang="zh-CN" altLang="en-US" sz="1600" dirty="0" smtClean="0">
                <a:solidFill>
                  <a:schemeClr val="tx1"/>
                </a:solidFill>
              </a:rPr>
              <a:t>→</a:t>
            </a:r>
            <a:r>
              <a:rPr lang="en-US" altLang="zh-CN" sz="1600" dirty="0" smtClean="0">
                <a:solidFill>
                  <a:schemeClr val="tx1"/>
                </a:solidFill>
              </a:rPr>
              <a:t>b</a:t>
            </a:r>
            <a:r>
              <a:rPr lang="en-US" altLang="zh-CN" sz="1600" dirty="0">
                <a:solidFill>
                  <a:schemeClr val="tx1"/>
                </a:solidFill>
              </a:rPr>
              <a:t>3</a:t>
            </a:r>
            <a:r>
              <a:rPr lang="en-US" altLang="zh-CN" sz="1600" dirty="0" smtClean="0"/>
              <a:t> </a:t>
            </a:r>
            <a:endParaRPr lang="zh-CN" altLang="en-US" sz="1600" dirty="0"/>
          </a:p>
          <a:p>
            <a:pPr algn="ctr"/>
            <a:endParaRPr lang="zh-CN" altLang="en-US" dirty="0"/>
          </a:p>
        </p:txBody>
      </p:sp>
      <p:sp>
        <p:nvSpPr>
          <p:cNvPr id="60" name="矩形 59"/>
          <p:cNvSpPr/>
          <p:nvPr/>
        </p:nvSpPr>
        <p:spPr>
          <a:xfrm>
            <a:off x="5889983" y="3645024"/>
            <a:ext cx="986273"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b1</a:t>
            </a:r>
            <a:r>
              <a:rPr lang="zh-CN" altLang="en-US" sz="1600" dirty="0" smtClean="0">
                <a:solidFill>
                  <a:schemeClr val="tx1"/>
                </a:solidFill>
              </a:rPr>
              <a:t>→</a:t>
            </a:r>
            <a:r>
              <a:rPr lang="en-US" altLang="zh-CN" sz="1600" dirty="0" smtClean="0">
                <a:solidFill>
                  <a:schemeClr val="tx1"/>
                </a:solidFill>
              </a:rPr>
              <a:t>A1</a:t>
            </a:r>
            <a:r>
              <a:rPr lang="en-US" altLang="zh-CN" sz="1600" dirty="0" smtClean="0"/>
              <a:t> </a:t>
            </a:r>
            <a:endParaRPr lang="zh-CN" altLang="en-US" sz="1600" dirty="0"/>
          </a:p>
          <a:p>
            <a:pPr algn="ctr"/>
            <a:endParaRPr lang="zh-CN" altLang="en-US" dirty="0"/>
          </a:p>
        </p:txBody>
      </p:sp>
      <p:cxnSp>
        <p:nvCxnSpPr>
          <p:cNvPr id="61" name="直接箭头连接符 60"/>
          <p:cNvCxnSpPr/>
          <p:nvPr/>
        </p:nvCxnSpPr>
        <p:spPr>
          <a:xfrm flipH="1" flipV="1">
            <a:off x="1690526" y="1844824"/>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403648" y="1556792"/>
            <a:ext cx="691482" cy="369332"/>
          </a:xfrm>
          <a:prstGeom prst="rect">
            <a:avLst/>
          </a:prstGeom>
          <a:noFill/>
        </p:spPr>
        <p:txBody>
          <a:bodyPr wrap="square" rtlCol="0">
            <a:spAutoFit/>
          </a:bodyPr>
          <a:lstStyle/>
          <a:p>
            <a:r>
              <a:rPr lang="en-US" altLang="zh-CN" b="1" dirty="0" smtClean="0">
                <a:solidFill>
                  <a:srgbClr val="FF9900"/>
                </a:solidFill>
              </a:rPr>
              <a:t>0.75</a:t>
            </a:r>
            <a:endParaRPr lang="zh-CN" altLang="en-US" b="1" dirty="0">
              <a:solidFill>
                <a:srgbClr val="FF9900"/>
              </a:solidFill>
            </a:endParaRPr>
          </a:p>
        </p:txBody>
      </p:sp>
      <p:sp>
        <p:nvSpPr>
          <p:cNvPr id="64" name="矩形 63"/>
          <p:cNvSpPr/>
          <p:nvPr/>
        </p:nvSpPr>
        <p:spPr>
          <a:xfrm>
            <a:off x="1729976" y="4365104"/>
            <a:ext cx="753792"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endParaRPr lang="zh-CN" altLang="en-US" dirty="0"/>
          </a:p>
        </p:txBody>
      </p:sp>
      <p:cxnSp>
        <p:nvCxnSpPr>
          <p:cNvPr id="65" name="直接箭头连接符 64"/>
          <p:cNvCxnSpPr/>
          <p:nvPr/>
        </p:nvCxnSpPr>
        <p:spPr>
          <a:xfrm flipH="1" flipV="1">
            <a:off x="2482614" y="1844824"/>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195736" y="1556792"/>
            <a:ext cx="691482" cy="369332"/>
          </a:xfrm>
          <a:prstGeom prst="rect">
            <a:avLst/>
          </a:prstGeom>
          <a:noFill/>
        </p:spPr>
        <p:txBody>
          <a:bodyPr wrap="square" rtlCol="0">
            <a:spAutoFit/>
          </a:bodyPr>
          <a:lstStyle/>
          <a:p>
            <a:r>
              <a:rPr lang="en-US" altLang="zh-CN" b="1" dirty="0" smtClean="0">
                <a:solidFill>
                  <a:srgbClr val="FF9900"/>
                </a:solidFill>
              </a:rPr>
              <a:t>1.5</a:t>
            </a:r>
            <a:endParaRPr lang="zh-CN" altLang="en-US" b="1" dirty="0">
              <a:solidFill>
                <a:srgbClr val="FF9900"/>
              </a:solidFill>
            </a:endParaRPr>
          </a:p>
        </p:txBody>
      </p:sp>
      <p:cxnSp>
        <p:nvCxnSpPr>
          <p:cNvPr id="67" name="直接箭头连接符 66"/>
          <p:cNvCxnSpPr/>
          <p:nvPr/>
        </p:nvCxnSpPr>
        <p:spPr>
          <a:xfrm flipH="1" flipV="1">
            <a:off x="3274702" y="1844824"/>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987824" y="1556792"/>
            <a:ext cx="691482" cy="369332"/>
          </a:xfrm>
          <a:prstGeom prst="rect">
            <a:avLst/>
          </a:prstGeom>
          <a:noFill/>
        </p:spPr>
        <p:txBody>
          <a:bodyPr wrap="square" rtlCol="0">
            <a:spAutoFit/>
          </a:bodyPr>
          <a:lstStyle/>
          <a:p>
            <a:r>
              <a:rPr lang="en-US" altLang="zh-CN" b="1" dirty="0" smtClean="0">
                <a:solidFill>
                  <a:srgbClr val="FF9900"/>
                </a:solidFill>
              </a:rPr>
              <a:t>2.25</a:t>
            </a:r>
            <a:endParaRPr lang="zh-CN" altLang="en-US" b="1" dirty="0">
              <a:solidFill>
                <a:srgbClr val="FF9900"/>
              </a:solidFill>
            </a:endParaRPr>
          </a:p>
        </p:txBody>
      </p:sp>
      <p:cxnSp>
        <p:nvCxnSpPr>
          <p:cNvPr id="69" name="直接箭头连接符 68"/>
          <p:cNvCxnSpPr/>
          <p:nvPr/>
        </p:nvCxnSpPr>
        <p:spPr>
          <a:xfrm flipH="1" flipV="1">
            <a:off x="4066790" y="1844824"/>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779912" y="1556792"/>
            <a:ext cx="691482" cy="369332"/>
          </a:xfrm>
          <a:prstGeom prst="rect">
            <a:avLst/>
          </a:prstGeom>
          <a:noFill/>
        </p:spPr>
        <p:txBody>
          <a:bodyPr wrap="square" rtlCol="0">
            <a:spAutoFit/>
          </a:bodyPr>
          <a:lstStyle/>
          <a:p>
            <a:r>
              <a:rPr lang="en-US" altLang="zh-CN" b="1" dirty="0" smtClean="0">
                <a:solidFill>
                  <a:srgbClr val="FF9900"/>
                </a:solidFill>
              </a:rPr>
              <a:t>3.0</a:t>
            </a:r>
            <a:endParaRPr lang="zh-CN" altLang="en-US" b="1" dirty="0">
              <a:solidFill>
                <a:srgbClr val="FF9900"/>
              </a:solidFill>
            </a:endParaRPr>
          </a:p>
        </p:txBody>
      </p:sp>
      <p:cxnSp>
        <p:nvCxnSpPr>
          <p:cNvPr id="71" name="直接箭头连接符 70"/>
          <p:cNvCxnSpPr/>
          <p:nvPr/>
        </p:nvCxnSpPr>
        <p:spPr>
          <a:xfrm flipH="1" flipV="1">
            <a:off x="4887476" y="1844824"/>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600598" y="1556792"/>
            <a:ext cx="691482" cy="369332"/>
          </a:xfrm>
          <a:prstGeom prst="rect">
            <a:avLst/>
          </a:prstGeom>
          <a:noFill/>
        </p:spPr>
        <p:txBody>
          <a:bodyPr wrap="square" rtlCol="0">
            <a:spAutoFit/>
          </a:bodyPr>
          <a:lstStyle/>
          <a:p>
            <a:r>
              <a:rPr lang="en-US" altLang="zh-CN" b="1" dirty="0" smtClean="0">
                <a:solidFill>
                  <a:srgbClr val="FF9900"/>
                </a:solidFill>
              </a:rPr>
              <a:t>3.83</a:t>
            </a:r>
            <a:endParaRPr lang="zh-CN" altLang="en-US" b="1" dirty="0">
              <a:solidFill>
                <a:srgbClr val="FF9900"/>
              </a:solidFill>
            </a:endParaRPr>
          </a:p>
        </p:txBody>
      </p:sp>
      <p:cxnSp>
        <p:nvCxnSpPr>
          <p:cNvPr id="73" name="直接箭头连接符 72"/>
          <p:cNvCxnSpPr/>
          <p:nvPr/>
        </p:nvCxnSpPr>
        <p:spPr>
          <a:xfrm flipH="1" flipV="1">
            <a:off x="5722974" y="1844824"/>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436096" y="1556792"/>
            <a:ext cx="691482" cy="369332"/>
          </a:xfrm>
          <a:prstGeom prst="rect">
            <a:avLst/>
          </a:prstGeom>
          <a:noFill/>
        </p:spPr>
        <p:txBody>
          <a:bodyPr wrap="square" rtlCol="0">
            <a:spAutoFit/>
          </a:bodyPr>
          <a:lstStyle/>
          <a:p>
            <a:r>
              <a:rPr lang="en-US" altLang="zh-CN" b="1" dirty="0" smtClean="0">
                <a:solidFill>
                  <a:srgbClr val="FF9900"/>
                </a:solidFill>
              </a:rPr>
              <a:t>4.66</a:t>
            </a:r>
            <a:endParaRPr lang="zh-CN" altLang="en-US" b="1" dirty="0">
              <a:solidFill>
                <a:srgbClr val="FF9900"/>
              </a:solidFill>
            </a:endParaRPr>
          </a:p>
        </p:txBody>
      </p:sp>
      <p:cxnSp>
        <p:nvCxnSpPr>
          <p:cNvPr id="75" name="直接箭头连接符 74"/>
          <p:cNvCxnSpPr/>
          <p:nvPr/>
        </p:nvCxnSpPr>
        <p:spPr>
          <a:xfrm flipH="1" flipV="1">
            <a:off x="6543660" y="1860150"/>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256782" y="1572118"/>
            <a:ext cx="691482" cy="369332"/>
          </a:xfrm>
          <a:prstGeom prst="rect">
            <a:avLst/>
          </a:prstGeom>
          <a:noFill/>
        </p:spPr>
        <p:txBody>
          <a:bodyPr wrap="square" rtlCol="0">
            <a:spAutoFit/>
          </a:bodyPr>
          <a:lstStyle/>
          <a:p>
            <a:r>
              <a:rPr lang="en-US" altLang="zh-CN" b="1" dirty="0" smtClean="0">
                <a:solidFill>
                  <a:srgbClr val="FF9900"/>
                </a:solidFill>
              </a:rPr>
              <a:t>5.5</a:t>
            </a:r>
            <a:endParaRPr lang="zh-CN" altLang="en-US" b="1" dirty="0">
              <a:solidFill>
                <a:srgbClr val="FF9900"/>
              </a:solidFill>
            </a:endParaRPr>
          </a:p>
        </p:txBody>
      </p:sp>
      <p:cxnSp>
        <p:nvCxnSpPr>
          <p:cNvPr id="77" name="直接箭头连接符 76"/>
          <p:cNvCxnSpPr/>
          <p:nvPr/>
        </p:nvCxnSpPr>
        <p:spPr>
          <a:xfrm flipH="1" flipV="1">
            <a:off x="7451166" y="1788142"/>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164288" y="1500110"/>
            <a:ext cx="691482" cy="369332"/>
          </a:xfrm>
          <a:prstGeom prst="rect">
            <a:avLst/>
          </a:prstGeom>
          <a:noFill/>
        </p:spPr>
        <p:txBody>
          <a:bodyPr wrap="square" rtlCol="0">
            <a:spAutoFit/>
          </a:bodyPr>
          <a:lstStyle/>
          <a:p>
            <a:r>
              <a:rPr lang="en-US" altLang="zh-CN" b="1" dirty="0" smtClean="0">
                <a:solidFill>
                  <a:srgbClr val="FF9900"/>
                </a:solidFill>
              </a:rPr>
              <a:t>6.33</a:t>
            </a:r>
            <a:endParaRPr lang="zh-CN" altLang="en-US" b="1" dirty="0">
              <a:solidFill>
                <a:srgbClr val="FF9900"/>
              </a:solidFill>
            </a:endParaRPr>
          </a:p>
        </p:txBody>
      </p:sp>
      <p:sp>
        <p:nvSpPr>
          <p:cNvPr id="79" name="矩形 78"/>
          <p:cNvSpPr/>
          <p:nvPr/>
        </p:nvSpPr>
        <p:spPr>
          <a:xfrm>
            <a:off x="2530954" y="4365104"/>
            <a:ext cx="744902"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A2</a:t>
            </a:r>
            <a:r>
              <a:rPr lang="zh-CN" altLang="en-US" sz="1600" dirty="0" smtClean="0">
                <a:solidFill>
                  <a:schemeClr val="tx1"/>
                </a:solidFill>
              </a:rPr>
              <a:t>→</a:t>
            </a:r>
            <a:r>
              <a:rPr lang="en-US" altLang="zh-CN" sz="1600" dirty="0">
                <a:solidFill>
                  <a:schemeClr val="tx1"/>
                </a:solidFill>
              </a:rPr>
              <a:t>b2</a:t>
            </a:r>
            <a:r>
              <a:rPr lang="en-US" altLang="zh-CN" sz="1600" dirty="0"/>
              <a:t> </a:t>
            </a:r>
            <a:endParaRPr lang="zh-CN" altLang="en-US" sz="1600" dirty="0"/>
          </a:p>
          <a:p>
            <a:pPr algn="ctr"/>
            <a:r>
              <a:rPr lang="en-US" altLang="zh-CN" dirty="0" smtClean="0"/>
              <a:t>               </a:t>
            </a:r>
            <a:endParaRPr lang="zh-CN" altLang="en-US" dirty="0"/>
          </a:p>
        </p:txBody>
      </p:sp>
      <p:sp>
        <p:nvSpPr>
          <p:cNvPr id="80" name="矩形 79"/>
          <p:cNvSpPr/>
          <p:nvPr/>
        </p:nvSpPr>
        <p:spPr>
          <a:xfrm>
            <a:off x="3314152" y="4365104"/>
            <a:ext cx="753792"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endParaRPr lang="zh-CN" altLang="en-US" dirty="0"/>
          </a:p>
        </p:txBody>
      </p:sp>
      <p:sp>
        <p:nvSpPr>
          <p:cNvPr id="81" name="矩形 80"/>
          <p:cNvSpPr/>
          <p:nvPr/>
        </p:nvSpPr>
        <p:spPr>
          <a:xfrm>
            <a:off x="4067944" y="4365104"/>
            <a:ext cx="792089"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b3</a:t>
            </a:r>
            <a:r>
              <a:rPr lang="en-US" altLang="zh-CN" sz="1600" dirty="0" smtClean="0"/>
              <a:t> </a:t>
            </a:r>
            <a:endParaRPr lang="zh-CN" altLang="en-US" sz="1600" dirty="0"/>
          </a:p>
          <a:p>
            <a:pPr algn="ctr"/>
            <a:r>
              <a:rPr lang="en-US" altLang="zh-CN" dirty="0" smtClean="0"/>
              <a:t>               </a:t>
            </a:r>
            <a:endParaRPr lang="zh-CN" altLang="en-US" dirty="0"/>
          </a:p>
        </p:txBody>
      </p:sp>
      <p:sp>
        <p:nvSpPr>
          <p:cNvPr id="82" name="矩形 81"/>
          <p:cNvSpPr/>
          <p:nvPr/>
        </p:nvSpPr>
        <p:spPr>
          <a:xfrm>
            <a:off x="4903011" y="4365104"/>
            <a:ext cx="792089"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b3</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r>
              <a:rPr lang="en-US" altLang="zh-CN" dirty="0" smtClean="0"/>
              <a:t>               </a:t>
            </a:r>
            <a:endParaRPr lang="zh-CN" altLang="en-US" dirty="0"/>
          </a:p>
        </p:txBody>
      </p:sp>
      <p:sp>
        <p:nvSpPr>
          <p:cNvPr id="83" name="矩形 82"/>
          <p:cNvSpPr/>
          <p:nvPr/>
        </p:nvSpPr>
        <p:spPr>
          <a:xfrm>
            <a:off x="5719580" y="4379618"/>
            <a:ext cx="854130"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b3</a:t>
            </a:r>
            <a:r>
              <a:rPr lang="en-US" altLang="zh-CN" sz="1600" dirty="0" smtClean="0"/>
              <a:t> </a:t>
            </a:r>
            <a:endParaRPr lang="zh-CN" altLang="en-US" sz="1600" dirty="0"/>
          </a:p>
          <a:p>
            <a:pPr algn="ctr"/>
            <a:r>
              <a:rPr lang="en-US" altLang="zh-CN" dirty="0" smtClean="0"/>
              <a:t>               </a:t>
            </a:r>
            <a:endParaRPr lang="zh-CN" altLang="en-US" dirty="0"/>
          </a:p>
        </p:txBody>
      </p:sp>
      <p:cxnSp>
        <p:nvCxnSpPr>
          <p:cNvPr id="84" name="直接箭头连接符 83"/>
          <p:cNvCxnSpPr/>
          <p:nvPr/>
        </p:nvCxnSpPr>
        <p:spPr>
          <a:xfrm flipH="1" flipV="1">
            <a:off x="8243254" y="1844824"/>
            <a:ext cx="10852" cy="3945114"/>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956376" y="1556792"/>
            <a:ext cx="691482" cy="369332"/>
          </a:xfrm>
          <a:prstGeom prst="rect">
            <a:avLst/>
          </a:prstGeom>
          <a:noFill/>
        </p:spPr>
        <p:txBody>
          <a:bodyPr wrap="square" rtlCol="0">
            <a:spAutoFit/>
          </a:bodyPr>
          <a:lstStyle/>
          <a:p>
            <a:r>
              <a:rPr lang="en-US" altLang="zh-CN" b="1" dirty="0" smtClean="0">
                <a:solidFill>
                  <a:srgbClr val="FF9900"/>
                </a:solidFill>
              </a:rPr>
              <a:t>7.16</a:t>
            </a:r>
            <a:endParaRPr lang="zh-CN" altLang="en-US" b="1" dirty="0">
              <a:solidFill>
                <a:srgbClr val="FF9900"/>
              </a:solidFill>
            </a:endParaRPr>
          </a:p>
        </p:txBody>
      </p:sp>
      <p:sp>
        <p:nvSpPr>
          <p:cNvPr id="86" name="矩形 85"/>
          <p:cNvSpPr/>
          <p:nvPr/>
        </p:nvSpPr>
        <p:spPr>
          <a:xfrm>
            <a:off x="6588225" y="4365104"/>
            <a:ext cx="864096"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b3</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r>
              <a:rPr lang="en-US" altLang="zh-CN" dirty="0" smtClean="0"/>
              <a:t>               </a:t>
            </a:r>
            <a:endParaRPr lang="zh-CN" altLang="en-US" dirty="0"/>
          </a:p>
        </p:txBody>
      </p:sp>
      <p:sp>
        <p:nvSpPr>
          <p:cNvPr id="87" name="矩形 86"/>
          <p:cNvSpPr/>
          <p:nvPr/>
        </p:nvSpPr>
        <p:spPr>
          <a:xfrm>
            <a:off x="7476630" y="4365104"/>
            <a:ext cx="776482"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b3</a:t>
            </a:r>
            <a:r>
              <a:rPr lang="en-US" altLang="zh-CN" sz="1600" dirty="0" smtClean="0"/>
              <a:t> </a:t>
            </a:r>
            <a:endParaRPr lang="zh-CN" altLang="en-US" sz="1600" dirty="0"/>
          </a:p>
          <a:p>
            <a:pPr algn="ctr"/>
            <a:r>
              <a:rPr lang="en-US" altLang="zh-CN" dirty="0" smtClean="0"/>
              <a:t>               </a:t>
            </a:r>
            <a:endParaRPr lang="zh-CN" altLang="en-US" dirty="0"/>
          </a:p>
        </p:txBody>
      </p:sp>
      <p:sp>
        <p:nvSpPr>
          <p:cNvPr id="88" name="矩形 87"/>
          <p:cNvSpPr/>
          <p:nvPr/>
        </p:nvSpPr>
        <p:spPr>
          <a:xfrm>
            <a:off x="1691680" y="5085184"/>
            <a:ext cx="790819"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endParaRPr lang="zh-CN" altLang="en-US" dirty="0"/>
          </a:p>
        </p:txBody>
      </p:sp>
      <p:cxnSp>
        <p:nvCxnSpPr>
          <p:cNvPr id="89" name="直接箭头连接符 88"/>
          <p:cNvCxnSpPr/>
          <p:nvPr/>
        </p:nvCxnSpPr>
        <p:spPr>
          <a:xfrm flipH="1" flipV="1">
            <a:off x="3346710" y="1493168"/>
            <a:ext cx="10852" cy="44561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059832" y="1043444"/>
            <a:ext cx="691482" cy="369332"/>
          </a:xfrm>
          <a:prstGeom prst="rect">
            <a:avLst/>
          </a:prstGeom>
          <a:noFill/>
        </p:spPr>
        <p:txBody>
          <a:bodyPr wrap="square" rtlCol="0">
            <a:spAutoFit/>
          </a:bodyPr>
          <a:lstStyle/>
          <a:p>
            <a:r>
              <a:rPr lang="en-US" altLang="zh-CN" b="1" dirty="0" smtClean="0">
                <a:solidFill>
                  <a:srgbClr val="7030A0"/>
                </a:solidFill>
              </a:rPr>
              <a:t>2.33</a:t>
            </a:r>
            <a:endParaRPr lang="zh-CN" altLang="en-US" b="1" dirty="0">
              <a:solidFill>
                <a:srgbClr val="7030A0"/>
              </a:solidFill>
            </a:endParaRPr>
          </a:p>
        </p:txBody>
      </p:sp>
      <p:sp>
        <p:nvSpPr>
          <p:cNvPr id="92" name="矩形 91"/>
          <p:cNvSpPr/>
          <p:nvPr/>
        </p:nvSpPr>
        <p:spPr>
          <a:xfrm>
            <a:off x="2483768" y="5085184"/>
            <a:ext cx="869901"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b3</a:t>
            </a:r>
            <a:r>
              <a:rPr lang="en-US" altLang="zh-CN" sz="1600" dirty="0" smtClean="0"/>
              <a:t> </a:t>
            </a:r>
            <a:endParaRPr lang="zh-CN" altLang="en-US" sz="1600" dirty="0"/>
          </a:p>
          <a:p>
            <a:pPr algn="ctr"/>
            <a:endParaRPr lang="zh-CN" altLang="en-US" dirty="0"/>
          </a:p>
        </p:txBody>
      </p:sp>
      <p:cxnSp>
        <p:nvCxnSpPr>
          <p:cNvPr id="93" name="直接箭头连接符 92"/>
          <p:cNvCxnSpPr/>
          <p:nvPr/>
        </p:nvCxnSpPr>
        <p:spPr>
          <a:xfrm flipH="1" flipV="1">
            <a:off x="4210806" y="1502460"/>
            <a:ext cx="10852" cy="44561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923928" y="1052736"/>
            <a:ext cx="691482" cy="369332"/>
          </a:xfrm>
          <a:prstGeom prst="rect">
            <a:avLst/>
          </a:prstGeom>
          <a:noFill/>
        </p:spPr>
        <p:txBody>
          <a:bodyPr wrap="square" rtlCol="0">
            <a:spAutoFit/>
          </a:bodyPr>
          <a:lstStyle/>
          <a:p>
            <a:r>
              <a:rPr lang="en-US" altLang="zh-CN" b="1" dirty="0" smtClean="0">
                <a:solidFill>
                  <a:srgbClr val="7030A0"/>
                </a:solidFill>
              </a:rPr>
              <a:t>3.16</a:t>
            </a:r>
            <a:endParaRPr lang="zh-CN" altLang="en-US" b="1" dirty="0">
              <a:solidFill>
                <a:srgbClr val="7030A0"/>
              </a:solidFill>
            </a:endParaRPr>
          </a:p>
        </p:txBody>
      </p:sp>
      <p:cxnSp>
        <p:nvCxnSpPr>
          <p:cNvPr id="95" name="直接箭头连接符 94"/>
          <p:cNvCxnSpPr/>
          <p:nvPr/>
        </p:nvCxnSpPr>
        <p:spPr>
          <a:xfrm flipH="1" flipV="1">
            <a:off x="5103500" y="1502460"/>
            <a:ext cx="10852" cy="44561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816622" y="1052736"/>
            <a:ext cx="691482" cy="369332"/>
          </a:xfrm>
          <a:prstGeom prst="rect">
            <a:avLst/>
          </a:prstGeom>
          <a:noFill/>
        </p:spPr>
        <p:txBody>
          <a:bodyPr wrap="square" rtlCol="0">
            <a:spAutoFit/>
          </a:bodyPr>
          <a:lstStyle/>
          <a:p>
            <a:r>
              <a:rPr lang="en-US" altLang="zh-CN" b="1" dirty="0" smtClean="0">
                <a:solidFill>
                  <a:srgbClr val="7030A0"/>
                </a:solidFill>
              </a:rPr>
              <a:t>4.0</a:t>
            </a:r>
            <a:endParaRPr lang="zh-CN" altLang="en-US" b="1" dirty="0">
              <a:solidFill>
                <a:srgbClr val="7030A0"/>
              </a:solidFill>
            </a:endParaRPr>
          </a:p>
        </p:txBody>
      </p:sp>
      <p:cxnSp>
        <p:nvCxnSpPr>
          <p:cNvPr id="97" name="直接箭头连接符 96"/>
          <p:cNvCxnSpPr/>
          <p:nvPr/>
        </p:nvCxnSpPr>
        <p:spPr>
          <a:xfrm flipH="1" flipV="1">
            <a:off x="5924054" y="1502460"/>
            <a:ext cx="10852" cy="44561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637176" y="1052736"/>
            <a:ext cx="691482" cy="369332"/>
          </a:xfrm>
          <a:prstGeom prst="rect">
            <a:avLst/>
          </a:prstGeom>
          <a:noFill/>
        </p:spPr>
        <p:txBody>
          <a:bodyPr wrap="square" rtlCol="0">
            <a:spAutoFit/>
          </a:bodyPr>
          <a:lstStyle/>
          <a:p>
            <a:r>
              <a:rPr lang="en-US" altLang="zh-CN" b="1" dirty="0" smtClean="0">
                <a:solidFill>
                  <a:srgbClr val="7030A0"/>
                </a:solidFill>
              </a:rPr>
              <a:t>4.83</a:t>
            </a:r>
            <a:endParaRPr lang="zh-CN" altLang="en-US" b="1" dirty="0">
              <a:solidFill>
                <a:srgbClr val="7030A0"/>
              </a:solidFill>
            </a:endParaRPr>
          </a:p>
        </p:txBody>
      </p:sp>
      <p:cxnSp>
        <p:nvCxnSpPr>
          <p:cNvPr id="99" name="直接箭头连接符 98"/>
          <p:cNvCxnSpPr/>
          <p:nvPr/>
        </p:nvCxnSpPr>
        <p:spPr>
          <a:xfrm flipH="1" flipV="1">
            <a:off x="6745600" y="1502460"/>
            <a:ext cx="10852" cy="44561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458722" y="1052736"/>
            <a:ext cx="691482" cy="369332"/>
          </a:xfrm>
          <a:prstGeom prst="rect">
            <a:avLst/>
          </a:prstGeom>
          <a:noFill/>
        </p:spPr>
        <p:txBody>
          <a:bodyPr wrap="square" rtlCol="0">
            <a:spAutoFit/>
          </a:bodyPr>
          <a:lstStyle/>
          <a:p>
            <a:r>
              <a:rPr lang="en-US" altLang="zh-CN" b="1" dirty="0" smtClean="0">
                <a:solidFill>
                  <a:srgbClr val="7030A0"/>
                </a:solidFill>
              </a:rPr>
              <a:t>5.66</a:t>
            </a:r>
            <a:endParaRPr lang="zh-CN" altLang="en-US" b="1" dirty="0">
              <a:solidFill>
                <a:srgbClr val="7030A0"/>
              </a:solidFill>
            </a:endParaRPr>
          </a:p>
        </p:txBody>
      </p:sp>
      <p:cxnSp>
        <p:nvCxnSpPr>
          <p:cNvPr id="101" name="直接箭头连接符 100"/>
          <p:cNvCxnSpPr/>
          <p:nvPr/>
        </p:nvCxnSpPr>
        <p:spPr>
          <a:xfrm flipH="1" flipV="1">
            <a:off x="7623780" y="1502460"/>
            <a:ext cx="10852" cy="44561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336902" y="1052736"/>
            <a:ext cx="691482" cy="369332"/>
          </a:xfrm>
          <a:prstGeom prst="rect">
            <a:avLst/>
          </a:prstGeom>
          <a:noFill/>
        </p:spPr>
        <p:txBody>
          <a:bodyPr wrap="square" rtlCol="0">
            <a:spAutoFit/>
          </a:bodyPr>
          <a:lstStyle/>
          <a:p>
            <a:r>
              <a:rPr lang="en-US" altLang="zh-CN" b="1" dirty="0" smtClean="0">
                <a:solidFill>
                  <a:srgbClr val="7030A0"/>
                </a:solidFill>
              </a:rPr>
              <a:t>6.49</a:t>
            </a:r>
            <a:endParaRPr lang="zh-CN" altLang="en-US" b="1" dirty="0">
              <a:solidFill>
                <a:srgbClr val="7030A0"/>
              </a:solidFill>
            </a:endParaRPr>
          </a:p>
        </p:txBody>
      </p:sp>
      <p:cxnSp>
        <p:nvCxnSpPr>
          <p:cNvPr id="103" name="直接箭头连接符 102"/>
          <p:cNvCxnSpPr/>
          <p:nvPr/>
        </p:nvCxnSpPr>
        <p:spPr>
          <a:xfrm flipH="1" flipV="1">
            <a:off x="8487876" y="1502460"/>
            <a:ext cx="10852" cy="44561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8200998" y="1052736"/>
            <a:ext cx="691482" cy="369332"/>
          </a:xfrm>
          <a:prstGeom prst="rect">
            <a:avLst/>
          </a:prstGeom>
          <a:noFill/>
        </p:spPr>
        <p:txBody>
          <a:bodyPr wrap="square" rtlCol="0">
            <a:spAutoFit/>
          </a:bodyPr>
          <a:lstStyle/>
          <a:p>
            <a:r>
              <a:rPr lang="en-US" altLang="zh-CN" b="1" dirty="0" smtClean="0">
                <a:solidFill>
                  <a:srgbClr val="7030A0"/>
                </a:solidFill>
              </a:rPr>
              <a:t>7.33</a:t>
            </a:r>
            <a:endParaRPr lang="zh-CN" altLang="en-US" b="1" dirty="0">
              <a:solidFill>
                <a:srgbClr val="7030A0"/>
              </a:solidFill>
            </a:endParaRPr>
          </a:p>
        </p:txBody>
      </p:sp>
      <p:sp>
        <p:nvSpPr>
          <p:cNvPr id="105" name="矩形 104"/>
          <p:cNvSpPr/>
          <p:nvPr/>
        </p:nvSpPr>
        <p:spPr>
          <a:xfrm>
            <a:off x="3370525" y="5085184"/>
            <a:ext cx="869901"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b3</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endParaRPr lang="zh-CN" altLang="en-US" dirty="0"/>
          </a:p>
        </p:txBody>
      </p:sp>
      <p:sp>
        <p:nvSpPr>
          <p:cNvPr id="106" name="矩形 105"/>
          <p:cNvSpPr/>
          <p:nvPr/>
        </p:nvSpPr>
        <p:spPr>
          <a:xfrm>
            <a:off x="4249135" y="5085184"/>
            <a:ext cx="869901"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b3</a:t>
            </a:r>
            <a:r>
              <a:rPr lang="en-US" altLang="zh-CN" sz="1600" dirty="0" smtClean="0"/>
              <a:t> </a:t>
            </a:r>
            <a:endParaRPr lang="zh-CN" altLang="en-US" sz="1600" dirty="0"/>
          </a:p>
          <a:p>
            <a:pPr algn="ctr"/>
            <a:endParaRPr lang="zh-CN" altLang="en-US" dirty="0"/>
          </a:p>
        </p:txBody>
      </p:sp>
      <p:sp>
        <p:nvSpPr>
          <p:cNvPr id="107" name="矩形 106"/>
          <p:cNvSpPr/>
          <p:nvPr/>
        </p:nvSpPr>
        <p:spPr>
          <a:xfrm>
            <a:off x="5941421" y="5113650"/>
            <a:ext cx="790819"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b3</a:t>
            </a:r>
            <a:r>
              <a:rPr lang="en-US" altLang="zh-CN" sz="1600" dirty="0" smtClean="0"/>
              <a:t> </a:t>
            </a:r>
            <a:endParaRPr lang="zh-CN" altLang="en-US" sz="1600" dirty="0"/>
          </a:p>
          <a:p>
            <a:pPr algn="ctr"/>
            <a:endParaRPr lang="zh-CN" altLang="en-US" dirty="0"/>
          </a:p>
        </p:txBody>
      </p:sp>
      <p:sp>
        <p:nvSpPr>
          <p:cNvPr id="108" name="矩形 107"/>
          <p:cNvSpPr/>
          <p:nvPr/>
        </p:nvSpPr>
        <p:spPr>
          <a:xfrm>
            <a:off x="5124306" y="5085184"/>
            <a:ext cx="790819"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b3</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endParaRPr lang="zh-CN" altLang="en-US" dirty="0"/>
          </a:p>
        </p:txBody>
      </p:sp>
      <p:sp>
        <p:nvSpPr>
          <p:cNvPr id="109" name="矩形 108"/>
          <p:cNvSpPr/>
          <p:nvPr/>
        </p:nvSpPr>
        <p:spPr>
          <a:xfrm>
            <a:off x="7667670" y="5085184"/>
            <a:ext cx="806714"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r>
              <a:rPr lang="en-US" altLang="zh-CN" sz="1600" dirty="0" smtClean="0">
                <a:solidFill>
                  <a:schemeClr val="tx1"/>
                </a:solidFill>
              </a:rPr>
              <a:t>2</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b3</a:t>
            </a:r>
            <a:r>
              <a:rPr lang="en-US" altLang="zh-CN" sz="1600" dirty="0" smtClean="0"/>
              <a:t> </a:t>
            </a:r>
            <a:endParaRPr lang="zh-CN" altLang="en-US" sz="1600" dirty="0"/>
          </a:p>
          <a:p>
            <a:pPr algn="ctr"/>
            <a:endParaRPr lang="zh-CN" altLang="en-US" dirty="0"/>
          </a:p>
        </p:txBody>
      </p:sp>
      <p:sp>
        <p:nvSpPr>
          <p:cNvPr id="110" name="矩形 109"/>
          <p:cNvSpPr/>
          <p:nvPr/>
        </p:nvSpPr>
        <p:spPr>
          <a:xfrm>
            <a:off x="6765976" y="5085184"/>
            <a:ext cx="869901" cy="7200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b3</a:t>
            </a:r>
            <a:r>
              <a:rPr lang="zh-CN" altLang="en-US" sz="1600" dirty="0" smtClean="0">
                <a:solidFill>
                  <a:schemeClr val="tx1"/>
                </a:solidFill>
              </a:rPr>
              <a:t>→</a:t>
            </a:r>
            <a:endParaRPr lang="en-US" altLang="zh-CN" sz="1600" dirty="0" smtClean="0">
              <a:solidFill>
                <a:schemeClr val="tx1"/>
              </a:solidFill>
            </a:endParaRPr>
          </a:p>
          <a:p>
            <a:pPr algn="ctr"/>
            <a:r>
              <a:rPr lang="en-US" altLang="zh-CN" sz="1600" dirty="0" smtClean="0">
                <a:solidFill>
                  <a:schemeClr val="tx1"/>
                </a:solidFill>
              </a:rPr>
              <a:t>A2</a:t>
            </a:r>
            <a:r>
              <a:rPr lang="en-US" altLang="zh-CN" sz="1600" dirty="0" smtClean="0"/>
              <a:t> </a:t>
            </a:r>
            <a:endParaRPr lang="zh-CN" altLang="en-US" sz="1600" dirty="0"/>
          </a:p>
          <a:p>
            <a:pPr algn="ctr"/>
            <a:endParaRPr lang="zh-CN" altLang="en-US" dirty="0"/>
          </a:p>
        </p:txBody>
      </p:sp>
      <p:sp>
        <p:nvSpPr>
          <p:cNvPr id="111" name="TextBox 110"/>
          <p:cNvSpPr txBox="1"/>
          <p:nvPr/>
        </p:nvSpPr>
        <p:spPr>
          <a:xfrm>
            <a:off x="80732" y="714182"/>
            <a:ext cx="2737039" cy="523220"/>
          </a:xfrm>
          <a:prstGeom prst="rect">
            <a:avLst/>
          </a:prstGeom>
          <a:noFill/>
        </p:spPr>
        <p:txBody>
          <a:bodyPr wrap="square" rtlCol="0">
            <a:spAutoFit/>
          </a:bodyPr>
          <a:lstStyle/>
          <a:p>
            <a:r>
              <a:rPr lang="zh-CN" altLang="en-US" sz="2800" dirty="0" smtClean="0">
                <a:solidFill>
                  <a:srgbClr val="00B050"/>
                </a:solidFill>
              </a:rPr>
              <a:t>四、结果演示</a:t>
            </a:r>
            <a:endParaRPr lang="zh-CN" altLang="en-US" sz="2800" dirty="0">
              <a:solidFill>
                <a:srgbClr val="00B050"/>
              </a:solidFill>
            </a:endParaRPr>
          </a:p>
        </p:txBody>
      </p:sp>
      <p:cxnSp>
        <p:nvCxnSpPr>
          <p:cNvPr id="112" name="直接箭头连接符 111"/>
          <p:cNvCxnSpPr/>
          <p:nvPr/>
        </p:nvCxnSpPr>
        <p:spPr>
          <a:xfrm flipH="1" flipV="1">
            <a:off x="8035614" y="1556792"/>
            <a:ext cx="21704" cy="4392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748736" y="868070"/>
            <a:ext cx="691482" cy="369332"/>
          </a:xfrm>
          <a:prstGeom prst="rect">
            <a:avLst/>
          </a:prstGeom>
          <a:noFill/>
        </p:spPr>
        <p:txBody>
          <a:bodyPr wrap="square" rtlCol="0">
            <a:spAutoFit/>
          </a:bodyPr>
          <a:lstStyle/>
          <a:p>
            <a:r>
              <a:rPr lang="en-US" altLang="zh-CN" b="1" dirty="0" smtClean="0"/>
              <a:t>7.0</a:t>
            </a:r>
            <a:endParaRPr lang="zh-CN" altLang="en-US" b="1" dirty="0"/>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fill="hold"/>
                                        <p:tgtEl>
                                          <p:spTgt spid="62"/>
                                        </p:tgtEl>
                                        <p:attrNameLst>
                                          <p:attrName>ppt_x</p:attrName>
                                        </p:attrNameLst>
                                      </p:cBhvr>
                                      <p:tavLst>
                                        <p:tav tm="0">
                                          <p:val>
                                            <p:strVal val="0-#ppt_w/2"/>
                                          </p:val>
                                        </p:tav>
                                        <p:tav tm="100000">
                                          <p:val>
                                            <p:strVal val="#ppt_x"/>
                                          </p:val>
                                        </p:tav>
                                      </p:tavLst>
                                    </p:anim>
                                    <p:anim calcmode="lin" valueType="num">
                                      <p:cBhvr additive="base">
                                        <p:cTn id="22"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0-#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500" fill="hold"/>
                                        <p:tgtEl>
                                          <p:spTgt spid="88"/>
                                        </p:tgtEl>
                                        <p:attrNameLst>
                                          <p:attrName>ppt_x</p:attrName>
                                        </p:attrNameLst>
                                      </p:cBhvr>
                                      <p:tavLst>
                                        <p:tav tm="0">
                                          <p:val>
                                            <p:strVal val="0-#ppt_w/2"/>
                                          </p:val>
                                        </p:tav>
                                        <p:tav tm="100000">
                                          <p:val>
                                            <p:strVal val="#ppt_x"/>
                                          </p:val>
                                        </p:tav>
                                      </p:tavLst>
                                    </p:anim>
                                    <p:anim calcmode="lin" valueType="num">
                                      <p:cBhvr additive="base">
                                        <p:cTn id="56"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500" fill="hold"/>
                                        <p:tgtEl>
                                          <p:spTgt spid="65"/>
                                        </p:tgtEl>
                                        <p:attrNameLst>
                                          <p:attrName>ppt_x</p:attrName>
                                        </p:attrNameLst>
                                      </p:cBhvr>
                                      <p:tavLst>
                                        <p:tav tm="0">
                                          <p:val>
                                            <p:strVal val="0-#ppt_w/2"/>
                                          </p:val>
                                        </p:tav>
                                        <p:tav tm="100000">
                                          <p:val>
                                            <p:strVal val="#ppt_x"/>
                                          </p:val>
                                        </p:tav>
                                      </p:tavLst>
                                    </p:anim>
                                    <p:anim calcmode="lin" valueType="num">
                                      <p:cBhvr additive="base">
                                        <p:cTn id="62" dur="500" fill="hold"/>
                                        <p:tgtEl>
                                          <p:spTgt spid="65"/>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 calcmode="lin" valueType="num">
                                      <p:cBhvr additive="base">
                                        <p:cTn id="65" dur="500" fill="hold"/>
                                        <p:tgtEl>
                                          <p:spTgt spid="66"/>
                                        </p:tgtEl>
                                        <p:attrNameLst>
                                          <p:attrName>ppt_x</p:attrName>
                                        </p:attrNameLst>
                                      </p:cBhvr>
                                      <p:tavLst>
                                        <p:tav tm="0">
                                          <p:val>
                                            <p:strVal val="0-#ppt_w/2"/>
                                          </p:val>
                                        </p:tav>
                                        <p:tav tm="100000">
                                          <p:val>
                                            <p:strVal val="#ppt_x"/>
                                          </p:val>
                                        </p:tav>
                                      </p:tavLst>
                                    </p:anim>
                                    <p:anim calcmode="lin" valueType="num">
                                      <p:cBhvr additive="base">
                                        <p:cTn id="66"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500" fill="hold"/>
                                        <p:tgtEl>
                                          <p:spTgt spid="56"/>
                                        </p:tgtEl>
                                        <p:attrNameLst>
                                          <p:attrName>ppt_x</p:attrName>
                                        </p:attrNameLst>
                                      </p:cBhvr>
                                      <p:tavLst>
                                        <p:tav tm="0">
                                          <p:val>
                                            <p:strVal val="0-#ppt_w/2"/>
                                          </p:val>
                                        </p:tav>
                                        <p:tav tm="100000">
                                          <p:val>
                                            <p:strVal val="#ppt_x"/>
                                          </p:val>
                                        </p:tav>
                                      </p:tavLst>
                                    </p:anim>
                                    <p:anim calcmode="lin" valueType="num">
                                      <p:cBhvr additive="base">
                                        <p:cTn id="72" dur="500" fill="hold"/>
                                        <p:tgtEl>
                                          <p:spTgt spid="5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fill="hold"/>
                                        <p:tgtEl>
                                          <p:spTgt spid="49"/>
                                        </p:tgtEl>
                                        <p:attrNameLst>
                                          <p:attrName>ppt_x</p:attrName>
                                        </p:attrNameLst>
                                      </p:cBhvr>
                                      <p:tavLst>
                                        <p:tav tm="0">
                                          <p:val>
                                            <p:strVal val="0-#ppt_w/2"/>
                                          </p:val>
                                        </p:tav>
                                        <p:tav tm="100000">
                                          <p:val>
                                            <p:strVal val="#ppt_x"/>
                                          </p:val>
                                        </p:tav>
                                      </p:tavLst>
                                    </p:anim>
                                    <p:anim calcmode="lin" valueType="num">
                                      <p:cBhvr additive="base">
                                        <p:cTn id="76" dur="500" fill="hold"/>
                                        <p:tgtEl>
                                          <p:spTgt spid="4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0-#ppt_w/2"/>
                                          </p:val>
                                        </p:tav>
                                        <p:tav tm="100000">
                                          <p:val>
                                            <p:strVal val="#ppt_x"/>
                                          </p:val>
                                        </p:tav>
                                      </p:tavLst>
                                    </p:anim>
                                    <p:anim calcmode="lin" valueType="num">
                                      <p:cBhvr additive="base">
                                        <p:cTn id="8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0-#ppt_w/2"/>
                                          </p:val>
                                        </p:tav>
                                        <p:tav tm="100000">
                                          <p:val>
                                            <p:strVal val="#ppt_x"/>
                                          </p:val>
                                        </p:tav>
                                      </p:tavLst>
                                    </p:anim>
                                    <p:anim calcmode="lin" valueType="num">
                                      <p:cBhvr additive="base">
                                        <p:cTn id="86"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1000" fill="hold"/>
                                        <p:tgtEl>
                                          <p:spTgt spid="34"/>
                                        </p:tgtEl>
                                        <p:attrNameLst>
                                          <p:attrName>ppt_x</p:attrName>
                                        </p:attrNameLst>
                                      </p:cBhvr>
                                      <p:tavLst>
                                        <p:tav tm="0">
                                          <p:val>
                                            <p:strVal val="0-#ppt_w/2"/>
                                          </p:val>
                                        </p:tav>
                                        <p:tav tm="100000">
                                          <p:val>
                                            <p:strVal val="#ppt_x"/>
                                          </p:val>
                                        </p:tav>
                                      </p:tavLst>
                                    </p:anim>
                                    <p:anim calcmode="lin" valueType="num">
                                      <p:cBhvr additive="base">
                                        <p:cTn id="92"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additive="base">
                                        <p:cTn id="97" dur="500" fill="hold"/>
                                        <p:tgtEl>
                                          <p:spTgt spid="79"/>
                                        </p:tgtEl>
                                        <p:attrNameLst>
                                          <p:attrName>ppt_x</p:attrName>
                                        </p:attrNameLst>
                                      </p:cBhvr>
                                      <p:tavLst>
                                        <p:tav tm="0">
                                          <p:val>
                                            <p:strVal val="0-#ppt_w/2"/>
                                          </p:val>
                                        </p:tav>
                                        <p:tav tm="100000">
                                          <p:val>
                                            <p:strVal val="#ppt_x"/>
                                          </p:val>
                                        </p:tav>
                                      </p:tavLst>
                                    </p:anim>
                                    <p:anim calcmode="lin" valueType="num">
                                      <p:cBhvr additive="base">
                                        <p:cTn id="98"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67"/>
                                        </p:tgtEl>
                                        <p:attrNameLst>
                                          <p:attrName>style.visibility</p:attrName>
                                        </p:attrNameLst>
                                      </p:cBhvr>
                                      <p:to>
                                        <p:strVal val="visible"/>
                                      </p:to>
                                    </p:set>
                                    <p:anim calcmode="lin" valueType="num">
                                      <p:cBhvr additive="base">
                                        <p:cTn id="103" dur="500" fill="hold"/>
                                        <p:tgtEl>
                                          <p:spTgt spid="67"/>
                                        </p:tgtEl>
                                        <p:attrNameLst>
                                          <p:attrName>ppt_x</p:attrName>
                                        </p:attrNameLst>
                                      </p:cBhvr>
                                      <p:tavLst>
                                        <p:tav tm="0">
                                          <p:val>
                                            <p:strVal val="0-#ppt_w/2"/>
                                          </p:val>
                                        </p:tav>
                                        <p:tav tm="100000">
                                          <p:val>
                                            <p:strVal val="#ppt_x"/>
                                          </p:val>
                                        </p:tav>
                                      </p:tavLst>
                                    </p:anim>
                                    <p:anim calcmode="lin" valueType="num">
                                      <p:cBhvr additive="base">
                                        <p:cTn id="104" dur="500" fill="hold"/>
                                        <p:tgtEl>
                                          <p:spTgt spid="67"/>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 calcmode="lin" valueType="num">
                                      <p:cBhvr additive="base">
                                        <p:cTn id="107" dur="500" fill="hold"/>
                                        <p:tgtEl>
                                          <p:spTgt spid="68"/>
                                        </p:tgtEl>
                                        <p:attrNameLst>
                                          <p:attrName>ppt_x</p:attrName>
                                        </p:attrNameLst>
                                      </p:cBhvr>
                                      <p:tavLst>
                                        <p:tav tm="0">
                                          <p:val>
                                            <p:strVal val="0-#ppt_w/2"/>
                                          </p:val>
                                        </p:tav>
                                        <p:tav tm="100000">
                                          <p:val>
                                            <p:strVal val="#ppt_x"/>
                                          </p:val>
                                        </p:tav>
                                      </p:tavLst>
                                    </p:anim>
                                    <p:anim calcmode="lin" valueType="num">
                                      <p:cBhvr additive="base">
                                        <p:cTn id="10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additive="base">
                                        <p:cTn id="113" dur="500" fill="hold"/>
                                        <p:tgtEl>
                                          <p:spTgt spid="92"/>
                                        </p:tgtEl>
                                        <p:attrNameLst>
                                          <p:attrName>ppt_x</p:attrName>
                                        </p:attrNameLst>
                                      </p:cBhvr>
                                      <p:tavLst>
                                        <p:tav tm="0">
                                          <p:val>
                                            <p:strVal val="0-#ppt_w/2"/>
                                          </p:val>
                                        </p:tav>
                                        <p:tav tm="100000">
                                          <p:val>
                                            <p:strVal val="#ppt_x"/>
                                          </p:val>
                                        </p:tav>
                                      </p:tavLst>
                                    </p:anim>
                                    <p:anim calcmode="lin" valueType="num">
                                      <p:cBhvr additive="base">
                                        <p:cTn id="114"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nodeType="clickEffect">
                                  <p:stCondLst>
                                    <p:cond delay="0"/>
                                  </p:stCondLst>
                                  <p:childTnLst>
                                    <p:set>
                                      <p:cBhvr>
                                        <p:cTn id="118" dur="1" fill="hold">
                                          <p:stCondLst>
                                            <p:cond delay="0"/>
                                          </p:stCondLst>
                                        </p:cTn>
                                        <p:tgtEl>
                                          <p:spTgt spid="89"/>
                                        </p:tgtEl>
                                        <p:attrNameLst>
                                          <p:attrName>style.visibility</p:attrName>
                                        </p:attrNameLst>
                                      </p:cBhvr>
                                      <p:to>
                                        <p:strVal val="visible"/>
                                      </p:to>
                                    </p:set>
                                    <p:anim calcmode="lin" valueType="num">
                                      <p:cBhvr additive="base">
                                        <p:cTn id="119" dur="500" fill="hold"/>
                                        <p:tgtEl>
                                          <p:spTgt spid="89"/>
                                        </p:tgtEl>
                                        <p:attrNameLst>
                                          <p:attrName>ppt_x</p:attrName>
                                        </p:attrNameLst>
                                      </p:cBhvr>
                                      <p:tavLst>
                                        <p:tav tm="0">
                                          <p:val>
                                            <p:strVal val="0-#ppt_w/2"/>
                                          </p:val>
                                        </p:tav>
                                        <p:tav tm="100000">
                                          <p:val>
                                            <p:strVal val="#ppt_x"/>
                                          </p:val>
                                        </p:tav>
                                      </p:tavLst>
                                    </p:anim>
                                    <p:anim calcmode="lin" valueType="num">
                                      <p:cBhvr additive="base">
                                        <p:cTn id="120" dur="500" fill="hold"/>
                                        <p:tgtEl>
                                          <p:spTgt spid="8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90"/>
                                        </p:tgtEl>
                                        <p:attrNameLst>
                                          <p:attrName>style.visibility</p:attrName>
                                        </p:attrNameLst>
                                      </p:cBhvr>
                                      <p:to>
                                        <p:strVal val="visible"/>
                                      </p:to>
                                    </p:set>
                                    <p:anim calcmode="lin" valueType="num">
                                      <p:cBhvr additive="base">
                                        <p:cTn id="123" dur="500" fill="hold"/>
                                        <p:tgtEl>
                                          <p:spTgt spid="90"/>
                                        </p:tgtEl>
                                        <p:attrNameLst>
                                          <p:attrName>ppt_x</p:attrName>
                                        </p:attrNameLst>
                                      </p:cBhvr>
                                      <p:tavLst>
                                        <p:tav tm="0">
                                          <p:val>
                                            <p:strVal val="0-#ppt_w/2"/>
                                          </p:val>
                                        </p:tav>
                                        <p:tav tm="100000">
                                          <p:val>
                                            <p:strVal val="#ppt_x"/>
                                          </p:val>
                                        </p:tav>
                                      </p:tavLst>
                                    </p:anim>
                                    <p:anim calcmode="lin" valueType="num">
                                      <p:cBhvr additive="base">
                                        <p:cTn id="124"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0-#ppt_w/2"/>
                                          </p:val>
                                        </p:tav>
                                        <p:tav tm="100000">
                                          <p:val>
                                            <p:strVal val="#ppt_x"/>
                                          </p:val>
                                        </p:tav>
                                      </p:tavLst>
                                    </p:anim>
                                    <p:anim calcmode="lin" valueType="num">
                                      <p:cBhvr additive="base">
                                        <p:cTn id="130" dur="500" fill="hold"/>
                                        <p:tgtEl>
                                          <p:spTgt spid="28"/>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anim calcmode="lin" valueType="num">
                                      <p:cBhvr additive="base">
                                        <p:cTn id="133" dur="500" fill="hold"/>
                                        <p:tgtEl>
                                          <p:spTgt spid="52"/>
                                        </p:tgtEl>
                                        <p:attrNameLst>
                                          <p:attrName>ppt_x</p:attrName>
                                        </p:attrNameLst>
                                      </p:cBhvr>
                                      <p:tavLst>
                                        <p:tav tm="0">
                                          <p:val>
                                            <p:strVal val="0-#ppt_w/2"/>
                                          </p:val>
                                        </p:tav>
                                        <p:tav tm="100000">
                                          <p:val>
                                            <p:strVal val="#ppt_x"/>
                                          </p:val>
                                        </p:tav>
                                      </p:tavLst>
                                    </p:anim>
                                    <p:anim calcmode="lin" valueType="num">
                                      <p:cBhvr additive="base">
                                        <p:cTn id="134" dur="500" fill="hold"/>
                                        <p:tgtEl>
                                          <p:spTgt spid="52"/>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 calcmode="lin" valueType="num">
                                      <p:cBhvr additive="base">
                                        <p:cTn id="137" dur="500" fill="hold"/>
                                        <p:tgtEl>
                                          <p:spTgt spid="57"/>
                                        </p:tgtEl>
                                        <p:attrNameLst>
                                          <p:attrName>ppt_x</p:attrName>
                                        </p:attrNameLst>
                                      </p:cBhvr>
                                      <p:tavLst>
                                        <p:tav tm="0">
                                          <p:val>
                                            <p:strVal val="0-#ppt_w/2"/>
                                          </p:val>
                                        </p:tav>
                                        <p:tav tm="100000">
                                          <p:val>
                                            <p:strVal val="#ppt_x"/>
                                          </p:val>
                                        </p:tav>
                                      </p:tavLst>
                                    </p:anim>
                                    <p:anim calcmode="lin" valueType="num">
                                      <p:cBhvr additive="base">
                                        <p:cTn id="13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cBhvr additive="base">
                                        <p:cTn id="143" dur="500" fill="hold"/>
                                        <p:tgtEl>
                                          <p:spTgt spid="35"/>
                                        </p:tgtEl>
                                        <p:attrNameLst>
                                          <p:attrName>ppt_x</p:attrName>
                                        </p:attrNameLst>
                                      </p:cBhvr>
                                      <p:tavLst>
                                        <p:tav tm="0">
                                          <p:val>
                                            <p:strVal val="0-#ppt_w/2"/>
                                          </p:val>
                                        </p:tav>
                                        <p:tav tm="100000">
                                          <p:val>
                                            <p:strVal val="#ppt_x"/>
                                          </p:val>
                                        </p:tav>
                                      </p:tavLst>
                                    </p:anim>
                                    <p:anim calcmode="lin" valueType="num">
                                      <p:cBhvr additive="base">
                                        <p:cTn id="144" dur="500" fill="hold"/>
                                        <p:tgtEl>
                                          <p:spTgt spid="35"/>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500" fill="hold"/>
                                        <p:tgtEl>
                                          <p:spTgt spid="36"/>
                                        </p:tgtEl>
                                        <p:attrNameLst>
                                          <p:attrName>ppt_x</p:attrName>
                                        </p:attrNameLst>
                                      </p:cBhvr>
                                      <p:tavLst>
                                        <p:tav tm="0">
                                          <p:val>
                                            <p:strVal val="0-#ppt_w/2"/>
                                          </p:val>
                                        </p:tav>
                                        <p:tav tm="100000">
                                          <p:val>
                                            <p:strVal val="#ppt_x"/>
                                          </p:val>
                                        </p:tav>
                                      </p:tavLst>
                                    </p:anim>
                                    <p:anim calcmode="lin" valueType="num">
                                      <p:cBhvr additive="base">
                                        <p:cTn id="14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80"/>
                                        </p:tgtEl>
                                        <p:attrNameLst>
                                          <p:attrName>style.visibility</p:attrName>
                                        </p:attrNameLst>
                                      </p:cBhvr>
                                      <p:to>
                                        <p:strVal val="visible"/>
                                      </p:to>
                                    </p:set>
                                    <p:anim calcmode="lin" valueType="num">
                                      <p:cBhvr additive="base">
                                        <p:cTn id="153" dur="500" fill="hold"/>
                                        <p:tgtEl>
                                          <p:spTgt spid="80"/>
                                        </p:tgtEl>
                                        <p:attrNameLst>
                                          <p:attrName>ppt_x</p:attrName>
                                        </p:attrNameLst>
                                      </p:cBhvr>
                                      <p:tavLst>
                                        <p:tav tm="0">
                                          <p:val>
                                            <p:strVal val="0-#ppt_w/2"/>
                                          </p:val>
                                        </p:tav>
                                        <p:tav tm="100000">
                                          <p:val>
                                            <p:strVal val="#ppt_x"/>
                                          </p:val>
                                        </p:tav>
                                      </p:tavLst>
                                    </p:anim>
                                    <p:anim calcmode="lin" valueType="num">
                                      <p:cBhvr additive="base">
                                        <p:cTn id="154"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69"/>
                                        </p:tgtEl>
                                        <p:attrNameLst>
                                          <p:attrName>style.visibility</p:attrName>
                                        </p:attrNameLst>
                                      </p:cBhvr>
                                      <p:to>
                                        <p:strVal val="visible"/>
                                      </p:to>
                                    </p:set>
                                    <p:anim calcmode="lin" valueType="num">
                                      <p:cBhvr additive="base">
                                        <p:cTn id="159" dur="500" fill="hold"/>
                                        <p:tgtEl>
                                          <p:spTgt spid="69"/>
                                        </p:tgtEl>
                                        <p:attrNameLst>
                                          <p:attrName>ppt_x</p:attrName>
                                        </p:attrNameLst>
                                      </p:cBhvr>
                                      <p:tavLst>
                                        <p:tav tm="0">
                                          <p:val>
                                            <p:strVal val="0-#ppt_w/2"/>
                                          </p:val>
                                        </p:tav>
                                        <p:tav tm="100000">
                                          <p:val>
                                            <p:strVal val="#ppt_x"/>
                                          </p:val>
                                        </p:tav>
                                      </p:tavLst>
                                    </p:anim>
                                    <p:anim calcmode="lin" valueType="num">
                                      <p:cBhvr additive="base">
                                        <p:cTn id="160" dur="500" fill="hold"/>
                                        <p:tgtEl>
                                          <p:spTgt spid="69"/>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70"/>
                                        </p:tgtEl>
                                        <p:attrNameLst>
                                          <p:attrName>style.visibility</p:attrName>
                                        </p:attrNameLst>
                                      </p:cBhvr>
                                      <p:to>
                                        <p:strVal val="visible"/>
                                      </p:to>
                                    </p:set>
                                    <p:anim calcmode="lin" valueType="num">
                                      <p:cBhvr additive="base">
                                        <p:cTn id="163" dur="500" fill="hold"/>
                                        <p:tgtEl>
                                          <p:spTgt spid="70"/>
                                        </p:tgtEl>
                                        <p:attrNameLst>
                                          <p:attrName>ppt_x</p:attrName>
                                        </p:attrNameLst>
                                      </p:cBhvr>
                                      <p:tavLst>
                                        <p:tav tm="0">
                                          <p:val>
                                            <p:strVal val="0-#ppt_w/2"/>
                                          </p:val>
                                        </p:tav>
                                        <p:tav tm="100000">
                                          <p:val>
                                            <p:strVal val="#ppt_x"/>
                                          </p:val>
                                        </p:tav>
                                      </p:tavLst>
                                    </p:anim>
                                    <p:anim calcmode="lin" valueType="num">
                                      <p:cBhvr additive="base">
                                        <p:cTn id="164"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05"/>
                                        </p:tgtEl>
                                        <p:attrNameLst>
                                          <p:attrName>style.visibility</p:attrName>
                                        </p:attrNameLst>
                                      </p:cBhvr>
                                      <p:to>
                                        <p:strVal val="visible"/>
                                      </p:to>
                                    </p:set>
                                    <p:anim calcmode="lin" valueType="num">
                                      <p:cBhvr additive="base">
                                        <p:cTn id="169" dur="500" fill="hold"/>
                                        <p:tgtEl>
                                          <p:spTgt spid="105"/>
                                        </p:tgtEl>
                                        <p:attrNameLst>
                                          <p:attrName>ppt_x</p:attrName>
                                        </p:attrNameLst>
                                      </p:cBhvr>
                                      <p:tavLst>
                                        <p:tav tm="0">
                                          <p:val>
                                            <p:strVal val="0-#ppt_w/2"/>
                                          </p:val>
                                        </p:tav>
                                        <p:tav tm="100000">
                                          <p:val>
                                            <p:strVal val="#ppt_x"/>
                                          </p:val>
                                        </p:tav>
                                      </p:tavLst>
                                    </p:anim>
                                    <p:anim calcmode="lin" valueType="num">
                                      <p:cBhvr additive="base">
                                        <p:cTn id="170"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 calcmode="lin" valueType="num">
                                      <p:cBhvr additive="base">
                                        <p:cTn id="175" dur="500" fill="hold"/>
                                        <p:tgtEl>
                                          <p:spTgt spid="93"/>
                                        </p:tgtEl>
                                        <p:attrNameLst>
                                          <p:attrName>ppt_x</p:attrName>
                                        </p:attrNameLst>
                                      </p:cBhvr>
                                      <p:tavLst>
                                        <p:tav tm="0">
                                          <p:val>
                                            <p:strVal val="0-#ppt_w/2"/>
                                          </p:val>
                                        </p:tav>
                                        <p:tav tm="100000">
                                          <p:val>
                                            <p:strVal val="#ppt_x"/>
                                          </p:val>
                                        </p:tav>
                                      </p:tavLst>
                                    </p:anim>
                                    <p:anim calcmode="lin" valueType="num">
                                      <p:cBhvr additive="base">
                                        <p:cTn id="176" dur="500" fill="hold"/>
                                        <p:tgtEl>
                                          <p:spTgt spid="93"/>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94"/>
                                        </p:tgtEl>
                                        <p:attrNameLst>
                                          <p:attrName>style.visibility</p:attrName>
                                        </p:attrNameLst>
                                      </p:cBhvr>
                                      <p:to>
                                        <p:strVal val="visible"/>
                                      </p:to>
                                    </p:set>
                                    <p:anim calcmode="lin" valueType="num">
                                      <p:cBhvr additive="base">
                                        <p:cTn id="179" dur="500" fill="hold"/>
                                        <p:tgtEl>
                                          <p:spTgt spid="94"/>
                                        </p:tgtEl>
                                        <p:attrNameLst>
                                          <p:attrName>ppt_x</p:attrName>
                                        </p:attrNameLst>
                                      </p:cBhvr>
                                      <p:tavLst>
                                        <p:tav tm="0">
                                          <p:val>
                                            <p:strVal val="0-#ppt_w/2"/>
                                          </p:val>
                                        </p:tav>
                                        <p:tav tm="100000">
                                          <p:val>
                                            <p:strVal val="#ppt_x"/>
                                          </p:val>
                                        </p:tav>
                                      </p:tavLst>
                                    </p:anim>
                                    <p:anim calcmode="lin" valueType="num">
                                      <p:cBhvr additive="base">
                                        <p:cTn id="180"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8" fill="hold" grpId="0" nodeType="clickEffect">
                                  <p:stCondLst>
                                    <p:cond delay="0"/>
                                  </p:stCondLst>
                                  <p:childTnLst>
                                    <p:set>
                                      <p:cBhvr>
                                        <p:cTn id="184" dur="1" fill="hold">
                                          <p:stCondLst>
                                            <p:cond delay="0"/>
                                          </p:stCondLst>
                                        </p:cTn>
                                        <p:tgtEl>
                                          <p:spTgt spid="39"/>
                                        </p:tgtEl>
                                        <p:attrNameLst>
                                          <p:attrName>style.visibility</p:attrName>
                                        </p:attrNameLst>
                                      </p:cBhvr>
                                      <p:to>
                                        <p:strVal val="visible"/>
                                      </p:to>
                                    </p:set>
                                    <p:anim calcmode="lin" valueType="num">
                                      <p:cBhvr additive="base">
                                        <p:cTn id="185" dur="500" fill="hold"/>
                                        <p:tgtEl>
                                          <p:spTgt spid="39"/>
                                        </p:tgtEl>
                                        <p:attrNameLst>
                                          <p:attrName>ppt_x</p:attrName>
                                        </p:attrNameLst>
                                      </p:cBhvr>
                                      <p:tavLst>
                                        <p:tav tm="0">
                                          <p:val>
                                            <p:strVal val="0-#ppt_w/2"/>
                                          </p:val>
                                        </p:tav>
                                        <p:tav tm="100000">
                                          <p:val>
                                            <p:strVal val="#ppt_x"/>
                                          </p:val>
                                        </p:tav>
                                      </p:tavLst>
                                    </p:anim>
                                    <p:anim calcmode="lin" valueType="num">
                                      <p:cBhvr additive="base">
                                        <p:cTn id="186" dur="500" fill="hold"/>
                                        <p:tgtEl>
                                          <p:spTgt spid="39"/>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additive="base">
                                        <p:cTn id="189" dur="500" fill="hold"/>
                                        <p:tgtEl>
                                          <p:spTgt spid="50"/>
                                        </p:tgtEl>
                                        <p:attrNameLst>
                                          <p:attrName>ppt_x</p:attrName>
                                        </p:attrNameLst>
                                      </p:cBhvr>
                                      <p:tavLst>
                                        <p:tav tm="0">
                                          <p:val>
                                            <p:strVal val="0-#ppt_w/2"/>
                                          </p:val>
                                        </p:tav>
                                        <p:tav tm="100000">
                                          <p:val>
                                            <p:strVal val="#ppt_x"/>
                                          </p:val>
                                        </p:tav>
                                      </p:tavLst>
                                    </p:anim>
                                    <p:anim calcmode="lin" valueType="num">
                                      <p:cBhvr additive="base">
                                        <p:cTn id="190" dur="500" fill="hold"/>
                                        <p:tgtEl>
                                          <p:spTgt spid="50"/>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55"/>
                                        </p:tgtEl>
                                        <p:attrNameLst>
                                          <p:attrName>style.visibility</p:attrName>
                                        </p:attrNameLst>
                                      </p:cBhvr>
                                      <p:to>
                                        <p:strVal val="visible"/>
                                      </p:to>
                                    </p:set>
                                    <p:anim calcmode="lin" valueType="num">
                                      <p:cBhvr additive="base">
                                        <p:cTn id="193" dur="500" fill="hold"/>
                                        <p:tgtEl>
                                          <p:spTgt spid="55"/>
                                        </p:tgtEl>
                                        <p:attrNameLst>
                                          <p:attrName>ppt_x</p:attrName>
                                        </p:attrNameLst>
                                      </p:cBhvr>
                                      <p:tavLst>
                                        <p:tav tm="0">
                                          <p:val>
                                            <p:strVal val="0-#ppt_w/2"/>
                                          </p:val>
                                        </p:tav>
                                        <p:tav tm="100000">
                                          <p:val>
                                            <p:strVal val="#ppt_x"/>
                                          </p:val>
                                        </p:tav>
                                      </p:tavLst>
                                    </p:anim>
                                    <p:anim calcmode="lin" valueType="num">
                                      <p:cBhvr additive="base">
                                        <p:cTn id="19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nodeType="clickEffect">
                                  <p:stCondLst>
                                    <p:cond delay="0"/>
                                  </p:stCondLst>
                                  <p:childTnLst>
                                    <p:set>
                                      <p:cBhvr>
                                        <p:cTn id="198" dur="1" fill="hold">
                                          <p:stCondLst>
                                            <p:cond delay="0"/>
                                          </p:stCondLst>
                                        </p:cTn>
                                        <p:tgtEl>
                                          <p:spTgt spid="41"/>
                                        </p:tgtEl>
                                        <p:attrNameLst>
                                          <p:attrName>style.visibility</p:attrName>
                                        </p:attrNameLst>
                                      </p:cBhvr>
                                      <p:to>
                                        <p:strVal val="visible"/>
                                      </p:to>
                                    </p:set>
                                    <p:anim calcmode="lin" valueType="num">
                                      <p:cBhvr additive="base">
                                        <p:cTn id="199" dur="500" fill="hold"/>
                                        <p:tgtEl>
                                          <p:spTgt spid="41"/>
                                        </p:tgtEl>
                                        <p:attrNameLst>
                                          <p:attrName>ppt_x</p:attrName>
                                        </p:attrNameLst>
                                      </p:cBhvr>
                                      <p:tavLst>
                                        <p:tav tm="0">
                                          <p:val>
                                            <p:strVal val="0-#ppt_w/2"/>
                                          </p:val>
                                        </p:tav>
                                        <p:tav tm="100000">
                                          <p:val>
                                            <p:strVal val="#ppt_x"/>
                                          </p:val>
                                        </p:tav>
                                      </p:tavLst>
                                    </p:anim>
                                    <p:anim calcmode="lin" valueType="num">
                                      <p:cBhvr additive="base">
                                        <p:cTn id="200" dur="500" fill="hold"/>
                                        <p:tgtEl>
                                          <p:spTgt spid="41"/>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42"/>
                                        </p:tgtEl>
                                        <p:attrNameLst>
                                          <p:attrName>style.visibility</p:attrName>
                                        </p:attrNameLst>
                                      </p:cBhvr>
                                      <p:to>
                                        <p:strVal val="visible"/>
                                      </p:to>
                                    </p:set>
                                    <p:anim calcmode="lin" valueType="num">
                                      <p:cBhvr additive="base">
                                        <p:cTn id="203" dur="500" fill="hold"/>
                                        <p:tgtEl>
                                          <p:spTgt spid="42"/>
                                        </p:tgtEl>
                                        <p:attrNameLst>
                                          <p:attrName>ppt_x</p:attrName>
                                        </p:attrNameLst>
                                      </p:cBhvr>
                                      <p:tavLst>
                                        <p:tav tm="0">
                                          <p:val>
                                            <p:strVal val="0-#ppt_w/2"/>
                                          </p:val>
                                        </p:tav>
                                        <p:tav tm="100000">
                                          <p:val>
                                            <p:strVal val="#ppt_x"/>
                                          </p:val>
                                        </p:tav>
                                      </p:tavLst>
                                    </p:anim>
                                    <p:anim calcmode="lin" valueType="num">
                                      <p:cBhvr additive="base">
                                        <p:cTn id="20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8" fill="hold" grpId="0" nodeType="clickEffect">
                                  <p:stCondLst>
                                    <p:cond delay="0"/>
                                  </p:stCondLst>
                                  <p:childTnLst>
                                    <p:set>
                                      <p:cBhvr>
                                        <p:cTn id="208" dur="1" fill="hold">
                                          <p:stCondLst>
                                            <p:cond delay="0"/>
                                          </p:stCondLst>
                                        </p:cTn>
                                        <p:tgtEl>
                                          <p:spTgt spid="81"/>
                                        </p:tgtEl>
                                        <p:attrNameLst>
                                          <p:attrName>style.visibility</p:attrName>
                                        </p:attrNameLst>
                                      </p:cBhvr>
                                      <p:to>
                                        <p:strVal val="visible"/>
                                      </p:to>
                                    </p:set>
                                    <p:anim calcmode="lin" valueType="num">
                                      <p:cBhvr additive="base">
                                        <p:cTn id="209" dur="500" fill="hold"/>
                                        <p:tgtEl>
                                          <p:spTgt spid="81"/>
                                        </p:tgtEl>
                                        <p:attrNameLst>
                                          <p:attrName>ppt_x</p:attrName>
                                        </p:attrNameLst>
                                      </p:cBhvr>
                                      <p:tavLst>
                                        <p:tav tm="0">
                                          <p:val>
                                            <p:strVal val="0-#ppt_w/2"/>
                                          </p:val>
                                        </p:tav>
                                        <p:tav tm="100000">
                                          <p:val>
                                            <p:strVal val="#ppt_x"/>
                                          </p:val>
                                        </p:tav>
                                      </p:tavLst>
                                    </p:anim>
                                    <p:anim calcmode="lin" valueType="num">
                                      <p:cBhvr additive="base">
                                        <p:cTn id="21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8" fill="hold" grpId="0" nodeType="clickEffect">
                                  <p:stCondLst>
                                    <p:cond delay="0"/>
                                  </p:stCondLst>
                                  <p:childTnLst>
                                    <p:set>
                                      <p:cBhvr>
                                        <p:cTn id="214" dur="1" fill="hold">
                                          <p:stCondLst>
                                            <p:cond delay="0"/>
                                          </p:stCondLst>
                                        </p:cTn>
                                        <p:tgtEl>
                                          <p:spTgt spid="72"/>
                                        </p:tgtEl>
                                        <p:attrNameLst>
                                          <p:attrName>style.visibility</p:attrName>
                                        </p:attrNameLst>
                                      </p:cBhvr>
                                      <p:to>
                                        <p:strVal val="visible"/>
                                      </p:to>
                                    </p:set>
                                    <p:anim calcmode="lin" valueType="num">
                                      <p:cBhvr additive="base">
                                        <p:cTn id="215" dur="500" fill="hold"/>
                                        <p:tgtEl>
                                          <p:spTgt spid="72"/>
                                        </p:tgtEl>
                                        <p:attrNameLst>
                                          <p:attrName>ppt_x</p:attrName>
                                        </p:attrNameLst>
                                      </p:cBhvr>
                                      <p:tavLst>
                                        <p:tav tm="0">
                                          <p:val>
                                            <p:strVal val="0-#ppt_w/2"/>
                                          </p:val>
                                        </p:tav>
                                        <p:tav tm="100000">
                                          <p:val>
                                            <p:strVal val="#ppt_x"/>
                                          </p:val>
                                        </p:tav>
                                      </p:tavLst>
                                    </p:anim>
                                    <p:anim calcmode="lin" valueType="num">
                                      <p:cBhvr additive="base">
                                        <p:cTn id="216" dur="500" fill="hold"/>
                                        <p:tgtEl>
                                          <p:spTgt spid="72"/>
                                        </p:tgtEl>
                                        <p:attrNameLst>
                                          <p:attrName>ppt_y</p:attrName>
                                        </p:attrNameLst>
                                      </p:cBhvr>
                                      <p:tavLst>
                                        <p:tav tm="0">
                                          <p:val>
                                            <p:strVal val="#ppt_y"/>
                                          </p:val>
                                        </p:tav>
                                        <p:tav tm="100000">
                                          <p:val>
                                            <p:strVal val="#ppt_y"/>
                                          </p:val>
                                        </p:tav>
                                      </p:tavLst>
                                    </p:anim>
                                  </p:childTnLst>
                                </p:cTn>
                              </p:par>
                              <p:par>
                                <p:cTn id="217" presetID="2" presetClass="entr" presetSubtype="8" fill="hold" nodeType="withEffect">
                                  <p:stCondLst>
                                    <p:cond delay="0"/>
                                  </p:stCondLst>
                                  <p:childTnLst>
                                    <p:set>
                                      <p:cBhvr>
                                        <p:cTn id="218" dur="1" fill="hold">
                                          <p:stCondLst>
                                            <p:cond delay="0"/>
                                          </p:stCondLst>
                                        </p:cTn>
                                        <p:tgtEl>
                                          <p:spTgt spid="71"/>
                                        </p:tgtEl>
                                        <p:attrNameLst>
                                          <p:attrName>style.visibility</p:attrName>
                                        </p:attrNameLst>
                                      </p:cBhvr>
                                      <p:to>
                                        <p:strVal val="visible"/>
                                      </p:to>
                                    </p:set>
                                    <p:anim calcmode="lin" valueType="num">
                                      <p:cBhvr additive="base">
                                        <p:cTn id="219" dur="500" fill="hold"/>
                                        <p:tgtEl>
                                          <p:spTgt spid="71"/>
                                        </p:tgtEl>
                                        <p:attrNameLst>
                                          <p:attrName>ppt_x</p:attrName>
                                        </p:attrNameLst>
                                      </p:cBhvr>
                                      <p:tavLst>
                                        <p:tav tm="0">
                                          <p:val>
                                            <p:strVal val="0-#ppt_w/2"/>
                                          </p:val>
                                        </p:tav>
                                        <p:tav tm="100000">
                                          <p:val>
                                            <p:strVal val="#ppt_x"/>
                                          </p:val>
                                        </p:tav>
                                      </p:tavLst>
                                    </p:anim>
                                    <p:anim calcmode="lin" valueType="num">
                                      <p:cBhvr additive="base">
                                        <p:cTn id="220"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8" fill="hold" grpId="0" nodeType="clickEffect">
                                  <p:stCondLst>
                                    <p:cond delay="0"/>
                                  </p:stCondLst>
                                  <p:childTnLst>
                                    <p:set>
                                      <p:cBhvr>
                                        <p:cTn id="224" dur="1" fill="hold">
                                          <p:stCondLst>
                                            <p:cond delay="0"/>
                                          </p:stCondLst>
                                        </p:cTn>
                                        <p:tgtEl>
                                          <p:spTgt spid="106"/>
                                        </p:tgtEl>
                                        <p:attrNameLst>
                                          <p:attrName>style.visibility</p:attrName>
                                        </p:attrNameLst>
                                      </p:cBhvr>
                                      <p:to>
                                        <p:strVal val="visible"/>
                                      </p:to>
                                    </p:set>
                                    <p:anim calcmode="lin" valueType="num">
                                      <p:cBhvr additive="base">
                                        <p:cTn id="225" dur="500" fill="hold"/>
                                        <p:tgtEl>
                                          <p:spTgt spid="106"/>
                                        </p:tgtEl>
                                        <p:attrNameLst>
                                          <p:attrName>ppt_x</p:attrName>
                                        </p:attrNameLst>
                                      </p:cBhvr>
                                      <p:tavLst>
                                        <p:tav tm="0">
                                          <p:val>
                                            <p:strVal val="0-#ppt_w/2"/>
                                          </p:val>
                                        </p:tav>
                                        <p:tav tm="100000">
                                          <p:val>
                                            <p:strVal val="#ppt_x"/>
                                          </p:val>
                                        </p:tav>
                                      </p:tavLst>
                                    </p:anim>
                                    <p:anim calcmode="lin" valueType="num">
                                      <p:cBhvr additive="base">
                                        <p:cTn id="226"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8" fill="hold" nodeType="clickEffect">
                                  <p:stCondLst>
                                    <p:cond delay="0"/>
                                  </p:stCondLst>
                                  <p:childTnLst>
                                    <p:set>
                                      <p:cBhvr>
                                        <p:cTn id="230" dur="1" fill="hold">
                                          <p:stCondLst>
                                            <p:cond delay="0"/>
                                          </p:stCondLst>
                                        </p:cTn>
                                        <p:tgtEl>
                                          <p:spTgt spid="95"/>
                                        </p:tgtEl>
                                        <p:attrNameLst>
                                          <p:attrName>style.visibility</p:attrName>
                                        </p:attrNameLst>
                                      </p:cBhvr>
                                      <p:to>
                                        <p:strVal val="visible"/>
                                      </p:to>
                                    </p:set>
                                    <p:anim calcmode="lin" valueType="num">
                                      <p:cBhvr additive="base">
                                        <p:cTn id="231" dur="500" fill="hold"/>
                                        <p:tgtEl>
                                          <p:spTgt spid="95"/>
                                        </p:tgtEl>
                                        <p:attrNameLst>
                                          <p:attrName>ppt_x</p:attrName>
                                        </p:attrNameLst>
                                      </p:cBhvr>
                                      <p:tavLst>
                                        <p:tav tm="0">
                                          <p:val>
                                            <p:strVal val="0-#ppt_w/2"/>
                                          </p:val>
                                        </p:tav>
                                        <p:tav tm="100000">
                                          <p:val>
                                            <p:strVal val="#ppt_x"/>
                                          </p:val>
                                        </p:tav>
                                      </p:tavLst>
                                    </p:anim>
                                    <p:anim calcmode="lin" valueType="num">
                                      <p:cBhvr additive="base">
                                        <p:cTn id="232" dur="500" fill="hold"/>
                                        <p:tgtEl>
                                          <p:spTgt spid="95"/>
                                        </p:tgtEl>
                                        <p:attrNameLst>
                                          <p:attrName>ppt_y</p:attrName>
                                        </p:attrNameLst>
                                      </p:cBhvr>
                                      <p:tavLst>
                                        <p:tav tm="0">
                                          <p:val>
                                            <p:strVal val="#ppt_y"/>
                                          </p:val>
                                        </p:tav>
                                        <p:tav tm="100000">
                                          <p:val>
                                            <p:strVal val="#ppt_y"/>
                                          </p:val>
                                        </p:tav>
                                      </p:tavLst>
                                    </p:anim>
                                  </p:childTnLst>
                                </p:cTn>
                              </p:par>
                              <p:par>
                                <p:cTn id="233" presetID="2" presetClass="entr" presetSubtype="8" fill="hold" grpId="0" nodeType="withEffect">
                                  <p:stCondLst>
                                    <p:cond delay="0"/>
                                  </p:stCondLst>
                                  <p:childTnLst>
                                    <p:set>
                                      <p:cBhvr>
                                        <p:cTn id="234" dur="1" fill="hold">
                                          <p:stCondLst>
                                            <p:cond delay="0"/>
                                          </p:stCondLst>
                                        </p:cTn>
                                        <p:tgtEl>
                                          <p:spTgt spid="96"/>
                                        </p:tgtEl>
                                        <p:attrNameLst>
                                          <p:attrName>style.visibility</p:attrName>
                                        </p:attrNameLst>
                                      </p:cBhvr>
                                      <p:to>
                                        <p:strVal val="visible"/>
                                      </p:to>
                                    </p:set>
                                    <p:anim calcmode="lin" valueType="num">
                                      <p:cBhvr additive="base">
                                        <p:cTn id="235" dur="500" fill="hold"/>
                                        <p:tgtEl>
                                          <p:spTgt spid="96"/>
                                        </p:tgtEl>
                                        <p:attrNameLst>
                                          <p:attrName>ppt_x</p:attrName>
                                        </p:attrNameLst>
                                      </p:cBhvr>
                                      <p:tavLst>
                                        <p:tav tm="0">
                                          <p:val>
                                            <p:strVal val="0-#ppt_w/2"/>
                                          </p:val>
                                        </p:tav>
                                        <p:tav tm="100000">
                                          <p:val>
                                            <p:strVal val="#ppt_x"/>
                                          </p:val>
                                        </p:tav>
                                      </p:tavLst>
                                    </p:anim>
                                    <p:anim calcmode="lin" valueType="num">
                                      <p:cBhvr additive="base">
                                        <p:cTn id="236"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82"/>
                                        </p:tgtEl>
                                        <p:attrNameLst>
                                          <p:attrName>style.visibility</p:attrName>
                                        </p:attrNameLst>
                                      </p:cBhvr>
                                      <p:to>
                                        <p:strVal val="visible"/>
                                      </p:to>
                                    </p:set>
                                    <p:anim calcmode="lin" valueType="num">
                                      <p:cBhvr additive="base">
                                        <p:cTn id="241" dur="500" fill="hold"/>
                                        <p:tgtEl>
                                          <p:spTgt spid="82"/>
                                        </p:tgtEl>
                                        <p:attrNameLst>
                                          <p:attrName>ppt_x</p:attrName>
                                        </p:attrNameLst>
                                      </p:cBhvr>
                                      <p:tavLst>
                                        <p:tav tm="0">
                                          <p:val>
                                            <p:strVal val="0-#ppt_w/2"/>
                                          </p:val>
                                        </p:tav>
                                        <p:tav tm="100000">
                                          <p:val>
                                            <p:strVal val="#ppt_x"/>
                                          </p:val>
                                        </p:tav>
                                      </p:tavLst>
                                    </p:anim>
                                    <p:anim calcmode="lin" valueType="num">
                                      <p:cBhvr additive="base">
                                        <p:cTn id="24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nodeType="clickEffect">
                                  <p:stCondLst>
                                    <p:cond delay="0"/>
                                  </p:stCondLst>
                                  <p:childTnLst>
                                    <p:set>
                                      <p:cBhvr>
                                        <p:cTn id="246" dur="1" fill="hold">
                                          <p:stCondLst>
                                            <p:cond delay="0"/>
                                          </p:stCondLst>
                                        </p:cTn>
                                        <p:tgtEl>
                                          <p:spTgt spid="73"/>
                                        </p:tgtEl>
                                        <p:attrNameLst>
                                          <p:attrName>style.visibility</p:attrName>
                                        </p:attrNameLst>
                                      </p:cBhvr>
                                      <p:to>
                                        <p:strVal val="visible"/>
                                      </p:to>
                                    </p:set>
                                    <p:anim calcmode="lin" valueType="num">
                                      <p:cBhvr additive="base">
                                        <p:cTn id="247" dur="500" fill="hold"/>
                                        <p:tgtEl>
                                          <p:spTgt spid="73"/>
                                        </p:tgtEl>
                                        <p:attrNameLst>
                                          <p:attrName>ppt_x</p:attrName>
                                        </p:attrNameLst>
                                      </p:cBhvr>
                                      <p:tavLst>
                                        <p:tav tm="0">
                                          <p:val>
                                            <p:strVal val="0-#ppt_w/2"/>
                                          </p:val>
                                        </p:tav>
                                        <p:tav tm="100000">
                                          <p:val>
                                            <p:strVal val="#ppt_x"/>
                                          </p:val>
                                        </p:tav>
                                      </p:tavLst>
                                    </p:anim>
                                    <p:anim calcmode="lin" valueType="num">
                                      <p:cBhvr additive="base">
                                        <p:cTn id="248" dur="500" fill="hold"/>
                                        <p:tgtEl>
                                          <p:spTgt spid="73"/>
                                        </p:tgtEl>
                                        <p:attrNameLst>
                                          <p:attrName>ppt_y</p:attrName>
                                        </p:attrNameLst>
                                      </p:cBhvr>
                                      <p:tavLst>
                                        <p:tav tm="0">
                                          <p:val>
                                            <p:strVal val="#ppt_y"/>
                                          </p:val>
                                        </p:tav>
                                        <p:tav tm="100000">
                                          <p:val>
                                            <p:strVal val="#ppt_y"/>
                                          </p:val>
                                        </p:tav>
                                      </p:tavLst>
                                    </p:anim>
                                  </p:childTnLst>
                                </p:cTn>
                              </p:par>
                              <p:par>
                                <p:cTn id="249" presetID="2" presetClass="entr" presetSubtype="8" fill="hold" grpId="0" nodeType="withEffect">
                                  <p:stCondLst>
                                    <p:cond delay="0"/>
                                  </p:stCondLst>
                                  <p:childTnLst>
                                    <p:set>
                                      <p:cBhvr>
                                        <p:cTn id="250" dur="1" fill="hold">
                                          <p:stCondLst>
                                            <p:cond delay="0"/>
                                          </p:stCondLst>
                                        </p:cTn>
                                        <p:tgtEl>
                                          <p:spTgt spid="74"/>
                                        </p:tgtEl>
                                        <p:attrNameLst>
                                          <p:attrName>style.visibility</p:attrName>
                                        </p:attrNameLst>
                                      </p:cBhvr>
                                      <p:to>
                                        <p:strVal val="visible"/>
                                      </p:to>
                                    </p:set>
                                    <p:anim calcmode="lin" valueType="num">
                                      <p:cBhvr additive="base">
                                        <p:cTn id="251" dur="500" fill="hold"/>
                                        <p:tgtEl>
                                          <p:spTgt spid="74"/>
                                        </p:tgtEl>
                                        <p:attrNameLst>
                                          <p:attrName>ppt_x</p:attrName>
                                        </p:attrNameLst>
                                      </p:cBhvr>
                                      <p:tavLst>
                                        <p:tav tm="0">
                                          <p:val>
                                            <p:strVal val="0-#ppt_w/2"/>
                                          </p:val>
                                        </p:tav>
                                        <p:tav tm="100000">
                                          <p:val>
                                            <p:strVal val="#ppt_x"/>
                                          </p:val>
                                        </p:tav>
                                      </p:tavLst>
                                    </p:anim>
                                    <p:anim calcmode="lin" valueType="num">
                                      <p:cBhvr additive="base">
                                        <p:cTn id="25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8" fill="hold" grpId="0" nodeType="clickEffect">
                                  <p:stCondLst>
                                    <p:cond delay="0"/>
                                  </p:stCondLst>
                                  <p:childTnLst>
                                    <p:set>
                                      <p:cBhvr>
                                        <p:cTn id="256" dur="1" fill="hold">
                                          <p:stCondLst>
                                            <p:cond delay="0"/>
                                          </p:stCondLst>
                                        </p:cTn>
                                        <p:tgtEl>
                                          <p:spTgt spid="37"/>
                                        </p:tgtEl>
                                        <p:attrNameLst>
                                          <p:attrName>style.visibility</p:attrName>
                                        </p:attrNameLst>
                                      </p:cBhvr>
                                      <p:to>
                                        <p:strVal val="visible"/>
                                      </p:to>
                                    </p:set>
                                    <p:anim calcmode="lin" valueType="num">
                                      <p:cBhvr additive="base">
                                        <p:cTn id="257" dur="500" fill="hold"/>
                                        <p:tgtEl>
                                          <p:spTgt spid="37"/>
                                        </p:tgtEl>
                                        <p:attrNameLst>
                                          <p:attrName>ppt_x</p:attrName>
                                        </p:attrNameLst>
                                      </p:cBhvr>
                                      <p:tavLst>
                                        <p:tav tm="0">
                                          <p:val>
                                            <p:strVal val="0-#ppt_w/2"/>
                                          </p:val>
                                        </p:tav>
                                        <p:tav tm="100000">
                                          <p:val>
                                            <p:strVal val="#ppt_x"/>
                                          </p:val>
                                        </p:tav>
                                      </p:tavLst>
                                    </p:anim>
                                    <p:anim calcmode="lin" valueType="num">
                                      <p:cBhvr additive="base">
                                        <p:cTn id="258" dur="500" fill="hold"/>
                                        <p:tgtEl>
                                          <p:spTgt spid="37"/>
                                        </p:tgtEl>
                                        <p:attrNameLst>
                                          <p:attrName>ppt_y</p:attrName>
                                        </p:attrNameLst>
                                      </p:cBhvr>
                                      <p:tavLst>
                                        <p:tav tm="0">
                                          <p:val>
                                            <p:strVal val="#ppt_y"/>
                                          </p:val>
                                        </p:tav>
                                        <p:tav tm="100000">
                                          <p:val>
                                            <p:strVal val="#ppt_y"/>
                                          </p:val>
                                        </p:tav>
                                      </p:tavLst>
                                    </p:anim>
                                  </p:childTnLst>
                                </p:cTn>
                              </p:par>
                              <p:par>
                                <p:cTn id="259" presetID="2" presetClass="entr" presetSubtype="8" fill="hold" grpId="0" nodeType="withEffect">
                                  <p:stCondLst>
                                    <p:cond delay="0"/>
                                  </p:stCondLst>
                                  <p:childTnLst>
                                    <p:set>
                                      <p:cBhvr>
                                        <p:cTn id="260" dur="1" fill="hold">
                                          <p:stCondLst>
                                            <p:cond delay="0"/>
                                          </p:stCondLst>
                                        </p:cTn>
                                        <p:tgtEl>
                                          <p:spTgt spid="53"/>
                                        </p:tgtEl>
                                        <p:attrNameLst>
                                          <p:attrName>style.visibility</p:attrName>
                                        </p:attrNameLst>
                                      </p:cBhvr>
                                      <p:to>
                                        <p:strVal val="visible"/>
                                      </p:to>
                                    </p:set>
                                    <p:anim calcmode="lin" valueType="num">
                                      <p:cBhvr additive="base">
                                        <p:cTn id="261" dur="500" fill="hold"/>
                                        <p:tgtEl>
                                          <p:spTgt spid="53"/>
                                        </p:tgtEl>
                                        <p:attrNameLst>
                                          <p:attrName>ppt_x</p:attrName>
                                        </p:attrNameLst>
                                      </p:cBhvr>
                                      <p:tavLst>
                                        <p:tav tm="0">
                                          <p:val>
                                            <p:strVal val="0-#ppt_w/2"/>
                                          </p:val>
                                        </p:tav>
                                        <p:tav tm="100000">
                                          <p:val>
                                            <p:strVal val="#ppt_x"/>
                                          </p:val>
                                        </p:tav>
                                      </p:tavLst>
                                    </p:anim>
                                    <p:anim calcmode="lin" valueType="num">
                                      <p:cBhvr additive="base">
                                        <p:cTn id="262" dur="500" fill="hold"/>
                                        <p:tgtEl>
                                          <p:spTgt spid="53"/>
                                        </p:tgtEl>
                                        <p:attrNameLst>
                                          <p:attrName>ppt_y</p:attrName>
                                        </p:attrNameLst>
                                      </p:cBhvr>
                                      <p:tavLst>
                                        <p:tav tm="0">
                                          <p:val>
                                            <p:strVal val="#ppt_y"/>
                                          </p:val>
                                        </p:tav>
                                        <p:tav tm="100000">
                                          <p:val>
                                            <p:strVal val="#ppt_y"/>
                                          </p:val>
                                        </p:tav>
                                      </p:tavLst>
                                    </p:anim>
                                  </p:childTnLst>
                                </p:cTn>
                              </p:par>
                              <p:par>
                                <p:cTn id="263" presetID="2" presetClass="entr" presetSubtype="8" fill="hold" grpId="0" nodeType="withEffect">
                                  <p:stCondLst>
                                    <p:cond delay="0"/>
                                  </p:stCondLst>
                                  <p:childTnLst>
                                    <p:set>
                                      <p:cBhvr>
                                        <p:cTn id="264" dur="1" fill="hold">
                                          <p:stCondLst>
                                            <p:cond delay="0"/>
                                          </p:stCondLst>
                                        </p:cTn>
                                        <p:tgtEl>
                                          <p:spTgt spid="58"/>
                                        </p:tgtEl>
                                        <p:attrNameLst>
                                          <p:attrName>style.visibility</p:attrName>
                                        </p:attrNameLst>
                                      </p:cBhvr>
                                      <p:to>
                                        <p:strVal val="visible"/>
                                      </p:to>
                                    </p:set>
                                    <p:anim calcmode="lin" valueType="num">
                                      <p:cBhvr additive="base">
                                        <p:cTn id="265" dur="500" fill="hold"/>
                                        <p:tgtEl>
                                          <p:spTgt spid="58"/>
                                        </p:tgtEl>
                                        <p:attrNameLst>
                                          <p:attrName>ppt_x</p:attrName>
                                        </p:attrNameLst>
                                      </p:cBhvr>
                                      <p:tavLst>
                                        <p:tav tm="0">
                                          <p:val>
                                            <p:strVal val="0-#ppt_w/2"/>
                                          </p:val>
                                        </p:tav>
                                        <p:tav tm="100000">
                                          <p:val>
                                            <p:strVal val="#ppt_x"/>
                                          </p:val>
                                        </p:tav>
                                      </p:tavLst>
                                    </p:anim>
                                    <p:anim calcmode="lin" valueType="num">
                                      <p:cBhvr additive="base">
                                        <p:cTn id="26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nodeType="clickEffect">
                                  <p:stCondLst>
                                    <p:cond delay="0"/>
                                  </p:stCondLst>
                                  <p:childTnLst>
                                    <p:set>
                                      <p:cBhvr>
                                        <p:cTn id="270" dur="1" fill="hold">
                                          <p:stCondLst>
                                            <p:cond delay="0"/>
                                          </p:stCondLst>
                                        </p:cTn>
                                        <p:tgtEl>
                                          <p:spTgt spid="43"/>
                                        </p:tgtEl>
                                        <p:attrNameLst>
                                          <p:attrName>style.visibility</p:attrName>
                                        </p:attrNameLst>
                                      </p:cBhvr>
                                      <p:to>
                                        <p:strVal val="visible"/>
                                      </p:to>
                                    </p:set>
                                    <p:anim calcmode="lin" valueType="num">
                                      <p:cBhvr additive="base">
                                        <p:cTn id="271" dur="500" fill="hold"/>
                                        <p:tgtEl>
                                          <p:spTgt spid="43"/>
                                        </p:tgtEl>
                                        <p:attrNameLst>
                                          <p:attrName>ppt_x</p:attrName>
                                        </p:attrNameLst>
                                      </p:cBhvr>
                                      <p:tavLst>
                                        <p:tav tm="0">
                                          <p:val>
                                            <p:strVal val="0-#ppt_w/2"/>
                                          </p:val>
                                        </p:tav>
                                        <p:tav tm="100000">
                                          <p:val>
                                            <p:strVal val="#ppt_x"/>
                                          </p:val>
                                        </p:tav>
                                      </p:tavLst>
                                    </p:anim>
                                    <p:anim calcmode="lin" valueType="num">
                                      <p:cBhvr additive="base">
                                        <p:cTn id="272" dur="500" fill="hold"/>
                                        <p:tgtEl>
                                          <p:spTgt spid="43"/>
                                        </p:tgtEl>
                                        <p:attrNameLst>
                                          <p:attrName>ppt_y</p:attrName>
                                        </p:attrNameLst>
                                      </p:cBhvr>
                                      <p:tavLst>
                                        <p:tav tm="0">
                                          <p:val>
                                            <p:strVal val="#ppt_y"/>
                                          </p:val>
                                        </p:tav>
                                        <p:tav tm="100000">
                                          <p:val>
                                            <p:strVal val="#ppt_y"/>
                                          </p:val>
                                        </p:tav>
                                      </p:tavLst>
                                    </p:anim>
                                  </p:childTnLst>
                                </p:cTn>
                              </p:par>
                              <p:par>
                                <p:cTn id="273" presetID="2" presetClass="entr" presetSubtype="8" fill="hold" grpId="0" nodeType="withEffect">
                                  <p:stCondLst>
                                    <p:cond delay="0"/>
                                  </p:stCondLst>
                                  <p:childTnLst>
                                    <p:set>
                                      <p:cBhvr>
                                        <p:cTn id="274" dur="1" fill="hold">
                                          <p:stCondLst>
                                            <p:cond delay="0"/>
                                          </p:stCondLst>
                                        </p:cTn>
                                        <p:tgtEl>
                                          <p:spTgt spid="44"/>
                                        </p:tgtEl>
                                        <p:attrNameLst>
                                          <p:attrName>style.visibility</p:attrName>
                                        </p:attrNameLst>
                                      </p:cBhvr>
                                      <p:to>
                                        <p:strVal val="visible"/>
                                      </p:to>
                                    </p:set>
                                    <p:anim calcmode="lin" valueType="num">
                                      <p:cBhvr additive="base">
                                        <p:cTn id="275" dur="500" fill="hold"/>
                                        <p:tgtEl>
                                          <p:spTgt spid="44"/>
                                        </p:tgtEl>
                                        <p:attrNameLst>
                                          <p:attrName>ppt_x</p:attrName>
                                        </p:attrNameLst>
                                      </p:cBhvr>
                                      <p:tavLst>
                                        <p:tav tm="0">
                                          <p:val>
                                            <p:strVal val="0-#ppt_w/2"/>
                                          </p:val>
                                        </p:tav>
                                        <p:tav tm="100000">
                                          <p:val>
                                            <p:strVal val="#ppt_x"/>
                                          </p:val>
                                        </p:tav>
                                      </p:tavLst>
                                    </p:anim>
                                    <p:anim calcmode="lin" valueType="num">
                                      <p:cBhvr additive="base">
                                        <p:cTn id="27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8" fill="hold" grpId="0" nodeType="clickEffect">
                                  <p:stCondLst>
                                    <p:cond delay="0"/>
                                  </p:stCondLst>
                                  <p:childTnLst>
                                    <p:set>
                                      <p:cBhvr>
                                        <p:cTn id="280" dur="1" fill="hold">
                                          <p:stCondLst>
                                            <p:cond delay="0"/>
                                          </p:stCondLst>
                                        </p:cTn>
                                        <p:tgtEl>
                                          <p:spTgt spid="108"/>
                                        </p:tgtEl>
                                        <p:attrNameLst>
                                          <p:attrName>style.visibility</p:attrName>
                                        </p:attrNameLst>
                                      </p:cBhvr>
                                      <p:to>
                                        <p:strVal val="visible"/>
                                      </p:to>
                                    </p:set>
                                    <p:anim calcmode="lin" valueType="num">
                                      <p:cBhvr additive="base">
                                        <p:cTn id="281" dur="500" fill="hold"/>
                                        <p:tgtEl>
                                          <p:spTgt spid="108"/>
                                        </p:tgtEl>
                                        <p:attrNameLst>
                                          <p:attrName>ppt_x</p:attrName>
                                        </p:attrNameLst>
                                      </p:cBhvr>
                                      <p:tavLst>
                                        <p:tav tm="0">
                                          <p:val>
                                            <p:strVal val="0-#ppt_w/2"/>
                                          </p:val>
                                        </p:tav>
                                        <p:tav tm="100000">
                                          <p:val>
                                            <p:strVal val="#ppt_x"/>
                                          </p:val>
                                        </p:tav>
                                      </p:tavLst>
                                    </p:anim>
                                    <p:anim calcmode="lin" valueType="num">
                                      <p:cBhvr additive="base">
                                        <p:cTn id="282"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2" presetClass="entr" presetSubtype="8" fill="hold"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additive="base">
                                        <p:cTn id="287" dur="500" fill="hold"/>
                                        <p:tgtEl>
                                          <p:spTgt spid="97"/>
                                        </p:tgtEl>
                                        <p:attrNameLst>
                                          <p:attrName>ppt_x</p:attrName>
                                        </p:attrNameLst>
                                      </p:cBhvr>
                                      <p:tavLst>
                                        <p:tav tm="0">
                                          <p:val>
                                            <p:strVal val="0-#ppt_w/2"/>
                                          </p:val>
                                        </p:tav>
                                        <p:tav tm="100000">
                                          <p:val>
                                            <p:strVal val="#ppt_x"/>
                                          </p:val>
                                        </p:tav>
                                      </p:tavLst>
                                    </p:anim>
                                    <p:anim calcmode="lin" valueType="num">
                                      <p:cBhvr additive="base">
                                        <p:cTn id="288" dur="500" fill="hold"/>
                                        <p:tgtEl>
                                          <p:spTgt spid="97"/>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98"/>
                                        </p:tgtEl>
                                        <p:attrNameLst>
                                          <p:attrName>style.visibility</p:attrName>
                                        </p:attrNameLst>
                                      </p:cBhvr>
                                      <p:to>
                                        <p:strVal val="visible"/>
                                      </p:to>
                                    </p:set>
                                    <p:anim calcmode="lin" valueType="num">
                                      <p:cBhvr additive="base">
                                        <p:cTn id="291" dur="500" fill="hold"/>
                                        <p:tgtEl>
                                          <p:spTgt spid="98"/>
                                        </p:tgtEl>
                                        <p:attrNameLst>
                                          <p:attrName>ppt_x</p:attrName>
                                        </p:attrNameLst>
                                      </p:cBhvr>
                                      <p:tavLst>
                                        <p:tav tm="0">
                                          <p:val>
                                            <p:strVal val="0-#ppt_w/2"/>
                                          </p:val>
                                        </p:tav>
                                        <p:tav tm="100000">
                                          <p:val>
                                            <p:strVal val="#ppt_x"/>
                                          </p:val>
                                        </p:tav>
                                      </p:tavLst>
                                    </p:anim>
                                    <p:anim calcmode="lin" valueType="num">
                                      <p:cBhvr additive="base">
                                        <p:cTn id="292"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8" fill="hold" grpId="0" nodeType="clickEffect">
                                  <p:stCondLst>
                                    <p:cond delay="0"/>
                                  </p:stCondLst>
                                  <p:childTnLst>
                                    <p:set>
                                      <p:cBhvr>
                                        <p:cTn id="296" dur="1" fill="hold">
                                          <p:stCondLst>
                                            <p:cond delay="0"/>
                                          </p:stCondLst>
                                        </p:cTn>
                                        <p:tgtEl>
                                          <p:spTgt spid="83"/>
                                        </p:tgtEl>
                                        <p:attrNameLst>
                                          <p:attrName>style.visibility</p:attrName>
                                        </p:attrNameLst>
                                      </p:cBhvr>
                                      <p:to>
                                        <p:strVal val="visible"/>
                                      </p:to>
                                    </p:set>
                                    <p:anim calcmode="lin" valueType="num">
                                      <p:cBhvr additive="base">
                                        <p:cTn id="297" dur="500" fill="hold"/>
                                        <p:tgtEl>
                                          <p:spTgt spid="83"/>
                                        </p:tgtEl>
                                        <p:attrNameLst>
                                          <p:attrName>ppt_x</p:attrName>
                                        </p:attrNameLst>
                                      </p:cBhvr>
                                      <p:tavLst>
                                        <p:tav tm="0">
                                          <p:val>
                                            <p:strVal val="0-#ppt_w/2"/>
                                          </p:val>
                                        </p:tav>
                                        <p:tav tm="100000">
                                          <p:val>
                                            <p:strVal val="#ppt_x"/>
                                          </p:val>
                                        </p:tav>
                                      </p:tavLst>
                                    </p:anim>
                                    <p:anim calcmode="lin" valueType="num">
                                      <p:cBhvr additive="base">
                                        <p:cTn id="298"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2" presetClass="entr" presetSubtype="8" fill="hold" nodeType="clickEffect">
                                  <p:stCondLst>
                                    <p:cond delay="0"/>
                                  </p:stCondLst>
                                  <p:childTnLst>
                                    <p:set>
                                      <p:cBhvr>
                                        <p:cTn id="302" dur="1" fill="hold">
                                          <p:stCondLst>
                                            <p:cond delay="0"/>
                                          </p:stCondLst>
                                        </p:cTn>
                                        <p:tgtEl>
                                          <p:spTgt spid="75"/>
                                        </p:tgtEl>
                                        <p:attrNameLst>
                                          <p:attrName>style.visibility</p:attrName>
                                        </p:attrNameLst>
                                      </p:cBhvr>
                                      <p:to>
                                        <p:strVal val="visible"/>
                                      </p:to>
                                    </p:set>
                                    <p:anim calcmode="lin" valueType="num">
                                      <p:cBhvr additive="base">
                                        <p:cTn id="303" dur="500" fill="hold"/>
                                        <p:tgtEl>
                                          <p:spTgt spid="75"/>
                                        </p:tgtEl>
                                        <p:attrNameLst>
                                          <p:attrName>ppt_x</p:attrName>
                                        </p:attrNameLst>
                                      </p:cBhvr>
                                      <p:tavLst>
                                        <p:tav tm="0">
                                          <p:val>
                                            <p:strVal val="0-#ppt_w/2"/>
                                          </p:val>
                                        </p:tav>
                                        <p:tav tm="100000">
                                          <p:val>
                                            <p:strVal val="#ppt_x"/>
                                          </p:val>
                                        </p:tav>
                                      </p:tavLst>
                                    </p:anim>
                                    <p:anim calcmode="lin" valueType="num">
                                      <p:cBhvr additive="base">
                                        <p:cTn id="304" dur="500" fill="hold"/>
                                        <p:tgtEl>
                                          <p:spTgt spid="75"/>
                                        </p:tgtEl>
                                        <p:attrNameLst>
                                          <p:attrName>ppt_y</p:attrName>
                                        </p:attrNameLst>
                                      </p:cBhvr>
                                      <p:tavLst>
                                        <p:tav tm="0">
                                          <p:val>
                                            <p:strVal val="#ppt_y"/>
                                          </p:val>
                                        </p:tav>
                                        <p:tav tm="100000">
                                          <p:val>
                                            <p:strVal val="#ppt_y"/>
                                          </p:val>
                                        </p:tav>
                                      </p:tavLst>
                                    </p:anim>
                                  </p:childTnLst>
                                </p:cTn>
                              </p:par>
                              <p:par>
                                <p:cTn id="305" presetID="2" presetClass="entr" presetSubtype="8" fill="hold" grpId="0" nodeType="withEffect">
                                  <p:stCondLst>
                                    <p:cond delay="0"/>
                                  </p:stCondLst>
                                  <p:childTnLst>
                                    <p:set>
                                      <p:cBhvr>
                                        <p:cTn id="306" dur="1" fill="hold">
                                          <p:stCondLst>
                                            <p:cond delay="0"/>
                                          </p:stCondLst>
                                        </p:cTn>
                                        <p:tgtEl>
                                          <p:spTgt spid="76"/>
                                        </p:tgtEl>
                                        <p:attrNameLst>
                                          <p:attrName>style.visibility</p:attrName>
                                        </p:attrNameLst>
                                      </p:cBhvr>
                                      <p:to>
                                        <p:strVal val="visible"/>
                                      </p:to>
                                    </p:set>
                                    <p:anim calcmode="lin" valueType="num">
                                      <p:cBhvr additive="base">
                                        <p:cTn id="307" dur="500" fill="hold"/>
                                        <p:tgtEl>
                                          <p:spTgt spid="76"/>
                                        </p:tgtEl>
                                        <p:attrNameLst>
                                          <p:attrName>ppt_x</p:attrName>
                                        </p:attrNameLst>
                                      </p:cBhvr>
                                      <p:tavLst>
                                        <p:tav tm="0">
                                          <p:val>
                                            <p:strVal val="0-#ppt_w/2"/>
                                          </p:val>
                                        </p:tav>
                                        <p:tav tm="100000">
                                          <p:val>
                                            <p:strVal val="#ppt_x"/>
                                          </p:val>
                                        </p:tav>
                                      </p:tavLst>
                                    </p:anim>
                                    <p:anim calcmode="lin" valueType="num">
                                      <p:cBhvr additive="base">
                                        <p:cTn id="30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grpId="0" nodeType="clickEffect">
                                  <p:stCondLst>
                                    <p:cond delay="0"/>
                                  </p:stCondLst>
                                  <p:childTnLst>
                                    <p:set>
                                      <p:cBhvr>
                                        <p:cTn id="312" dur="1" fill="hold">
                                          <p:stCondLst>
                                            <p:cond delay="0"/>
                                          </p:stCondLst>
                                        </p:cTn>
                                        <p:tgtEl>
                                          <p:spTgt spid="107"/>
                                        </p:tgtEl>
                                        <p:attrNameLst>
                                          <p:attrName>style.visibility</p:attrName>
                                        </p:attrNameLst>
                                      </p:cBhvr>
                                      <p:to>
                                        <p:strVal val="visible"/>
                                      </p:to>
                                    </p:set>
                                    <p:anim calcmode="lin" valueType="num">
                                      <p:cBhvr additive="base">
                                        <p:cTn id="313" dur="500" fill="hold"/>
                                        <p:tgtEl>
                                          <p:spTgt spid="107"/>
                                        </p:tgtEl>
                                        <p:attrNameLst>
                                          <p:attrName>ppt_x</p:attrName>
                                        </p:attrNameLst>
                                      </p:cBhvr>
                                      <p:tavLst>
                                        <p:tav tm="0">
                                          <p:val>
                                            <p:strVal val="0-#ppt_w/2"/>
                                          </p:val>
                                        </p:tav>
                                        <p:tav tm="100000">
                                          <p:val>
                                            <p:strVal val="#ppt_x"/>
                                          </p:val>
                                        </p:tav>
                                      </p:tavLst>
                                    </p:anim>
                                    <p:anim calcmode="lin" valueType="num">
                                      <p:cBhvr additive="base">
                                        <p:cTn id="314"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100"/>
                                        </p:tgtEl>
                                        <p:attrNameLst>
                                          <p:attrName>style.visibility</p:attrName>
                                        </p:attrNameLst>
                                      </p:cBhvr>
                                      <p:to>
                                        <p:strVal val="visible"/>
                                      </p:to>
                                    </p:set>
                                    <p:anim calcmode="lin" valueType="num">
                                      <p:cBhvr additive="base">
                                        <p:cTn id="319" dur="500" fill="hold"/>
                                        <p:tgtEl>
                                          <p:spTgt spid="100"/>
                                        </p:tgtEl>
                                        <p:attrNameLst>
                                          <p:attrName>ppt_x</p:attrName>
                                        </p:attrNameLst>
                                      </p:cBhvr>
                                      <p:tavLst>
                                        <p:tav tm="0">
                                          <p:val>
                                            <p:strVal val="0-#ppt_w/2"/>
                                          </p:val>
                                        </p:tav>
                                        <p:tav tm="100000">
                                          <p:val>
                                            <p:strVal val="#ppt_x"/>
                                          </p:val>
                                        </p:tav>
                                      </p:tavLst>
                                    </p:anim>
                                    <p:anim calcmode="lin" valueType="num">
                                      <p:cBhvr additive="base">
                                        <p:cTn id="320" dur="500" fill="hold"/>
                                        <p:tgtEl>
                                          <p:spTgt spid="100"/>
                                        </p:tgtEl>
                                        <p:attrNameLst>
                                          <p:attrName>ppt_y</p:attrName>
                                        </p:attrNameLst>
                                      </p:cBhvr>
                                      <p:tavLst>
                                        <p:tav tm="0">
                                          <p:val>
                                            <p:strVal val="#ppt_y"/>
                                          </p:val>
                                        </p:tav>
                                        <p:tav tm="100000">
                                          <p:val>
                                            <p:strVal val="#ppt_y"/>
                                          </p:val>
                                        </p:tav>
                                      </p:tavLst>
                                    </p:anim>
                                  </p:childTnLst>
                                </p:cTn>
                              </p:par>
                              <p:par>
                                <p:cTn id="321" presetID="2" presetClass="entr" presetSubtype="8" fill="hold" nodeType="withEffect">
                                  <p:stCondLst>
                                    <p:cond delay="0"/>
                                  </p:stCondLst>
                                  <p:childTnLst>
                                    <p:set>
                                      <p:cBhvr>
                                        <p:cTn id="322" dur="1" fill="hold">
                                          <p:stCondLst>
                                            <p:cond delay="0"/>
                                          </p:stCondLst>
                                        </p:cTn>
                                        <p:tgtEl>
                                          <p:spTgt spid="99"/>
                                        </p:tgtEl>
                                        <p:attrNameLst>
                                          <p:attrName>style.visibility</p:attrName>
                                        </p:attrNameLst>
                                      </p:cBhvr>
                                      <p:to>
                                        <p:strVal val="visible"/>
                                      </p:to>
                                    </p:set>
                                    <p:anim calcmode="lin" valueType="num">
                                      <p:cBhvr additive="base">
                                        <p:cTn id="323" dur="500" fill="hold"/>
                                        <p:tgtEl>
                                          <p:spTgt spid="99"/>
                                        </p:tgtEl>
                                        <p:attrNameLst>
                                          <p:attrName>ppt_x</p:attrName>
                                        </p:attrNameLst>
                                      </p:cBhvr>
                                      <p:tavLst>
                                        <p:tav tm="0">
                                          <p:val>
                                            <p:strVal val="0-#ppt_w/2"/>
                                          </p:val>
                                        </p:tav>
                                        <p:tav tm="100000">
                                          <p:val>
                                            <p:strVal val="#ppt_x"/>
                                          </p:val>
                                        </p:tav>
                                      </p:tavLst>
                                    </p:anim>
                                    <p:anim calcmode="lin" valueType="num">
                                      <p:cBhvr additive="base">
                                        <p:cTn id="32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2" presetClass="entr" presetSubtype="8" fill="hold" grpId="0" nodeType="clickEffect">
                                  <p:stCondLst>
                                    <p:cond delay="0"/>
                                  </p:stCondLst>
                                  <p:childTnLst>
                                    <p:set>
                                      <p:cBhvr>
                                        <p:cTn id="328" dur="1" fill="hold">
                                          <p:stCondLst>
                                            <p:cond delay="0"/>
                                          </p:stCondLst>
                                        </p:cTn>
                                        <p:tgtEl>
                                          <p:spTgt spid="40"/>
                                        </p:tgtEl>
                                        <p:attrNameLst>
                                          <p:attrName>style.visibility</p:attrName>
                                        </p:attrNameLst>
                                      </p:cBhvr>
                                      <p:to>
                                        <p:strVal val="visible"/>
                                      </p:to>
                                    </p:set>
                                    <p:anim calcmode="lin" valueType="num">
                                      <p:cBhvr additive="base">
                                        <p:cTn id="329" dur="500" fill="hold"/>
                                        <p:tgtEl>
                                          <p:spTgt spid="40"/>
                                        </p:tgtEl>
                                        <p:attrNameLst>
                                          <p:attrName>ppt_x</p:attrName>
                                        </p:attrNameLst>
                                      </p:cBhvr>
                                      <p:tavLst>
                                        <p:tav tm="0">
                                          <p:val>
                                            <p:strVal val="0-#ppt_w/2"/>
                                          </p:val>
                                        </p:tav>
                                        <p:tav tm="100000">
                                          <p:val>
                                            <p:strVal val="#ppt_x"/>
                                          </p:val>
                                        </p:tav>
                                      </p:tavLst>
                                    </p:anim>
                                    <p:anim calcmode="lin" valueType="num">
                                      <p:cBhvr additive="base">
                                        <p:cTn id="330" dur="500" fill="hold"/>
                                        <p:tgtEl>
                                          <p:spTgt spid="40"/>
                                        </p:tgtEl>
                                        <p:attrNameLst>
                                          <p:attrName>ppt_y</p:attrName>
                                        </p:attrNameLst>
                                      </p:cBhvr>
                                      <p:tavLst>
                                        <p:tav tm="0">
                                          <p:val>
                                            <p:strVal val="#ppt_y"/>
                                          </p:val>
                                        </p:tav>
                                        <p:tav tm="100000">
                                          <p:val>
                                            <p:strVal val="#ppt_y"/>
                                          </p:val>
                                        </p:tav>
                                      </p:tavLst>
                                    </p:anim>
                                  </p:childTnLst>
                                </p:cTn>
                              </p:par>
                              <p:par>
                                <p:cTn id="331" presetID="2" presetClass="entr" presetSubtype="8" fill="hold" grpId="0" nodeType="withEffect">
                                  <p:stCondLst>
                                    <p:cond delay="0"/>
                                  </p:stCondLst>
                                  <p:childTnLst>
                                    <p:set>
                                      <p:cBhvr>
                                        <p:cTn id="332" dur="1" fill="hold">
                                          <p:stCondLst>
                                            <p:cond delay="0"/>
                                          </p:stCondLst>
                                        </p:cTn>
                                        <p:tgtEl>
                                          <p:spTgt spid="51"/>
                                        </p:tgtEl>
                                        <p:attrNameLst>
                                          <p:attrName>style.visibility</p:attrName>
                                        </p:attrNameLst>
                                      </p:cBhvr>
                                      <p:to>
                                        <p:strVal val="visible"/>
                                      </p:to>
                                    </p:set>
                                    <p:anim calcmode="lin" valueType="num">
                                      <p:cBhvr additive="base">
                                        <p:cTn id="333" dur="500" fill="hold"/>
                                        <p:tgtEl>
                                          <p:spTgt spid="51"/>
                                        </p:tgtEl>
                                        <p:attrNameLst>
                                          <p:attrName>ppt_x</p:attrName>
                                        </p:attrNameLst>
                                      </p:cBhvr>
                                      <p:tavLst>
                                        <p:tav tm="0">
                                          <p:val>
                                            <p:strVal val="0-#ppt_w/2"/>
                                          </p:val>
                                        </p:tav>
                                        <p:tav tm="100000">
                                          <p:val>
                                            <p:strVal val="#ppt_x"/>
                                          </p:val>
                                        </p:tav>
                                      </p:tavLst>
                                    </p:anim>
                                    <p:anim calcmode="lin" valueType="num">
                                      <p:cBhvr additive="base">
                                        <p:cTn id="334" dur="500" fill="hold"/>
                                        <p:tgtEl>
                                          <p:spTgt spid="51"/>
                                        </p:tgtEl>
                                        <p:attrNameLst>
                                          <p:attrName>ppt_y</p:attrName>
                                        </p:attrNameLst>
                                      </p:cBhvr>
                                      <p:tavLst>
                                        <p:tav tm="0">
                                          <p:val>
                                            <p:strVal val="#ppt_y"/>
                                          </p:val>
                                        </p:tav>
                                        <p:tav tm="100000">
                                          <p:val>
                                            <p:strVal val="#ppt_y"/>
                                          </p:val>
                                        </p:tav>
                                      </p:tavLst>
                                    </p:anim>
                                  </p:childTnLst>
                                </p:cTn>
                              </p:par>
                              <p:par>
                                <p:cTn id="335" presetID="2" presetClass="entr" presetSubtype="8" fill="hold" grpId="0" nodeType="withEffect">
                                  <p:stCondLst>
                                    <p:cond delay="0"/>
                                  </p:stCondLst>
                                  <p:childTnLst>
                                    <p:set>
                                      <p:cBhvr>
                                        <p:cTn id="336" dur="1" fill="hold">
                                          <p:stCondLst>
                                            <p:cond delay="0"/>
                                          </p:stCondLst>
                                        </p:cTn>
                                        <p:tgtEl>
                                          <p:spTgt spid="60"/>
                                        </p:tgtEl>
                                        <p:attrNameLst>
                                          <p:attrName>style.visibility</p:attrName>
                                        </p:attrNameLst>
                                      </p:cBhvr>
                                      <p:to>
                                        <p:strVal val="visible"/>
                                      </p:to>
                                    </p:set>
                                    <p:anim calcmode="lin" valueType="num">
                                      <p:cBhvr additive="base">
                                        <p:cTn id="337" dur="500" fill="hold"/>
                                        <p:tgtEl>
                                          <p:spTgt spid="60"/>
                                        </p:tgtEl>
                                        <p:attrNameLst>
                                          <p:attrName>ppt_x</p:attrName>
                                        </p:attrNameLst>
                                      </p:cBhvr>
                                      <p:tavLst>
                                        <p:tav tm="0">
                                          <p:val>
                                            <p:strVal val="0-#ppt_w/2"/>
                                          </p:val>
                                        </p:tav>
                                        <p:tav tm="100000">
                                          <p:val>
                                            <p:strVal val="#ppt_x"/>
                                          </p:val>
                                        </p:tav>
                                      </p:tavLst>
                                    </p:anim>
                                    <p:anim calcmode="lin" valueType="num">
                                      <p:cBhvr additive="base">
                                        <p:cTn id="33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8" fill="hold" nodeType="clickEffect">
                                  <p:stCondLst>
                                    <p:cond delay="0"/>
                                  </p:stCondLst>
                                  <p:childTnLst>
                                    <p:set>
                                      <p:cBhvr>
                                        <p:cTn id="342" dur="1" fill="hold">
                                          <p:stCondLst>
                                            <p:cond delay="0"/>
                                          </p:stCondLst>
                                        </p:cTn>
                                        <p:tgtEl>
                                          <p:spTgt spid="45"/>
                                        </p:tgtEl>
                                        <p:attrNameLst>
                                          <p:attrName>style.visibility</p:attrName>
                                        </p:attrNameLst>
                                      </p:cBhvr>
                                      <p:to>
                                        <p:strVal val="visible"/>
                                      </p:to>
                                    </p:set>
                                    <p:anim calcmode="lin" valueType="num">
                                      <p:cBhvr additive="base">
                                        <p:cTn id="343" dur="500" fill="hold"/>
                                        <p:tgtEl>
                                          <p:spTgt spid="45"/>
                                        </p:tgtEl>
                                        <p:attrNameLst>
                                          <p:attrName>ppt_x</p:attrName>
                                        </p:attrNameLst>
                                      </p:cBhvr>
                                      <p:tavLst>
                                        <p:tav tm="0">
                                          <p:val>
                                            <p:strVal val="0-#ppt_w/2"/>
                                          </p:val>
                                        </p:tav>
                                        <p:tav tm="100000">
                                          <p:val>
                                            <p:strVal val="#ppt_x"/>
                                          </p:val>
                                        </p:tav>
                                      </p:tavLst>
                                    </p:anim>
                                    <p:anim calcmode="lin" valueType="num">
                                      <p:cBhvr additive="base">
                                        <p:cTn id="344" dur="500" fill="hold"/>
                                        <p:tgtEl>
                                          <p:spTgt spid="45"/>
                                        </p:tgtEl>
                                        <p:attrNameLst>
                                          <p:attrName>ppt_y</p:attrName>
                                        </p:attrNameLst>
                                      </p:cBhvr>
                                      <p:tavLst>
                                        <p:tav tm="0">
                                          <p:val>
                                            <p:strVal val="#ppt_y"/>
                                          </p:val>
                                        </p:tav>
                                        <p:tav tm="100000">
                                          <p:val>
                                            <p:strVal val="#ppt_y"/>
                                          </p:val>
                                        </p:tav>
                                      </p:tavLst>
                                    </p:anim>
                                  </p:childTnLst>
                                </p:cTn>
                              </p:par>
                              <p:par>
                                <p:cTn id="345" presetID="2" presetClass="entr" presetSubtype="8" fill="hold" grpId="0" nodeType="withEffect">
                                  <p:stCondLst>
                                    <p:cond delay="0"/>
                                  </p:stCondLst>
                                  <p:childTnLst>
                                    <p:set>
                                      <p:cBhvr>
                                        <p:cTn id="346" dur="1" fill="hold">
                                          <p:stCondLst>
                                            <p:cond delay="0"/>
                                          </p:stCondLst>
                                        </p:cTn>
                                        <p:tgtEl>
                                          <p:spTgt spid="46"/>
                                        </p:tgtEl>
                                        <p:attrNameLst>
                                          <p:attrName>style.visibility</p:attrName>
                                        </p:attrNameLst>
                                      </p:cBhvr>
                                      <p:to>
                                        <p:strVal val="visible"/>
                                      </p:to>
                                    </p:set>
                                    <p:anim calcmode="lin" valueType="num">
                                      <p:cBhvr additive="base">
                                        <p:cTn id="347" dur="500" fill="hold"/>
                                        <p:tgtEl>
                                          <p:spTgt spid="46"/>
                                        </p:tgtEl>
                                        <p:attrNameLst>
                                          <p:attrName>ppt_x</p:attrName>
                                        </p:attrNameLst>
                                      </p:cBhvr>
                                      <p:tavLst>
                                        <p:tav tm="0">
                                          <p:val>
                                            <p:strVal val="0-#ppt_w/2"/>
                                          </p:val>
                                        </p:tav>
                                        <p:tav tm="100000">
                                          <p:val>
                                            <p:strVal val="#ppt_x"/>
                                          </p:val>
                                        </p:tav>
                                      </p:tavLst>
                                    </p:anim>
                                    <p:anim calcmode="lin" valueType="num">
                                      <p:cBhvr additive="base">
                                        <p:cTn id="34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presetID="2" presetClass="entr" presetSubtype="8" fill="hold" grpId="0" nodeType="clickEffect">
                                  <p:stCondLst>
                                    <p:cond delay="0"/>
                                  </p:stCondLst>
                                  <p:childTnLst>
                                    <p:set>
                                      <p:cBhvr>
                                        <p:cTn id="352" dur="1" fill="hold">
                                          <p:stCondLst>
                                            <p:cond delay="0"/>
                                          </p:stCondLst>
                                        </p:cTn>
                                        <p:tgtEl>
                                          <p:spTgt spid="86"/>
                                        </p:tgtEl>
                                        <p:attrNameLst>
                                          <p:attrName>style.visibility</p:attrName>
                                        </p:attrNameLst>
                                      </p:cBhvr>
                                      <p:to>
                                        <p:strVal val="visible"/>
                                      </p:to>
                                    </p:set>
                                    <p:anim calcmode="lin" valueType="num">
                                      <p:cBhvr additive="base">
                                        <p:cTn id="353" dur="500" fill="hold"/>
                                        <p:tgtEl>
                                          <p:spTgt spid="86"/>
                                        </p:tgtEl>
                                        <p:attrNameLst>
                                          <p:attrName>ppt_x</p:attrName>
                                        </p:attrNameLst>
                                      </p:cBhvr>
                                      <p:tavLst>
                                        <p:tav tm="0">
                                          <p:val>
                                            <p:strVal val="0-#ppt_w/2"/>
                                          </p:val>
                                        </p:tav>
                                        <p:tav tm="100000">
                                          <p:val>
                                            <p:strVal val="#ppt_x"/>
                                          </p:val>
                                        </p:tav>
                                      </p:tavLst>
                                    </p:anim>
                                    <p:anim calcmode="lin" valueType="num">
                                      <p:cBhvr additive="base">
                                        <p:cTn id="35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355" fill="hold">
                      <p:stCondLst>
                        <p:cond delay="indefinite"/>
                      </p:stCondLst>
                      <p:childTnLst>
                        <p:par>
                          <p:cTn id="356" fill="hold">
                            <p:stCondLst>
                              <p:cond delay="0"/>
                            </p:stCondLst>
                            <p:childTnLst>
                              <p:par>
                                <p:cTn id="357" presetID="2" presetClass="entr" presetSubtype="8" fill="hold" nodeType="clickEffect">
                                  <p:stCondLst>
                                    <p:cond delay="0"/>
                                  </p:stCondLst>
                                  <p:childTnLst>
                                    <p:set>
                                      <p:cBhvr>
                                        <p:cTn id="358" dur="1" fill="hold">
                                          <p:stCondLst>
                                            <p:cond delay="0"/>
                                          </p:stCondLst>
                                        </p:cTn>
                                        <p:tgtEl>
                                          <p:spTgt spid="77"/>
                                        </p:tgtEl>
                                        <p:attrNameLst>
                                          <p:attrName>style.visibility</p:attrName>
                                        </p:attrNameLst>
                                      </p:cBhvr>
                                      <p:to>
                                        <p:strVal val="visible"/>
                                      </p:to>
                                    </p:set>
                                    <p:anim calcmode="lin" valueType="num">
                                      <p:cBhvr additive="base">
                                        <p:cTn id="359" dur="500" fill="hold"/>
                                        <p:tgtEl>
                                          <p:spTgt spid="77"/>
                                        </p:tgtEl>
                                        <p:attrNameLst>
                                          <p:attrName>ppt_x</p:attrName>
                                        </p:attrNameLst>
                                      </p:cBhvr>
                                      <p:tavLst>
                                        <p:tav tm="0">
                                          <p:val>
                                            <p:strVal val="0-#ppt_w/2"/>
                                          </p:val>
                                        </p:tav>
                                        <p:tav tm="100000">
                                          <p:val>
                                            <p:strVal val="#ppt_x"/>
                                          </p:val>
                                        </p:tav>
                                      </p:tavLst>
                                    </p:anim>
                                    <p:anim calcmode="lin" valueType="num">
                                      <p:cBhvr additive="base">
                                        <p:cTn id="360" dur="500" fill="hold"/>
                                        <p:tgtEl>
                                          <p:spTgt spid="77"/>
                                        </p:tgtEl>
                                        <p:attrNameLst>
                                          <p:attrName>ppt_y</p:attrName>
                                        </p:attrNameLst>
                                      </p:cBhvr>
                                      <p:tavLst>
                                        <p:tav tm="0">
                                          <p:val>
                                            <p:strVal val="#ppt_y"/>
                                          </p:val>
                                        </p:tav>
                                        <p:tav tm="100000">
                                          <p:val>
                                            <p:strVal val="#ppt_y"/>
                                          </p:val>
                                        </p:tav>
                                      </p:tavLst>
                                    </p:anim>
                                  </p:childTnLst>
                                </p:cTn>
                              </p:par>
                              <p:par>
                                <p:cTn id="361" presetID="2" presetClass="entr" presetSubtype="8" fill="hold" grpId="0" nodeType="withEffect">
                                  <p:stCondLst>
                                    <p:cond delay="0"/>
                                  </p:stCondLst>
                                  <p:childTnLst>
                                    <p:set>
                                      <p:cBhvr>
                                        <p:cTn id="362" dur="1" fill="hold">
                                          <p:stCondLst>
                                            <p:cond delay="0"/>
                                          </p:stCondLst>
                                        </p:cTn>
                                        <p:tgtEl>
                                          <p:spTgt spid="78"/>
                                        </p:tgtEl>
                                        <p:attrNameLst>
                                          <p:attrName>style.visibility</p:attrName>
                                        </p:attrNameLst>
                                      </p:cBhvr>
                                      <p:to>
                                        <p:strVal val="visible"/>
                                      </p:to>
                                    </p:set>
                                    <p:anim calcmode="lin" valueType="num">
                                      <p:cBhvr additive="base">
                                        <p:cTn id="363" dur="500" fill="hold"/>
                                        <p:tgtEl>
                                          <p:spTgt spid="78"/>
                                        </p:tgtEl>
                                        <p:attrNameLst>
                                          <p:attrName>ppt_x</p:attrName>
                                        </p:attrNameLst>
                                      </p:cBhvr>
                                      <p:tavLst>
                                        <p:tav tm="0">
                                          <p:val>
                                            <p:strVal val="0-#ppt_w/2"/>
                                          </p:val>
                                        </p:tav>
                                        <p:tav tm="100000">
                                          <p:val>
                                            <p:strVal val="#ppt_x"/>
                                          </p:val>
                                        </p:tav>
                                      </p:tavLst>
                                    </p:anim>
                                    <p:anim calcmode="lin" valueType="num">
                                      <p:cBhvr additive="base">
                                        <p:cTn id="364"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65" fill="hold">
                      <p:stCondLst>
                        <p:cond delay="indefinite"/>
                      </p:stCondLst>
                      <p:childTnLst>
                        <p:par>
                          <p:cTn id="366" fill="hold">
                            <p:stCondLst>
                              <p:cond delay="0"/>
                            </p:stCondLst>
                            <p:childTnLst>
                              <p:par>
                                <p:cTn id="367" presetID="2" presetClass="entr" presetSubtype="8" fill="hold" grpId="0" nodeType="clickEffect">
                                  <p:stCondLst>
                                    <p:cond delay="0"/>
                                  </p:stCondLst>
                                  <p:childTnLst>
                                    <p:set>
                                      <p:cBhvr>
                                        <p:cTn id="368" dur="1" fill="hold">
                                          <p:stCondLst>
                                            <p:cond delay="0"/>
                                          </p:stCondLst>
                                        </p:cTn>
                                        <p:tgtEl>
                                          <p:spTgt spid="110"/>
                                        </p:tgtEl>
                                        <p:attrNameLst>
                                          <p:attrName>style.visibility</p:attrName>
                                        </p:attrNameLst>
                                      </p:cBhvr>
                                      <p:to>
                                        <p:strVal val="visible"/>
                                      </p:to>
                                    </p:set>
                                    <p:anim calcmode="lin" valueType="num">
                                      <p:cBhvr additive="base">
                                        <p:cTn id="369" dur="500" fill="hold"/>
                                        <p:tgtEl>
                                          <p:spTgt spid="110"/>
                                        </p:tgtEl>
                                        <p:attrNameLst>
                                          <p:attrName>ppt_x</p:attrName>
                                        </p:attrNameLst>
                                      </p:cBhvr>
                                      <p:tavLst>
                                        <p:tav tm="0">
                                          <p:val>
                                            <p:strVal val="0-#ppt_w/2"/>
                                          </p:val>
                                        </p:tav>
                                        <p:tav tm="100000">
                                          <p:val>
                                            <p:strVal val="#ppt_x"/>
                                          </p:val>
                                        </p:tav>
                                      </p:tavLst>
                                    </p:anim>
                                    <p:anim calcmode="lin" valueType="num">
                                      <p:cBhvr additive="base">
                                        <p:cTn id="370"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2" presetClass="entr" presetSubtype="8" fill="hold" nodeType="clickEffect">
                                  <p:stCondLst>
                                    <p:cond delay="0"/>
                                  </p:stCondLst>
                                  <p:childTnLst>
                                    <p:set>
                                      <p:cBhvr>
                                        <p:cTn id="374" dur="1" fill="hold">
                                          <p:stCondLst>
                                            <p:cond delay="0"/>
                                          </p:stCondLst>
                                        </p:cTn>
                                        <p:tgtEl>
                                          <p:spTgt spid="101"/>
                                        </p:tgtEl>
                                        <p:attrNameLst>
                                          <p:attrName>style.visibility</p:attrName>
                                        </p:attrNameLst>
                                      </p:cBhvr>
                                      <p:to>
                                        <p:strVal val="visible"/>
                                      </p:to>
                                    </p:set>
                                    <p:anim calcmode="lin" valueType="num">
                                      <p:cBhvr additive="base">
                                        <p:cTn id="375" dur="500" fill="hold"/>
                                        <p:tgtEl>
                                          <p:spTgt spid="101"/>
                                        </p:tgtEl>
                                        <p:attrNameLst>
                                          <p:attrName>ppt_x</p:attrName>
                                        </p:attrNameLst>
                                      </p:cBhvr>
                                      <p:tavLst>
                                        <p:tav tm="0">
                                          <p:val>
                                            <p:strVal val="0-#ppt_w/2"/>
                                          </p:val>
                                        </p:tav>
                                        <p:tav tm="100000">
                                          <p:val>
                                            <p:strVal val="#ppt_x"/>
                                          </p:val>
                                        </p:tav>
                                      </p:tavLst>
                                    </p:anim>
                                    <p:anim calcmode="lin" valueType="num">
                                      <p:cBhvr additive="base">
                                        <p:cTn id="376" dur="500" fill="hold"/>
                                        <p:tgtEl>
                                          <p:spTgt spid="101"/>
                                        </p:tgtEl>
                                        <p:attrNameLst>
                                          <p:attrName>ppt_y</p:attrName>
                                        </p:attrNameLst>
                                      </p:cBhvr>
                                      <p:tavLst>
                                        <p:tav tm="0">
                                          <p:val>
                                            <p:strVal val="#ppt_y"/>
                                          </p:val>
                                        </p:tav>
                                        <p:tav tm="100000">
                                          <p:val>
                                            <p:strVal val="#ppt_y"/>
                                          </p:val>
                                        </p:tav>
                                      </p:tavLst>
                                    </p:anim>
                                  </p:childTnLst>
                                </p:cTn>
                              </p:par>
                              <p:par>
                                <p:cTn id="377" presetID="2" presetClass="entr" presetSubtype="8" fill="hold" grpId="0" nodeType="withEffect">
                                  <p:stCondLst>
                                    <p:cond delay="0"/>
                                  </p:stCondLst>
                                  <p:childTnLst>
                                    <p:set>
                                      <p:cBhvr>
                                        <p:cTn id="378" dur="1" fill="hold">
                                          <p:stCondLst>
                                            <p:cond delay="0"/>
                                          </p:stCondLst>
                                        </p:cTn>
                                        <p:tgtEl>
                                          <p:spTgt spid="102"/>
                                        </p:tgtEl>
                                        <p:attrNameLst>
                                          <p:attrName>style.visibility</p:attrName>
                                        </p:attrNameLst>
                                      </p:cBhvr>
                                      <p:to>
                                        <p:strVal val="visible"/>
                                      </p:to>
                                    </p:set>
                                    <p:anim calcmode="lin" valueType="num">
                                      <p:cBhvr additive="base">
                                        <p:cTn id="379" dur="500" fill="hold"/>
                                        <p:tgtEl>
                                          <p:spTgt spid="102"/>
                                        </p:tgtEl>
                                        <p:attrNameLst>
                                          <p:attrName>ppt_x</p:attrName>
                                        </p:attrNameLst>
                                      </p:cBhvr>
                                      <p:tavLst>
                                        <p:tav tm="0">
                                          <p:val>
                                            <p:strVal val="0-#ppt_w/2"/>
                                          </p:val>
                                        </p:tav>
                                        <p:tav tm="100000">
                                          <p:val>
                                            <p:strVal val="#ppt_x"/>
                                          </p:val>
                                        </p:tav>
                                      </p:tavLst>
                                    </p:anim>
                                    <p:anim calcmode="lin" valueType="num">
                                      <p:cBhvr additive="base">
                                        <p:cTn id="380"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8" fill="hold" grpId="0" nodeType="clickEffect">
                                  <p:stCondLst>
                                    <p:cond delay="0"/>
                                  </p:stCondLst>
                                  <p:childTnLst>
                                    <p:set>
                                      <p:cBhvr>
                                        <p:cTn id="384" dur="1" fill="hold">
                                          <p:stCondLst>
                                            <p:cond delay="0"/>
                                          </p:stCondLst>
                                        </p:cTn>
                                        <p:tgtEl>
                                          <p:spTgt spid="38"/>
                                        </p:tgtEl>
                                        <p:attrNameLst>
                                          <p:attrName>style.visibility</p:attrName>
                                        </p:attrNameLst>
                                      </p:cBhvr>
                                      <p:to>
                                        <p:strVal val="visible"/>
                                      </p:to>
                                    </p:set>
                                    <p:anim calcmode="lin" valueType="num">
                                      <p:cBhvr additive="base">
                                        <p:cTn id="385" dur="500" fill="hold"/>
                                        <p:tgtEl>
                                          <p:spTgt spid="38"/>
                                        </p:tgtEl>
                                        <p:attrNameLst>
                                          <p:attrName>ppt_x</p:attrName>
                                        </p:attrNameLst>
                                      </p:cBhvr>
                                      <p:tavLst>
                                        <p:tav tm="0">
                                          <p:val>
                                            <p:strVal val="0-#ppt_w/2"/>
                                          </p:val>
                                        </p:tav>
                                        <p:tav tm="100000">
                                          <p:val>
                                            <p:strVal val="#ppt_x"/>
                                          </p:val>
                                        </p:tav>
                                      </p:tavLst>
                                    </p:anim>
                                    <p:anim calcmode="lin" valueType="num">
                                      <p:cBhvr additive="base">
                                        <p:cTn id="386" dur="500" fill="hold"/>
                                        <p:tgtEl>
                                          <p:spTgt spid="38"/>
                                        </p:tgtEl>
                                        <p:attrNameLst>
                                          <p:attrName>ppt_y</p:attrName>
                                        </p:attrNameLst>
                                      </p:cBhvr>
                                      <p:tavLst>
                                        <p:tav tm="0">
                                          <p:val>
                                            <p:strVal val="#ppt_y"/>
                                          </p:val>
                                        </p:tav>
                                        <p:tav tm="100000">
                                          <p:val>
                                            <p:strVal val="#ppt_y"/>
                                          </p:val>
                                        </p:tav>
                                      </p:tavLst>
                                    </p:anim>
                                  </p:childTnLst>
                                </p:cTn>
                              </p:par>
                              <p:par>
                                <p:cTn id="387" presetID="2" presetClass="entr" presetSubtype="8" fill="hold" grpId="0" nodeType="withEffect">
                                  <p:stCondLst>
                                    <p:cond delay="0"/>
                                  </p:stCondLst>
                                  <p:childTnLst>
                                    <p:set>
                                      <p:cBhvr>
                                        <p:cTn id="388" dur="1" fill="hold">
                                          <p:stCondLst>
                                            <p:cond delay="0"/>
                                          </p:stCondLst>
                                        </p:cTn>
                                        <p:tgtEl>
                                          <p:spTgt spid="54"/>
                                        </p:tgtEl>
                                        <p:attrNameLst>
                                          <p:attrName>style.visibility</p:attrName>
                                        </p:attrNameLst>
                                      </p:cBhvr>
                                      <p:to>
                                        <p:strVal val="visible"/>
                                      </p:to>
                                    </p:set>
                                    <p:anim calcmode="lin" valueType="num">
                                      <p:cBhvr additive="base">
                                        <p:cTn id="389" dur="500" fill="hold"/>
                                        <p:tgtEl>
                                          <p:spTgt spid="54"/>
                                        </p:tgtEl>
                                        <p:attrNameLst>
                                          <p:attrName>ppt_x</p:attrName>
                                        </p:attrNameLst>
                                      </p:cBhvr>
                                      <p:tavLst>
                                        <p:tav tm="0">
                                          <p:val>
                                            <p:strVal val="0-#ppt_w/2"/>
                                          </p:val>
                                        </p:tav>
                                        <p:tav tm="100000">
                                          <p:val>
                                            <p:strVal val="#ppt_x"/>
                                          </p:val>
                                        </p:tav>
                                      </p:tavLst>
                                    </p:anim>
                                    <p:anim calcmode="lin" valueType="num">
                                      <p:cBhvr additive="base">
                                        <p:cTn id="390"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391" fill="hold">
                      <p:stCondLst>
                        <p:cond delay="indefinite"/>
                      </p:stCondLst>
                      <p:childTnLst>
                        <p:par>
                          <p:cTn id="392" fill="hold">
                            <p:stCondLst>
                              <p:cond delay="0"/>
                            </p:stCondLst>
                            <p:childTnLst>
                              <p:par>
                                <p:cTn id="393" presetID="2" presetClass="entr" presetSubtype="8" fill="hold" nodeType="clickEffect">
                                  <p:stCondLst>
                                    <p:cond delay="0"/>
                                  </p:stCondLst>
                                  <p:childTnLst>
                                    <p:set>
                                      <p:cBhvr>
                                        <p:cTn id="394" dur="1" fill="hold">
                                          <p:stCondLst>
                                            <p:cond delay="0"/>
                                          </p:stCondLst>
                                        </p:cTn>
                                        <p:tgtEl>
                                          <p:spTgt spid="47"/>
                                        </p:tgtEl>
                                        <p:attrNameLst>
                                          <p:attrName>style.visibility</p:attrName>
                                        </p:attrNameLst>
                                      </p:cBhvr>
                                      <p:to>
                                        <p:strVal val="visible"/>
                                      </p:to>
                                    </p:set>
                                    <p:anim calcmode="lin" valueType="num">
                                      <p:cBhvr additive="base">
                                        <p:cTn id="395" dur="500" fill="hold"/>
                                        <p:tgtEl>
                                          <p:spTgt spid="47"/>
                                        </p:tgtEl>
                                        <p:attrNameLst>
                                          <p:attrName>ppt_x</p:attrName>
                                        </p:attrNameLst>
                                      </p:cBhvr>
                                      <p:tavLst>
                                        <p:tav tm="0">
                                          <p:val>
                                            <p:strVal val="0-#ppt_w/2"/>
                                          </p:val>
                                        </p:tav>
                                        <p:tav tm="100000">
                                          <p:val>
                                            <p:strVal val="#ppt_x"/>
                                          </p:val>
                                        </p:tav>
                                      </p:tavLst>
                                    </p:anim>
                                    <p:anim calcmode="lin" valueType="num">
                                      <p:cBhvr additive="base">
                                        <p:cTn id="396" dur="500" fill="hold"/>
                                        <p:tgtEl>
                                          <p:spTgt spid="47"/>
                                        </p:tgtEl>
                                        <p:attrNameLst>
                                          <p:attrName>ppt_y</p:attrName>
                                        </p:attrNameLst>
                                      </p:cBhvr>
                                      <p:tavLst>
                                        <p:tav tm="0">
                                          <p:val>
                                            <p:strVal val="#ppt_y"/>
                                          </p:val>
                                        </p:tav>
                                        <p:tav tm="100000">
                                          <p:val>
                                            <p:strVal val="#ppt_y"/>
                                          </p:val>
                                        </p:tav>
                                      </p:tavLst>
                                    </p:anim>
                                  </p:childTnLst>
                                </p:cTn>
                              </p:par>
                              <p:par>
                                <p:cTn id="397" presetID="2" presetClass="entr" presetSubtype="8" fill="hold" grpId="0" nodeType="withEffect">
                                  <p:stCondLst>
                                    <p:cond delay="0"/>
                                  </p:stCondLst>
                                  <p:childTnLst>
                                    <p:set>
                                      <p:cBhvr>
                                        <p:cTn id="398" dur="1" fill="hold">
                                          <p:stCondLst>
                                            <p:cond delay="0"/>
                                          </p:stCondLst>
                                        </p:cTn>
                                        <p:tgtEl>
                                          <p:spTgt spid="48"/>
                                        </p:tgtEl>
                                        <p:attrNameLst>
                                          <p:attrName>style.visibility</p:attrName>
                                        </p:attrNameLst>
                                      </p:cBhvr>
                                      <p:to>
                                        <p:strVal val="visible"/>
                                      </p:to>
                                    </p:set>
                                    <p:anim calcmode="lin" valueType="num">
                                      <p:cBhvr additive="base">
                                        <p:cTn id="399" dur="500" fill="hold"/>
                                        <p:tgtEl>
                                          <p:spTgt spid="48"/>
                                        </p:tgtEl>
                                        <p:attrNameLst>
                                          <p:attrName>ppt_x</p:attrName>
                                        </p:attrNameLst>
                                      </p:cBhvr>
                                      <p:tavLst>
                                        <p:tav tm="0">
                                          <p:val>
                                            <p:strVal val="0-#ppt_w/2"/>
                                          </p:val>
                                        </p:tav>
                                        <p:tav tm="100000">
                                          <p:val>
                                            <p:strVal val="#ppt_x"/>
                                          </p:val>
                                        </p:tav>
                                      </p:tavLst>
                                    </p:anim>
                                    <p:anim calcmode="lin" valueType="num">
                                      <p:cBhvr additive="base">
                                        <p:cTn id="40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01" fill="hold">
                      <p:stCondLst>
                        <p:cond delay="indefinite"/>
                      </p:stCondLst>
                      <p:childTnLst>
                        <p:par>
                          <p:cTn id="402" fill="hold">
                            <p:stCondLst>
                              <p:cond delay="0"/>
                            </p:stCondLst>
                            <p:childTnLst>
                              <p:par>
                                <p:cTn id="403" presetID="2" presetClass="entr" presetSubtype="8" fill="hold" grpId="0" nodeType="clickEffect">
                                  <p:stCondLst>
                                    <p:cond delay="0"/>
                                  </p:stCondLst>
                                  <p:childTnLst>
                                    <p:set>
                                      <p:cBhvr>
                                        <p:cTn id="404" dur="1" fill="hold">
                                          <p:stCondLst>
                                            <p:cond delay="0"/>
                                          </p:stCondLst>
                                        </p:cTn>
                                        <p:tgtEl>
                                          <p:spTgt spid="59"/>
                                        </p:tgtEl>
                                        <p:attrNameLst>
                                          <p:attrName>style.visibility</p:attrName>
                                        </p:attrNameLst>
                                      </p:cBhvr>
                                      <p:to>
                                        <p:strVal val="visible"/>
                                      </p:to>
                                    </p:set>
                                    <p:anim calcmode="lin" valueType="num">
                                      <p:cBhvr additive="base">
                                        <p:cTn id="405" dur="500" fill="hold"/>
                                        <p:tgtEl>
                                          <p:spTgt spid="59"/>
                                        </p:tgtEl>
                                        <p:attrNameLst>
                                          <p:attrName>ppt_x</p:attrName>
                                        </p:attrNameLst>
                                      </p:cBhvr>
                                      <p:tavLst>
                                        <p:tav tm="0">
                                          <p:val>
                                            <p:strVal val="0-#ppt_w/2"/>
                                          </p:val>
                                        </p:tav>
                                        <p:tav tm="100000">
                                          <p:val>
                                            <p:strVal val="#ppt_x"/>
                                          </p:val>
                                        </p:tav>
                                      </p:tavLst>
                                    </p:anim>
                                    <p:anim calcmode="lin" valueType="num">
                                      <p:cBhvr additive="base">
                                        <p:cTn id="406"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407" fill="hold">
                      <p:stCondLst>
                        <p:cond delay="indefinite"/>
                      </p:stCondLst>
                      <p:childTnLst>
                        <p:par>
                          <p:cTn id="408" fill="hold">
                            <p:stCondLst>
                              <p:cond delay="0"/>
                            </p:stCondLst>
                            <p:childTnLst>
                              <p:par>
                                <p:cTn id="409" presetID="2" presetClass="entr" presetSubtype="8" fill="hold" nodeType="clickEffect">
                                  <p:stCondLst>
                                    <p:cond delay="0"/>
                                  </p:stCondLst>
                                  <p:childTnLst>
                                    <p:set>
                                      <p:cBhvr>
                                        <p:cTn id="410" dur="1" fill="hold">
                                          <p:stCondLst>
                                            <p:cond delay="0"/>
                                          </p:stCondLst>
                                        </p:cTn>
                                        <p:tgtEl>
                                          <p:spTgt spid="112"/>
                                        </p:tgtEl>
                                        <p:attrNameLst>
                                          <p:attrName>style.visibility</p:attrName>
                                        </p:attrNameLst>
                                      </p:cBhvr>
                                      <p:to>
                                        <p:strVal val="visible"/>
                                      </p:to>
                                    </p:set>
                                    <p:anim calcmode="lin" valueType="num">
                                      <p:cBhvr additive="base">
                                        <p:cTn id="411" dur="500" fill="hold"/>
                                        <p:tgtEl>
                                          <p:spTgt spid="112"/>
                                        </p:tgtEl>
                                        <p:attrNameLst>
                                          <p:attrName>ppt_x</p:attrName>
                                        </p:attrNameLst>
                                      </p:cBhvr>
                                      <p:tavLst>
                                        <p:tav tm="0">
                                          <p:val>
                                            <p:strVal val="0-#ppt_w/2"/>
                                          </p:val>
                                        </p:tav>
                                        <p:tav tm="100000">
                                          <p:val>
                                            <p:strVal val="#ppt_x"/>
                                          </p:val>
                                        </p:tav>
                                      </p:tavLst>
                                    </p:anim>
                                    <p:anim calcmode="lin" valueType="num">
                                      <p:cBhvr additive="base">
                                        <p:cTn id="412" dur="500" fill="hold"/>
                                        <p:tgtEl>
                                          <p:spTgt spid="112"/>
                                        </p:tgtEl>
                                        <p:attrNameLst>
                                          <p:attrName>ppt_y</p:attrName>
                                        </p:attrNameLst>
                                      </p:cBhvr>
                                      <p:tavLst>
                                        <p:tav tm="0">
                                          <p:val>
                                            <p:strVal val="#ppt_y"/>
                                          </p:val>
                                        </p:tav>
                                        <p:tav tm="100000">
                                          <p:val>
                                            <p:strVal val="#ppt_y"/>
                                          </p:val>
                                        </p:tav>
                                      </p:tavLst>
                                    </p:anim>
                                  </p:childTnLst>
                                </p:cTn>
                              </p:par>
                              <p:par>
                                <p:cTn id="413" presetID="2" presetClass="entr" presetSubtype="8" fill="hold" grpId="0" nodeType="withEffect">
                                  <p:stCondLst>
                                    <p:cond delay="0"/>
                                  </p:stCondLst>
                                  <p:childTnLst>
                                    <p:set>
                                      <p:cBhvr>
                                        <p:cTn id="414" dur="1" fill="hold">
                                          <p:stCondLst>
                                            <p:cond delay="0"/>
                                          </p:stCondLst>
                                        </p:cTn>
                                        <p:tgtEl>
                                          <p:spTgt spid="113"/>
                                        </p:tgtEl>
                                        <p:attrNameLst>
                                          <p:attrName>style.visibility</p:attrName>
                                        </p:attrNameLst>
                                      </p:cBhvr>
                                      <p:to>
                                        <p:strVal val="visible"/>
                                      </p:to>
                                    </p:set>
                                    <p:anim calcmode="lin" valueType="num">
                                      <p:cBhvr additive="base">
                                        <p:cTn id="415" dur="500" fill="hold"/>
                                        <p:tgtEl>
                                          <p:spTgt spid="113"/>
                                        </p:tgtEl>
                                        <p:attrNameLst>
                                          <p:attrName>ppt_x</p:attrName>
                                        </p:attrNameLst>
                                      </p:cBhvr>
                                      <p:tavLst>
                                        <p:tav tm="0">
                                          <p:val>
                                            <p:strVal val="0-#ppt_w/2"/>
                                          </p:val>
                                        </p:tav>
                                        <p:tav tm="100000">
                                          <p:val>
                                            <p:strVal val="#ppt_x"/>
                                          </p:val>
                                        </p:tav>
                                      </p:tavLst>
                                    </p:anim>
                                    <p:anim calcmode="lin" valueType="num">
                                      <p:cBhvr additive="base">
                                        <p:cTn id="416"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8" fill="hold" grpId="0" nodeType="clickEffect">
                                  <p:stCondLst>
                                    <p:cond delay="0"/>
                                  </p:stCondLst>
                                  <p:childTnLst>
                                    <p:set>
                                      <p:cBhvr>
                                        <p:cTn id="420" dur="1" fill="hold">
                                          <p:stCondLst>
                                            <p:cond delay="0"/>
                                          </p:stCondLst>
                                        </p:cTn>
                                        <p:tgtEl>
                                          <p:spTgt spid="87"/>
                                        </p:tgtEl>
                                        <p:attrNameLst>
                                          <p:attrName>style.visibility</p:attrName>
                                        </p:attrNameLst>
                                      </p:cBhvr>
                                      <p:to>
                                        <p:strVal val="visible"/>
                                      </p:to>
                                    </p:set>
                                    <p:anim calcmode="lin" valueType="num">
                                      <p:cBhvr additive="base">
                                        <p:cTn id="421" dur="500" fill="hold"/>
                                        <p:tgtEl>
                                          <p:spTgt spid="87"/>
                                        </p:tgtEl>
                                        <p:attrNameLst>
                                          <p:attrName>ppt_x</p:attrName>
                                        </p:attrNameLst>
                                      </p:cBhvr>
                                      <p:tavLst>
                                        <p:tav tm="0">
                                          <p:val>
                                            <p:strVal val="0-#ppt_w/2"/>
                                          </p:val>
                                        </p:tav>
                                        <p:tav tm="100000">
                                          <p:val>
                                            <p:strVal val="#ppt_x"/>
                                          </p:val>
                                        </p:tav>
                                      </p:tavLst>
                                    </p:anim>
                                    <p:anim calcmode="lin" valueType="num">
                                      <p:cBhvr additive="base">
                                        <p:cTn id="422"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ntr" presetSubtype="8" fill="hold" nodeType="clickEffect">
                                  <p:stCondLst>
                                    <p:cond delay="0"/>
                                  </p:stCondLst>
                                  <p:childTnLst>
                                    <p:set>
                                      <p:cBhvr>
                                        <p:cTn id="426" dur="1" fill="hold">
                                          <p:stCondLst>
                                            <p:cond delay="0"/>
                                          </p:stCondLst>
                                        </p:cTn>
                                        <p:tgtEl>
                                          <p:spTgt spid="84"/>
                                        </p:tgtEl>
                                        <p:attrNameLst>
                                          <p:attrName>style.visibility</p:attrName>
                                        </p:attrNameLst>
                                      </p:cBhvr>
                                      <p:to>
                                        <p:strVal val="visible"/>
                                      </p:to>
                                    </p:set>
                                    <p:anim calcmode="lin" valueType="num">
                                      <p:cBhvr additive="base">
                                        <p:cTn id="427" dur="500" fill="hold"/>
                                        <p:tgtEl>
                                          <p:spTgt spid="84"/>
                                        </p:tgtEl>
                                        <p:attrNameLst>
                                          <p:attrName>ppt_x</p:attrName>
                                        </p:attrNameLst>
                                      </p:cBhvr>
                                      <p:tavLst>
                                        <p:tav tm="0">
                                          <p:val>
                                            <p:strVal val="0-#ppt_w/2"/>
                                          </p:val>
                                        </p:tav>
                                        <p:tav tm="100000">
                                          <p:val>
                                            <p:strVal val="#ppt_x"/>
                                          </p:val>
                                        </p:tav>
                                      </p:tavLst>
                                    </p:anim>
                                    <p:anim calcmode="lin" valueType="num">
                                      <p:cBhvr additive="base">
                                        <p:cTn id="428" dur="500" fill="hold"/>
                                        <p:tgtEl>
                                          <p:spTgt spid="84"/>
                                        </p:tgtEl>
                                        <p:attrNameLst>
                                          <p:attrName>ppt_y</p:attrName>
                                        </p:attrNameLst>
                                      </p:cBhvr>
                                      <p:tavLst>
                                        <p:tav tm="0">
                                          <p:val>
                                            <p:strVal val="#ppt_y"/>
                                          </p:val>
                                        </p:tav>
                                        <p:tav tm="100000">
                                          <p:val>
                                            <p:strVal val="#ppt_y"/>
                                          </p:val>
                                        </p:tav>
                                      </p:tavLst>
                                    </p:anim>
                                  </p:childTnLst>
                                </p:cTn>
                              </p:par>
                              <p:par>
                                <p:cTn id="429" presetID="2" presetClass="entr" presetSubtype="8" fill="hold" grpId="0" nodeType="withEffect">
                                  <p:stCondLst>
                                    <p:cond delay="0"/>
                                  </p:stCondLst>
                                  <p:childTnLst>
                                    <p:set>
                                      <p:cBhvr>
                                        <p:cTn id="430" dur="1" fill="hold">
                                          <p:stCondLst>
                                            <p:cond delay="0"/>
                                          </p:stCondLst>
                                        </p:cTn>
                                        <p:tgtEl>
                                          <p:spTgt spid="85"/>
                                        </p:tgtEl>
                                        <p:attrNameLst>
                                          <p:attrName>style.visibility</p:attrName>
                                        </p:attrNameLst>
                                      </p:cBhvr>
                                      <p:to>
                                        <p:strVal val="visible"/>
                                      </p:to>
                                    </p:set>
                                    <p:anim calcmode="lin" valueType="num">
                                      <p:cBhvr additive="base">
                                        <p:cTn id="431" dur="500" fill="hold"/>
                                        <p:tgtEl>
                                          <p:spTgt spid="85"/>
                                        </p:tgtEl>
                                        <p:attrNameLst>
                                          <p:attrName>ppt_x</p:attrName>
                                        </p:attrNameLst>
                                      </p:cBhvr>
                                      <p:tavLst>
                                        <p:tav tm="0">
                                          <p:val>
                                            <p:strVal val="0-#ppt_w/2"/>
                                          </p:val>
                                        </p:tav>
                                        <p:tav tm="100000">
                                          <p:val>
                                            <p:strVal val="#ppt_x"/>
                                          </p:val>
                                        </p:tav>
                                      </p:tavLst>
                                    </p:anim>
                                    <p:anim calcmode="lin" valueType="num">
                                      <p:cBhvr additive="base">
                                        <p:cTn id="432"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433" fill="hold">
                      <p:stCondLst>
                        <p:cond delay="indefinite"/>
                      </p:stCondLst>
                      <p:childTnLst>
                        <p:par>
                          <p:cTn id="434" fill="hold">
                            <p:stCondLst>
                              <p:cond delay="0"/>
                            </p:stCondLst>
                            <p:childTnLst>
                              <p:par>
                                <p:cTn id="435" presetID="2" presetClass="entr" presetSubtype="8" fill="hold" grpId="0" nodeType="clickEffect">
                                  <p:stCondLst>
                                    <p:cond delay="0"/>
                                  </p:stCondLst>
                                  <p:childTnLst>
                                    <p:set>
                                      <p:cBhvr>
                                        <p:cTn id="436" dur="1" fill="hold">
                                          <p:stCondLst>
                                            <p:cond delay="0"/>
                                          </p:stCondLst>
                                        </p:cTn>
                                        <p:tgtEl>
                                          <p:spTgt spid="109"/>
                                        </p:tgtEl>
                                        <p:attrNameLst>
                                          <p:attrName>style.visibility</p:attrName>
                                        </p:attrNameLst>
                                      </p:cBhvr>
                                      <p:to>
                                        <p:strVal val="visible"/>
                                      </p:to>
                                    </p:set>
                                    <p:anim calcmode="lin" valueType="num">
                                      <p:cBhvr additive="base">
                                        <p:cTn id="437" dur="500" fill="hold"/>
                                        <p:tgtEl>
                                          <p:spTgt spid="109"/>
                                        </p:tgtEl>
                                        <p:attrNameLst>
                                          <p:attrName>ppt_x</p:attrName>
                                        </p:attrNameLst>
                                      </p:cBhvr>
                                      <p:tavLst>
                                        <p:tav tm="0">
                                          <p:val>
                                            <p:strVal val="0-#ppt_w/2"/>
                                          </p:val>
                                        </p:tav>
                                        <p:tav tm="100000">
                                          <p:val>
                                            <p:strVal val="#ppt_x"/>
                                          </p:val>
                                        </p:tav>
                                      </p:tavLst>
                                    </p:anim>
                                    <p:anim calcmode="lin" valueType="num">
                                      <p:cBhvr additive="base">
                                        <p:cTn id="438"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439" fill="hold">
                      <p:stCondLst>
                        <p:cond delay="indefinite"/>
                      </p:stCondLst>
                      <p:childTnLst>
                        <p:par>
                          <p:cTn id="440" fill="hold">
                            <p:stCondLst>
                              <p:cond delay="0"/>
                            </p:stCondLst>
                            <p:childTnLst>
                              <p:par>
                                <p:cTn id="441" presetID="2" presetClass="entr" presetSubtype="8" fill="hold" nodeType="clickEffect">
                                  <p:stCondLst>
                                    <p:cond delay="0"/>
                                  </p:stCondLst>
                                  <p:childTnLst>
                                    <p:set>
                                      <p:cBhvr>
                                        <p:cTn id="442" dur="1" fill="hold">
                                          <p:stCondLst>
                                            <p:cond delay="0"/>
                                          </p:stCondLst>
                                        </p:cTn>
                                        <p:tgtEl>
                                          <p:spTgt spid="103"/>
                                        </p:tgtEl>
                                        <p:attrNameLst>
                                          <p:attrName>style.visibility</p:attrName>
                                        </p:attrNameLst>
                                      </p:cBhvr>
                                      <p:to>
                                        <p:strVal val="visible"/>
                                      </p:to>
                                    </p:set>
                                    <p:anim calcmode="lin" valueType="num">
                                      <p:cBhvr additive="base">
                                        <p:cTn id="443" dur="500" fill="hold"/>
                                        <p:tgtEl>
                                          <p:spTgt spid="103"/>
                                        </p:tgtEl>
                                        <p:attrNameLst>
                                          <p:attrName>ppt_x</p:attrName>
                                        </p:attrNameLst>
                                      </p:cBhvr>
                                      <p:tavLst>
                                        <p:tav tm="0">
                                          <p:val>
                                            <p:strVal val="0-#ppt_w/2"/>
                                          </p:val>
                                        </p:tav>
                                        <p:tav tm="100000">
                                          <p:val>
                                            <p:strVal val="#ppt_x"/>
                                          </p:val>
                                        </p:tav>
                                      </p:tavLst>
                                    </p:anim>
                                    <p:anim calcmode="lin" valueType="num">
                                      <p:cBhvr additive="base">
                                        <p:cTn id="444" dur="500" fill="hold"/>
                                        <p:tgtEl>
                                          <p:spTgt spid="103"/>
                                        </p:tgtEl>
                                        <p:attrNameLst>
                                          <p:attrName>ppt_y</p:attrName>
                                        </p:attrNameLst>
                                      </p:cBhvr>
                                      <p:tavLst>
                                        <p:tav tm="0">
                                          <p:val>
                                            <p:strVal val="#ppt_y"/>
                                          </p:val>
                                        </p:tav>
                                        <p:tav tm="100000">
                                          <p:val>
                                            <p:strVal val="#ppt_y"/>
                                          </p:val>
                                        </p:tav>
                                      </p:tavLst>
                                    </p:anim>
                                  </p:childTnLst>
                                </p:cTn>
                              </p:par>
                              <p:par>
                                <p:cTn id="445" presetID="2" presetClass="entr" presetSubtype="8" fill="hold" grpId="0" nodeType="withEffect">
                                  <p:stCondLst>
                                    <p:cond delay="0"/>
                                  </p:stCondLst>
                                  <p:childTnLst>
                                    <p:set>
                                      <p:cBhvr>
                                        <p:cTn id="446" dur="1" fill="hold">
                                          <p:stCondLst>
                                            <p:cond delay="0"/>
                                          </p:stCondLst>
                                        </p:cTn>
                                        <p:tgtEl>
                                          <p:spTgt spid="104"/>
                                        </p:tgtEl>
                                        <p:attrNameLst>
                                          <p:attrName>style.visibility</p:attrName>
                                        </p:attrNameLst>
                                      </p:cBhvr>
                                      <p:to>
                                        <p:strVal val="visible"/>
                                      </p:to>
                                    </p:set>
                                    <p:anim calcmode="lin" valueType="num">
                                      <p:cBhvr additive="base">
                                        <p:cTn id="447" dur="500" fill="hold"/>
                                        <p:tgtEl>
                                          <p:spTgt spid="104"/>
                                        </p:tgtEl>
                                        <p:attrNameLst>
                                          <p:attrName>ppt_x</p:attrName>
                                        </p:attrNameLst>
                                      </p:cBhvr>
                                      <p:tavLst>
                                        <p:tav tm="0">
                                          <p:val>
                                            <p:strVal val="0-#ppt_w/2"/>
                                          </p:val>
                                        </p:tav>
                                        <p:tav tm="100000">
                                          <p:val>
                                            <p:strVal val="#ppt_x"/>
                                          </p:val>
                                        </p:tav>
                                      </p:tavLst>
                                    </p:anim>
                                    <p:anim calcmode="lin" valueType="num">
                                      <p:cBhvr additive="base">
                                        <p:cTn id="448" dur="500" fill="hold"/>
                                        <p:tgtEl>
                                          <p:spTgt spid="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26" grpId="0"/>
      <p:bldP spid="27" grpId="0" animBg="1"/>
      <p:bldP spid="28" grpId="0" animBg="1"/>
      <p:bldP spid="34" grpId="0"/>
      <p:bldP spid="36" grpId="0"/>
      <p:bldP spid="37" grpId="0" animBg="1"/>
      <p:bldP spid="38" grpId="0" animBg="1"/>
      <p:bldP spid="39" grpId="0" animBg="1"/>
      <p:bldP spid="40" grpId="0" animBg="1"/>
      <p:bldP spid="42" grpId="0"/>
      <p:bldP spid="44" grpId="0"/>
      <p:bldP spid="46" grpId="0"/>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2" grpId="0"/>
      <p:bldP spid="64" grpId="0" animBg="1"/>
      <p:bldP spid="66" grpId="0"/>
      <p:bldP spid="68" grpId="0"/>
      <p:bldP spid="70" grpId="0"/>
      <p:bldP spid="72" grpId="0"/>
      <p:bldP spid="74" grpId="0"/>
      <p:bldP spid="76" grpId="0"/>
      <p:bldP spid="78" grpId="0"/>
      <p:bldP spid="79" grpId="0" animBg="1"/>
      <p:bldP spid="80" grpId="0" animBg="1"/>
      <p:bldP spid="81" grpId="0" animBg="1"/>
      <p:bldP spid="82" grpId="0" animBg="1"/>
      <p:bldP spid="83" grpId="0" animBg="1"/>
      <p:bldP spid="85" grpId="0"/>
      <p:bldP spid="86" grpId="0" animBg="1"/>
      <p:bldP spid="87" grpId="0" animBg="1"/>
      <p:bldP spid="88" grpId="0" animBg="1"/>
      <p:bldP spid="90" grpId="0"/>
      <p:bldP spid="92" grpId="0" animBg="1"/>
      <p:bldP spid="94" grpId="0"/>
      <p:bldP spid="96" grpId="0"/>
      <p:bldP spid="98" grpId="0"/>
      <p:bldP spid="100" grpId="0"/>
      <p:bldP spid="102" grpId="0"/>
      <p:bldP spid="104" grpId="0"/>
      <p:bldP spid="105" grpId="0" animBg="1"/>
      <p:bldP spid="106" grpId="0" animBg="1"/>
      <p:bldP spid="107" grpId="0" animBg="1"/>
      <p:bldP spid="108" grpId="0" animBg="1"/>
      <p:bldP spid="109" grpId="0" animBg="1"/>
      <p:bldP spid="110" grpId="0" animBg="1"/>
      <p:bldP spid="1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2" name="TextBox 1"/>
          <p:cNvSpPr txBox="1"/>
          <p:nvPr/>
        </p:nvSpPr>
        <p:spPr>
          <a:xfrm>
            <a:off x="467544" y="1124744"/>
            <a:ext cx="8352928" cy="2554545"/>
          </a:xfrm>
          <a:prstGeom prst="rect">
            <a:avLst/>
          </a:prstGeom>
          <a:noFill/>
        </p:spPr>
        <p:txBody>
          <a:bodyPr wrap="square" rtlCol="0">
            <a:spAutoFit/>
          </a:bodyPr>
          <a:lstStyle/>
          <a:p>
            <a:r>
              <a:rPr lang="zh-CN" altLang="en-US" sz="4000" dirty="0" smtClean="0"/>
              <a:t>后语：</a:t>
            </a:r>
            <a:endParaRPr lang="en-US" altLang="zh-CN" sz="4000" dirty="0" smtClean="0"/>
          </a:p>
          <a:p>
            <a:r>
              <a:rPr lang="en-US" altLang="zh-CN" dirty="0" smtClean="0"/>
              <a:t>        </a:t>
            </a:r>
            <a:r>
              <a:rPr lang="zh-CN" altLang="en-US" sz="2400" dirty="0" smtClean="0"/>
              <a:t>这次比赛从开始培训到今天的答辩，前后一个多月的时间，我们从对</a:t>
            </a:r>
            <a:r>
              <a:rPr lang="en-US" altLang="zh-CN" sz="2400" dirty="0" smtClean="0"/>
              <a:t>HTN</a:t>
            </a:r>
            <a:r>
              <a:rPr lang="zh-CN" altLang="en-US" sz="2400" dirty="0" smtClean="0"/>
              <a:t>规划一无所知到今天可以用这些知识解决一个实际性是问题，我们的确学到了很多东西。在这里，谢谢老师们给我们提供了一个接受新知识的机会，谢谢为我们辛苦培训的学长学姐们。</a:t>
            </a:r>
            <a:endParaRPr lang="zh-CN" altLang="en-US" sz="2400" dirty="0"/>
          </a:p>
        </p:txBody>
      </p:sp>
    </p:spTree>
    <p:extLst>
      <p:ext uri="{BB962C8B-B14F-4D97-AF65-F5344CB8AC3E}">
        <p14:creationId xmlns:p14="http://schemas.microsoft.com/office/powerpoint/2010/main" val="30173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4" name="TextBox 3"/>
          <p:cNvSpPr txBox="1"/>
          <p:nvPr/>
        </p:nvSpPr>
        <p:spPr>
          <a:xfrm>
            <a:off x="2267744" y="2482296"/>
            <a:ext cx="4752528" cy="1200329"/>
          </a:xfrm>
          <a:prstGeom prst="rect">
            <a:avLst/>
          </a:prstGeom>
          <a:noFill/>
        </p:spPr>
        <p:txBody>
          <a:bodyPr wrap="square" rtlCol="0">
            <a:spAutoFit/>
          </a:bodyPr>
          <a:lstStyle/>
          <a:p>
            <a:r>
              <a:rPr lang="zh-CN" altLang="en-US" sz="7200" dirty="0" smtClean="0">
                <a:latin typeface="方正舒体" pitchFamily="2" charset="-122"/>
                <a:ea typeface="方正舒体" pitchFamily="2" charset="-122"/>
              </a:rPr>
              <a:t>谢谢观看！</a:t>
            </a:r>
            <a:endParaRPr lang="zh-CN" altLang="en-US" sz="7200" dirty="0">
              <a:latin typeface="方正舒体" pitchFamily="2" charset="-122"/>
              <a:ea typeface="方正舒体" pitchFamily="2" charset="-122"/>
            </a:endParaRPr>
          </a:p>
        </p:txBody>
      </p:sp>
    </p:spTree>
    <p:extLst>
      <p:ext uri="{BB962C8B-B14F-4D97-AF65-F5344CB8AC3E}">
        <p14:creationId xmlns:p14="http://schemas.microsoft.com/office/powerpoint/2010/main" val="4265798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250785" y="1020424"/>
            <a:ext cx="2737039" cy="523220"/>
          </a:xfrm>
          <a:prstGeom prst="rect">
            <a:avLst/>
          </a:prstGeom>
          <a:noFill/>
        </p:spPr>
        <p:txBody>
          <a:bodyPr wrap="square" rtlCol="0">
            <a:spAutoFit/>
          </a:bodyPr>
          <a:lstStyle/>
          <a:p>
            <a:r>
              <a:rPr lang="zh-CN" altLang="en-US" sz="2800" dirty="0" smtClean="0">
                <a:solidFill>
                  <a:srgbClr val="00B050"/>
                </a:solidFill>
              </a:rPr>
              <a:t>一、问题描述</a:t>
            </a:r>
            <a:endParaRPr lang="zh-CN" altLang="en-US" sz="2800" dirty="0">
              <a:solidFill>
                <a:srgbClr val="00B050"/>
              </a:solidFill>
            </a:endParaRPr>
          </a:p>
        </p:txBody>
      </p:sp>
      <p:sp>
        <p:nvSpPr>
          <p:cNvPr id="4" name="TextBox 3"/>
          <p:cNvSpPr txBox="1"/>
          <p:nvPr/>
        </p:nvSpPr>
        <p:spPr>
          <a:xfrm>
            <a:off x="395536" y="1940509"/>
            <a:ext cx="4104456" cy="4093428"/>
          </a:xfrm>
          <a:prstGeom prst="rect">
            <a:avLst/>
          </a:prstGeom>
          <a:noFill/>
        </p:spPr>
        <p:txBody>
          <a:bodyPr wrap="square" rtlCol="0">
            <a:spAutoFit/>
          </a:bodyPr>
          <a:lstStyle/>
          <a:p>
            <a:r>
              <a:rPr lang="zh-CN" altLang="zh-CN" sz="2000" dirty="0"/>
              <a:t>设</a:t>
            </a:r>
            <a:r>
              <a:rPr lang="en-US" altLang="zh-CN" sz="2000" dirty="0"/>
              <a:t>A</a:t>
            </a:r>
            <a:r>
              <a:rPr lang="zh-CN" altLang="zh-CN" sz="2000" dirty="0"/>
              <a:t>地有</a:t>
            </a:r>
            <a:r>
              <a:rPr lang="en-US" altLang="zh-CN" sz="2000" dirty="0"/>
              <a:t>10000</a:t>
            </a:r>
            <a:r>
              <a:rPr lang="zh-CN" altLang="zh-CN" sz="2000" dirty="0"/>
              <a:t>人的居民，分为</a:t>
            </a:r>
            <a:r>
              <a:rPr lang="en-US" altLang="zh-CN" sz="2000" dirty="0"/>
              <a:t>500</a:t>
            </a:r>
            <a:r>
              <a:rPr lang="zh-CN" altLang="zh-CN" sz="2000" dirty="0"/>
              <a:t>个组，有两个集结地</a:t>
            </a:r>
            <a:r>
              <a:rPr lang="en-US" altLang="zh-CN" sz="2000" dirty="0"/>
              <a:t>A1</a:t>
            </a:r>
            <a:r>
              <a:rPr lang="zh-CN" altLang="zh-CN" sz="2000" dirty="0"/>
              <a:t>和</a:t>
            </a:r>
            <a:r>
              <a:rPr lang="en-US" altLang="zh-CN" sz="2000" dirty="0"/>
              <a:t>A2</a:t>
            </a:r>
            <a:r>
              <a:rPr lang="zh-CN" altLang="zh-CN" sz="2000" dirty="0"/>
              <a:t>，其中</a:t>
            </a:r>
            <a:r>
              <a:rPr lang="en-US" altLang="zh-CN" sz="2000" dirty="0"/>
              <a:t>A1</a:t>
            </a:r>
            <a:r>
              <a:rPr lang="zh-CN" altLang="zh-CN" sz="2000" dirty="0"/>
              <a:t>集结</a:t>
            </a:r>
            <a:r>
              <a:rPr lang="en-US" altLang="zh-CN" sz="2000" dirty="0"/>
              <a:t>6000</a:t>
            </a:r>
            <a:r>
              <a:rPr lang="zh-CN" altLang="zh-CN" sz="2000" dirty="0"/>
              <a:t>人，</a:t>
            </a:r>
            <a:r>
              <a:rPr lang="en-US" altLang="zh-CN" sz="2000" dirty="0"/>
              <a:t>A2</a:t>
            </a:r>
            <a:r>
              <a:rPr lang="zh-CN" altLang="zh-CN" sz="2000" dirty="0"/>
              <a:t>集结</a:t>
            </a:r>
            <a:r>
              <a:rPr lang="en-US" altLang="zh-CN" sz="2000" dirty="0"/>
              <a:t>4000</a:t>
            </a:r>
            <a:r>
              <a:rPr lang="zh-CN" altLang="zh-CN" sz="2000" dirty="0"/>
              <a:t>人。将转移安置点</a:t>
            </a:r>
            <a:r>
              <a:rPr lang="en-US" altLang="zh-CN" sz="2000" dirty="0"/>
              <a:t>B1</a:t>
            </a:r>
            <a:r>
              <a:rPr lang="zh-CN" altLang="zh-CN" sz="2000" dirty="0"/>
              <a:t>，</a:t>
            </a:r>
            <a:r>
              <a:rPr lang="en-US" altLang="zh-CN" sz="2000" dirty="0"/>
              <a:t>B2</a:t>
            </a:r>
            <a:r>
              <a:rPr lang="zh-CN" altLang="zh-CN" sz="2000" dirty="0"/>
              <a:t>，</a:t>
            </a:r>
            <a:r>
              <a:rPr lang="en-US" altLang="zh-CN" sz="2000" dirty="0"/>
              <a:t>B3</a:t>
            </a:r>
            <a:r>
              <a:rPr lang="zh-CN" altLang="zh-CN" sz="2000" dirty="0"/>
              <a:t>，</a:t>
            </a:r>
            <a:r>
              <a:rPr lang="en-US" altLang="zh-CN" sz="2000" dirty="0"/>
              <a:t>B1</a:t>
            </a:r>
            <a:r>
              <a:rPr lang="zh-CN" altLang="zh-CN" sz="2000" dirty="0"/>
              <a:t>可以安置</a:t>
            </a:r>
            <a:r>
              <a:rPr lang="en-US" altLang="zh-CN" sz="2000" dirty="0"/>
              <a:t>4000</a:t>
            </a:r>
            <a:r>
              <a:rPr lang="zh-CN" altLang="zh-CN" sz="2000" dirty="0"/>
              <a:t>人，</a:t>
            </a:r>
            <a:r>
              <a:rPr lang="en-US" altLang="zh-CN" sz="2000" dirty="0"/>
              <a:t>B2</a:t>
            </a:r>
            <a:r>
              <a:rPr lang="zh-CN" altLang="zh-CN" sz="2000" dirty="0"/>
              <a:t>可以安置</a:t>
            </a:r>
            <a:r>
              <a:rPr lang="en-US" altLang="zh-CN" sz="2000" dirty="0"/>
              <a:t>3000</a:t>
            </a:r>
            <a:r>
              <a:rPr lang="zh-CN" altLang="zh-CN" sz="2000" dirty="0"/>
              <a:t>人，</a:t>
            </a:r>
            <a:r>
              <a:rPr lang="en-US" altLang="zh-CN" sz="2000" dirty="0"/>
              <a:t>B3</a:t>
            </a:r>
            <a:r>
              <a:rPr lang="zh-CN" altLang="zh-CN" sz="2000" dirty="0"/>
              <a:t>可以安置</a:t>
            </a:r>
            <a:r>
              <a:rPr lang="en-US" altLang="zh-CN" sz="2000" dirty="0"/>
              <a:t>5000</a:t>
            </a:r>
            <a:r>
              <a:rPr lang="zh-CN" altLang="zh-CN" sz="2000" dirty="0"/>
              <a:t>人。有</a:t>
            </a:r>
            <a:r>
              <a:rPr lang="en-US" altLang="zh-CN" sz="2000" dirty="0"/>
              <a:t>5</a:t>
            </a:r>
            <a:r>
              <a:rPr lang="zh-CN" altLang="zh-CN" sz="2000" dirty="0"/>
              <a:t>个运输队伍，前</a:t>
            </a:r>
            <a:r>
              <a:rPr lang="en-US" altLang="zh-CN" sz="2000" dirty="0"/>
              <a:t>3</a:t>
            </a:r>
            <a:r>
              <a:rPr lang="zh-CN" altLang="zh-CN" sz="2000" dirty="0"/>
              <a:t>个可以运力是</a:t>
            </a:r>
            <a:r>
              <a:rPr lang="en-US" altLang="zh-CN" sz="2000" dirty="0"/>
              <a:t>500</a:t>
            </a:r>
            <a:r>
              <a:rPr lang="zh-CN" altLang="zh-CN" sz="2000" dirty="0"/>
              <a:t>人</a:t>
            </a:r>
            <a:r>
              <a:rPr lang="en-US" altLang="zh-CN" sz="2000" dirty="0"/>
              <a:t>/</a:t>
            </a:r>
            <a:r>
              <a:rPr lang="zh-CN" altLang="zh-CN" sz="2000" dirty="0"/>
              <a:t>次，时速是</a:t>
            </a:r>
            <a:r>
              <a:rPr lang="en-US" altLang="zh-CN" sz="2000" dirty="0"/>
              <a:t>50km/h</a:t>
            </a:r>
            <a:r>
              <a:rPr lang="zh-CN" altLang="zh-CN" sz="2000" dirty="0"/>
              <a:t>，后</a:t>
            </a:r>
            <a:r>
              <a:rPr lang="en-US" altLang="zh-CN" sz="2000" dirty="0"/>
              <a:t>2</a:t>
            </a:r>
            <a:r>
              <a:rPr lang="zh-CN" altLang="zh-CN" sz="2000" dirty="0"/>
              <a:t>个运力是</a:t>
            </a:r>
            <a:r>
              <a:rPr lang="en-US" altLang="zh-CN" sz="2000" dirty="0"/>
              <a:t>400</a:t>
            </a:r>
            <a:r>
              <a:rPr lang="zh-CN" altLang="zh-CN" sz="2000" dirty="0"/>
              <a:t>人</a:t>
            </a:r>
            <a:r>
              <a:rPr lang="en-US" altLang="zh-CN" sz="2000" dirty="0"/>
              <a:t>/</a:t>
            </a:r>
            <a:r>
              <a:rPr lang="zh-CN" altLang="zh-CN" sz="2000" dirty="0"/>
              <a:t>次，时速是</a:t>
            </a:r>
            <a:r>
              <a:rPr lang="en-US" altLang="zh-CN" sz="2000" dirty="0"/>
              <a:t>60km/h</a:t>
            </a:r>
            <a:r>
              <a:rPr lang="zh-CN" altLang="zh-CN" sz="2000" dirty="0"/>
              <a:t>。假设初始客车车辆前</a:t>
            </a:r>
            <a:r>
              <a:rPr lang="en-US" altLang="zh-CN" sz="2000" dirty="0"/>
              <a:t>3</a:t>
            </a:r>
            <a:r>
              <a:rPr lang="zh-CN" altLang="zh-CN" sz="2000" dirty="0"/>
              <a:t>队在</a:t>
            </a:r>
            <a:r>
              <a:rPr lang="en-US" altLang="zh-CN" sz="2000" dirty="0"/>
              <a:t>A1</a:t>
            </a:r>
            <a:r>
              <a:rPr lang="zh-CN" altLang="zh-CN" sz="2000" dirty="0"/>
              <a:t>，后</a:t>
            </a:r>
            <a:r>
              <a:rPr lang="en-US" altLang="zh-CN" sz="2000" dirty="0"/>
              <a:t>2</a:t>
            </a:r>
            <a:r>
              <a:rPr lang="zh-CN" altLang="zh-CN" sz="2000" dirty="0"/>
              <a:t>队</a:t>
            </a:r>
            <a:r>
              <a:rPr lang="en-US" altLang="zh-CN" sz="2000" dirty="0"/>
              <a:t>A2</a:t>
            </a:r>
            <a:r>
              <a:rPr lang="zh-CN" altLang="zh-CN" sz="2000" dirty="0"/>
              <a:t>在地， </a:t>
            </a:r>
            <a:r>
              <a:rPr lang="en-US" altLang="zh-CN" sz="2000" dirty="0"/>
              <a:t>A1</a:t>
            </a:r>
            <a:r>
              <a:rPr lang="zh-CN" altLang="zh-CN" sz="2000" dirty="0"/>
              <a:t>、</a:t>
            </a:r>
            <a:r>
              <a:rPr lang="en-US" altLang="zh-CN" sz="2000" dirty="0"/>
              <a:t>A2</a:t>
            </a:r>
            <a:r>
              <a:rPr lang="zh-CN" altLang="zh-CN" sz="2000" dirty="0"/>
              <a:t>、</a:t>
            </a:r>
            <a:r>
              <a:rPr lang="en-US" altLang="zh-CN" sz="2000" dirty="0"/>
              <a:t>B1</a:t>
            </a:r>
            <a:r>
              <a:rPr lang="zh-CN" altLang="zh-CN" sz="2000" dirty="0"/>
              <a:t>、</a:t>
            </a:r>
            <a:r>
              <a:rPr lang="en-US" altLang="zh-CN" sz="2000" dirty="0"/>
              <a:t>B2</a:t>
            </a:r>
            <a:r>
              <a:rPr lang="zh-CN" altLang="zh-CN" sz="2000" dirty="0"/>
              <a:t>、</a:t>
            </a:r>
            <a:r>
              <a:rPr lang="en-US" altLang="zh-CN" sz="2000" dirty="0"/>
              <a:t>B3</a:t>
            </a:r>
            <a:r>
              <a:rPr lang="zh-CN" altLang="zh-CN" sz="2000" dirty="0"/>
              <a:t>之间的距离（单位</a:t>
            </a:r>
            <a:r>
              <a:rPr lang="en-US" altLang="zh-CN" sz="2000" dirty="0"/>
              <a:t>km</a:t>
            </a:r>
            <a:r>
              <a:rPr lang="zh-CN" altLang="zh-CN" sz="2000" dirty="0"/>
              <a:t>）表示</a:t>
            </a:r>
            <a:r>
              <a:rPr lang="zh-CN" altLang="zh-CN" sz="2000" dirty="0" smtClean="0"/>
              <a:t>如</a:t>
            </a:r>
            <a:r>
              <a:rPr lang="zh-CN" altLang="en-US" sz="2000" dirty="0"/>
              <a:t>右</a:t>
            </a:r>
            <a:r>
              <a:rPr lang="zh-CN" altLang="zh-CN" sz="2000" dirty="0" smtClean="0"/>
              <a:t>：</a:t>
            </a:r>
            <a:endParaRPr lang="zh-CN" altLang="zh-CN" sz="2000" dirty="0"/>
          </a:p>
          <a:p>
            <a:endParaRPr lang="zh-CN" altLang="en-US" sz="2000" dirty="0"/>
          </a:p>
        </p:txBody>
      </p:sp>
      <p:pic>
        <p:nvPicPr>
          <p:cNvPr id="1026" name="Picture 2" descr="新建 Microsoft Visio 绘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1543644"/>
            <a:ext cx="366712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260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323528" y="980727"/>
            <a:ext cx="2123590" cy="584775"/>
          </a:xfrm>
          <a:prstGeom prst="rect">
            <a:avLst/>
          </a:prstGeom>
          <a:noFill/>
        </p:spPr>
        <p:txBody>
          <a:bodyPr wrap="square" rtlCol="0">
            <a:spAutoFit/>
          </a:bodyPr>
          <a:lstStyle/>
          <a:p>
            <a:r>
              <a:rPr lang="zh-CN" altLang="en-US" sz="3200" b="1" dirty="0" smtClean="0"/>
              <a:t>初始状态：</a:t>
            </a:r>
            <a:endParaRPr lang="zh-CN" altLang="en-US" sz="3200" b="1" dirty="0"/>
          </a:p>
        </p:txBody>
      </p:sp>
      <p:sp>
        <p:nvSpPr>
          <p:cNvPr id="4" name="TextBox 3"/>
          <p:cNvSpPr txBox="1"/>
          <p:nvPr/>
        </p:nvSpPr>
        <p:spPr>
          <a:xfrm>
            <a:off x="786430" y="1565503"/>
            <a:ext cx="2736304" cy="830997"/>
          </a:xfrm>
          <a:prstGeom prst="rect">
            <a:avLst/>
          </a:prstGeom>
          <a:noFill/>
        </p:spPr>
        <p:txBody>
          <a:bodyPr wrap="square" rtlCol="0">
            <a:spAutoFit/>
          </a:bodyPr>
          <a:lstStyle/>
          <a:p>
            <a:r>
              <a:rPr lang="en-US" altLang="zh-CN" sz="2400" b="1" dirty="0" smtClean="0"/>
              <a:t>A1 </a:t>
            </a:r>
            <a:r>
              <a:rPr lang="zh-CN" altLang="en-US" sz="2400" b="1" dirty="0" smtClean="0"/>
              <a:t>：</a:t>
            </a:r>
            <a:r>
              <a:rPr lang="en-US" altLang="zh-CN" sz="2400" b="1" dirty="0" smtClean="0"/>
              <a:t>6000</a:t>
            </a:r>
            <a:r>
              <a:rPr lang="zh-CN" altLang="en-US" sz="2400" b="1" dirty="0" smtClean="0"/>
              <a:t>人</a:t>
            </a:r>
            <a:endParaRPr lang="en-US" altLang="zh-CN" sz="2400" b="1" dirty="0" smtClean="0"/>
          </a:p>
          <a:p>
            <a:r>
              <a:rPr lang="en-US" altLang="zh-CN" sz="2400" b="1" dirty="0" smtClean="0"/>
              <a:t>A2 </a:t>
            </a:r>
            <a:r>
              <a:rPr lang="zh-CN" altLang="en-US" sz="2400" b="1" dirty="0" smtClean="0"/>
              <a:t>：</a:t>
            </a:r>
            <a:r>
              <a:rPr lang="en-US" altLang="zh-CN" sz="2400" b="1" dirty="0" smtClean="0"/>
              <a:t>4000</a:t>
            </a:r>
            <a:r>
              <a:rPr lang="zh-CN" altLang="en-US" sz="2400" b="1" dirty="0" smtClean="0"/>
              <a:t>人</a:t>
            </a:r>
            <a:endParaRPr lang="zh-CN" altLang="en-US" sz="2400" b="1" dirty="0"/>
          </a:p>
        </p:txBody>
      </p:sp>
      <p:sp>
        <p:nvSpPr>
          <p:cNvPr id="5" name="TextBox 4"/>
          <p:cNvSpPr txBox="1"/>
          <p:nvPr/>
        </p:nvSpPr>
        <p:spPr>
          <a:xfrm>
            <a:off x="300965" y="5148481"/>
            <a:ext cx="2952328" cy="584775"/>
          </a:xfrm>
          <a:prstGeom prst="rect">
            <a:avLst/>
          </a:prstGeom>
          <a:noFill/>
        </p:spPr>
        <p:txBody>
          <a:bodyPr wrap="square" rtlCol="0">
            <a:spAutoFit/>
          </a:bodyPr>
          <a:lstStyle>
            <a:defPPr>
              <a:defRPr lang="zh-CN"/>
            </a:defPPr>
            <a:lvl1pPr>
              <a:defRPr sz="3200" b="1"/>
            </a:lvl1pPr>
          </a:lstStyle>
          <a:p>
            <a:r>
              <a:rPr lang="zh-CN" altLang="en-US" dirty="0"/>
              <a:t>最终</a:t>
            </a:r>
            <a:r>
              <a:rPr lang="zh-CN" altLang="en-US" dirty="0" smtClean="0"/>
              <a:t>状态：</a:t>
            </a:r>
            <a:endParaRPr lang="zh-CN" altLang="en-US" dirty="0"/>
          </a:p>
        </p:txBody>
      </p:sp>
      <p:sp>
        <p:nvSpPr>
          <p:cNvPr id="6" name="TextBox 5"/>
          <p:cNvSpPr txBox="1"/>
          <p:nvPr/>
        </p:nvSpPr>
        <p:spPr>
          <a:xfrm>
            <a:off x="458397" y="5741967"/>
            <a:ext cx="3528392" cy="830997"/>
          </a:xfrm>
          <a:prstGeom prst="rect">
            <a:avLst/>
          </a:prstGeom>
          <a:noFill/>
        </p:spPr>
        <p:txBody>
          <a:bodyPr wrap="square" rtlCol="0">
            <a:spAutoFit/>
          </a:bodyPr>
          <a:lstStyle>
            <a:defPPr>
              <a:defRPr lang="zh-CN"/>
            </a:defPPr>
            <a:lvl1pPr>
              <a:defRPr sz="2400" b="1"/>
            </a:lvl1pPr>
          </a:lstStyle>
          <a:p>
            <a:r>
              <a:rPr lang="en-US" altLang="zh-CN" dirty="0"/>
              <a:t>A1 </a:t>
            </a:r>
            <a:r>
              <a:rPr lang="zh-CN" altLang="en-US" dirty="0"/>
              <a:t>：</a:t>
            </a:r>
            <a:r>
              <a:rPr lang="en-US" altLang="zh-CN" dirty="0"/>
              <a:t>0</a:t>
            </a:r>
            <a:r>
              <a:rPr lang="zh-CN" altLang="en-US" dirty="0"/>
              <a:t>人</a:t>
            </a:r>
            <a:endParaRPr lang="en-US" altLang="zh-CN" dirty="0"/>
          </a:p>
          <a:p>
            <a:r>
              <a:rPr lang="en-US" altLang="zh-CN" dirty="0"/>
              <a:t>A2 </a:t>
            </a:r>
            <a:r>
              <a:rPr lang="zh-CN" altLang="en-US" dirty="0"/>
              <a:t>：</a:t>
            </a:r>
            <a:r>
              <a:rPr lang="en-US" altLang="zh-CN" dirty="0"/>
              <a:t>0</a:t>
            </a:r>
            <a:r>
              <a:rPr lang="zh-CN" altLang="en-US" dirty="0"/>
              <a:t>人</a:t>
            </a:r>
            <a:endParaRPr lang="en-US" altLang="zh-CN" dirty="0"/>
          </a:p>
        </p:txBody>
      </p:sp>
      <p:sp>
        <p:nvSpPr>
          <p:cNvPr id="7" name="TextBox 6"/>
          <p:cNvSpPr txBox="1"/>
          <p:nvPr/>
        </p:nvSpPr>
        <p:spPr>
          <a:xfrm>
            <a:off x="264372" y="2519612"/>
            <a:ext cx="1044116" cy="584775"/>
          </a:xfrm>
          <a:prstGeom prst="rect">
            <a:avLst/>
          </a:prstGeom>
          <a:noFill/>
        </p:spPr>
        <p:txBody>
          <a:bodyPr wrap="square" rtlCol="0">
            <a:spAutoFit/>
          </a:bodyPr>
          <a:lstStyle>
            <a:defPPr>
              <a:defRPr lang="zh-CN"/>
            </a:defPPr>
            <a:lvl1pPr>
              <a:defRPr sz="3200" b="1"/>
            </a:lvl1pPr>
          </a:lstStyle>
          <a:p>
            <a:r>
              <a:rPr lang="zh-CN" altLang="en-US" dirty="0"/>
              <a:t>要求：</a:t>
            </a:r>
            <a:endParaRPr lang="en-US" altLang="zh-CN" dirty="0"/>
          </a:p>
        </p:txBody>
      </p:sp>
      <p:sp>
        <p:nvSpPr>
          <p:cNvPr id="8" name="TextBox 7"/>
          <p:cNvSpPr txBox="1"/>
          <p:nvPr/>
        </p:nvSpPr>
        <p:spPr>
          <a:xfrm>
            <a:off x="395536" y="3104387"/>
            <a:ext cx="5184576" cy="461665"/>
          </a:xfrm>
          <a:prstGeom prst="rect">
            <a:avLst/>
          </a:prstGeom>
          <a:noFill/>
        </p:spPr>
        <p:txBody>
          <a:bodyPr wrap="square" rtlCol="0">
            <a:spAutoFit/>
          </a:bodyPr>
          <a:lstStyle>
            <a:defPPr>
              <a:defRPr lang="zh-CN"/>
            </a:defPPr>
            <a:lvl1pPr>
              <a:defRPr sz="2400" b="1"/>
            </a:lvl1pPr>
          </a:lstStyle>
          <a:p>
            <a:r>
              <a:rPr lang="zh-CN" altLang="en-US" dirty="0"/>
              <a:t>考虑时态约束</a:t>
            </a:r>
            <a:endParaRPr lang="en-US" altLang="zh-CN" dirty="0"/>
          </a:p>
        </p:txBody>
      </p:sp>
      <p:sp>
        <p:nvSpPr>
          <p:cNvPr id="9" name="TextBox 8"/>
          <p:cNvSpPr txBox="1"/>
          <p:nvPr/>
        </p:nvSpPr>
        <p:spPr>
          <a:xfrm>
            <a:off x="395536" y="3612218"/>
            <a:ext cx="4680520" cy="461665"/>
          </a:xfrm>
          <a:prstGeom prst="rect">
            <a:avLst/>
          </a:prstGeom>
          <a:noFill/>
        </p:spPr>
        <p:txBody>
          <a:bodyPr wrap="square" rtlCol="0">
            <a:spAutoFit/>
          </a:bodyPr>
          <a:lstStyle>
            <a:defPPr>
              <a:defRPr lang="zh-CN"/>
            </a:defPPr>
            <a:lvl1pPr>
              <a:defRPr sz="2400" b="1"/>
            </a:lvl1pPr>
          </a:lstStyle>
          <a:p>
            <a:r>
              <a:rPr lang="zh-CN" altLang="en-US" dirty="0"/>
              <a:t>在负载平衡的条件下</a:t>
            </a:r>
            <a:endParaRPr lang="en-US" altLang="zh-CN" dirty="0"/>
          </a:p>
        </p:txBody>
      </p:sp>
      <p:sp>
        <p:nvSpPr>
          <p:cNvPr id="10" name="TextBox 9"/>
          <p:cNvSpPr txBox="1"/>
          <p:nvPr/>
        </p:nvSpPr>
        <p:spPr>
          <a:xfrm>
            <a:off x="410347" y="4073883"/>
            <a:ext cx="3744416" cy="461665"/>
          </a:xfrm>
          <a:prstGeom prst="rect">
            <a:avLst/>
          </a:prstGeom>
          <a:noFill/>
        </p:spPr>
        <p:txBody>
          <a:bodyPr wrap="square" rtlCol="0">
            <a:spAutoFit/>
          </a:bodyPr>
          <a:lstStyle>
            <a:defPPr>
              <a:defRPr lang="zh-CN"/>
            </a:defPPr>
            <a:lvl1pPr>
              <a:defRPr sz="2400" b="1"/>
            </a:lvl1pPr>
          </a:lstStyle>
          <a:p>
            <a:r>
              <a:rPr lang="zh-CN" altLang="en-US" dirty="0"/>
              <a:t>充分利用运输队伍的能力</a:t>
            </a:r>
            <a:endParaRPr lang="en-US" altLang="zh-CN" dirty="0"/>
          </a:p>
        </p:txBody>
      </p:sp>
      <p:sp>
        <p:nvSpPr>
          <p:cNvPr id="11" name="TextBox 10"/>
          <p:cNvSpPr txBox="1"/>
          <p:nvPr/>
        </p:nvSpPr>
        <p:spPr>
          <a:xfrm>
            <a:off x="467544" y="4535548"/>
            <a:ext cx="4103810" cy="461665"/>
          </a:xfrm>
          <a:prstGeom prst="rect">
            <a:avLst/>
          </a:prstGeom>
          <a:noFill/>
        </p:spPr>
        <p:txBody>
          <a:bodyPr wrap="square" rtlCol="0">
            <a:spAutoFit/>
          </a:bodyPr>
          <a:lstStyle>
            <a:defPPr>
              <a:defRPr lang="zh-CN"/>
            </a:defPPr>
            <a:lvl1pPr>
              <a:defRPr sz="2400" b="1"/>
            </a:lvl1pPr>
          </a:lstStyle>
          <a:p>
            <a:r>
              <a:rPr lang="zh-CN" altLang="en-US" dirty="0"/>
              <a:t>在最短的时间内</a:t>
            </a:r>
          </a:p>
        </p:txBody>
      </p:sp>
      <p:pic>
        <p:nvPicPr>
          <p:cNvPr id="12" name="Picture 2" descr="新建 Microsoft Visio 绘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4762" y="188640"/>
            <a:ext cx="4623999" cy="557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hlinkClick r:id="rId3" action="ppaction://hlinksldjump"/>
          </p:cNvPr>
          <p:cNvSpPr txBox="1"/>
          <p:nvPr/>
        </p:nvSpPr>
        <p:spPr>
          <a:xfrm>
            <a:off x="7810413" y="5928643"/>
            <a:ext cx="966951" cy="646331"/>
          </a:xfrm>
          <a:prstGeom prst="rect">
            <a:avLst/>
          </a:prstGeom>
          <a:noFill/>
        </p:spPr>
        <p:txBody>
          <a:bodyPr wrap="square" rtlCol="0">
            <a:spAutoFit/>
          </a:bodyPr>
          <a:lstStyle/>
          <a:p>
            <a:r>
              <a:rPr lang="en-US" altLang="zh-CN" dirty="0" smtClean="0"/>
              <a:t>      </a:t>
            </a:r>
          </a:p>
          <a:p>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par>
                          <p:cTn id="26" fill="hold">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par>
                          <p:cTn id="34" fill="hold">
                            <p:stCondLst>
                              <p:cond delay="1500"/>
                            </p:stCondLst>
                            <p:childTnLst>
                              <p:par>
                                <p:cTn id="35" presetID="16" presetClass="entr" presetSubtype="21"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par>
                          <p:cTn id="38" fill="hold">
                            <p:stCondLst>
                              <p:cond delay="2000"/>
                            </p:stCondLst>
                            <p:childTnLst>
                              <p:par>
                                <p:cTn id="39" presetID="16" presetClass="entr" presetSubtype="21"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179512" y="1020424"/>
            <a:ext cx="3064512" cy="523220"/>
          </a:xfrm>
          <a:prstGeom prst="rect">
            <a:avLst/>
          </a:prstGeom>
          <a:noFill/>
        </p:spPr>
        <p:txBody>
          <a:bodyPr wrap="square" rtlCol="0">
            <a:spAutoFit/>
          </a:bodyPr>
          <a:lstStyle/>
          <a:p>
            <a:r>
              <a:rPr lang="zh-CN" altLang="en-US" sz="2800" dirty="0">
                <a:solidFill>
                  <a:srgbClr val="00B050"/>
                </a:solidFill>
              </a:rPr>
              <a:t>二</a:t>
            </a:r>
            <a:r>
              <a:rPr lang="zh-CN" altLang="en-US" sz="2800" dirty="0" smtClean="0">
                <a:solidFill>
                  <a:srgbClr val="00B050"/>
                </a:solidFill>
              </a:rPr>
              <a:t>、分析问题</a:t>
            </a:r>
            <a:endParaRPr lang="zh-CN" altLang="en-US" sz="2800" dirty="0">
              <a:solidFill>
                <a:srgbClr val="00B050"/>
              </a:solidFill>
            </a:endParaRPr>
          </a:p>
        </p:txBody>
      </p:sp>
      <p:pic>
        <p:nvPicPr>
          <p:cNvPr id="4" name="Picture 2" descr="新建 Microsoft Visio 绘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600384"/>
            <a:ext cx="4623999" cy="557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a:xfrm>
            <a:off x="684214" y="1628800"/>
            <a:ext cx="2503805" cy="1152128"/>
          </a:xfrm>
          <a:prstGeom prst="wedgeRoundRectCallout">
            <a:avLst>
              <a:gd name="adj1" fmla="val 77019"/>
              <a:gd name="adj2" fmla="val 108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tx1"/>
                </a:solidFill>
              </a:rPr>
              <a:t>Car-1</a:t>
            </a:r>
            <a:r>
              <a:rPr lang="zh-CN" altLang="en-US" dirty="0" smtClean="0">
                <a:solidFill>
                  <a:schemeClr val="tx1"/>
                </a:solidFill>
              </a:rPr>
              <a:t>，</a:t>
            </a:r>
            <a:r>
              <a:rPr lang="en-US" altLang="zh-CN" dirty="0" smtClean="0">
                <a:solidFill>
                  <a:schemeClr val="tx1"/>
                </a:solidFill>
              </a:rPr>
              <a:t>car-2</a:t>
            </a:r>
            <a:r>
              <a:rPr lang="zh-CN" altLang="en-US" dirty="0" smtClean="0">
                <a:solidFill>
                  <a:schemeClr val="tx1"/>
                </a:solidFill>
              </a:rPr>
              <a:t>，</a:t>
            </a:r>
            <a:r>
              <a:rPr lang="en-US" altLang="zh-CN" dirty="0" smtClean="0">
                <a:solidFill>
                  <a:schemeClr val="tx1"/>
                </a:solidFill>
              </a:rPr>
              <a:t>car-3</a:t>
            </a:r>
          </a:p>
          <a:p>
            <a:pPr algn="ctr"/>
            <a:r>
              <a:rPr lang="en-US" altLang="zh-CN" dirty="0" smtClean="0">
                <a:solidFill>
                  <a:schemeClr val="tx1"/>
                </a:solidFill>
              </a:rPr>
              <a:t>500</a:t>
            </a:r>
            <a:r>
              <a:rPr lang="zh-CN" altLang="en-US" dirty="0" smtClean="0">
                <a:solidFill>
                  <a:schemeClr val="tx1"/>
                </a:solidFill>
              </a:rPr>
              <a:t>人</a:t>
            </a:r>
            <a:r>
              <a:rPr lang="en-US" altLang="zh-CN" dirty="0" smtClean="0">
                <a:solidFill>
                  <a:schemeClr val="tx1"/>
                </a:solidFill>
              </a:rPr>
              <a:t>/</a:t>
            </a:r>
            <a:r>
              <a:rPr lang="zh-CN" altLang="en-US" dirty="0" smtClean="0">
                <a:solidFill>
                  <a:schemeClr val="tx1"/>
                </a:solidFill>
              </a:rPr>
              <a:t>次</a:t>
            </a:r>
            <a:endParaRPr lang="en-US" altLang="zh-CN" dirty="0" smtClean="0">
              <a:solidFill>
                <a:schemeClr val="tx1"/>
              </a:solidFill>
            </a:endParaRPr>
          </a:p>
          <a:p>
            <a:pPr algn="ctr"/>
            <a:r>
              <a:rPr lang="zh-CN" altLang="en-US" dirty="0" smtClean="0">
                <a:solidFill>
                  <a:schemeClr val="tx1"/>
                </a:solidFill>
              </a:rPr>
              <a:t>速度：</a:t>
            </a:r>
            <a:r>
              <a:rPr lang="en-US" altLang="zh-CN" dirty="0" smtClean="0">
                <a:solidFill>
                  <a:schemeClr val="tx1"/>
                </a:solidFill>
              </a:rPr>
              <a:t>50Km/h</a:t>
            </a:r>
            <a:endParaRPr lang="zh-CN" altLang="en-US" dirty="0">
              <a:solidFill>
                <a:schemeClr val="tx1"/>
              </a:solidFill>
            </a:endParaRPr>
          </a:p>
        </p:txBody>
      </p:sp>
      <p:sp>
        <p:nvSpPr>
          <p:cNvPr id="6" name="圆角矩形标注 5"/>
          <p:cNvSpPr/>
          <p:nvPr/>
        </p:nvSpPr>
        <p:spPr>
          <a:xfrm>
            <a:off x="836614" y="3861048"/>
            <a:ext cx="2503805" cy="1152128"/>
          </a:xfrm>
          <a:prstGeom prst="wedgeRoundRectCallout">
            <a:avLst>
              <a:gd name="adj1" fmla="val 77019"/>
              <a:gd name="adj2" fmla="val 108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tx1"/>
                </a:solidFill>
              </a:rPr>
              <a:t>Car-4</a:t>
            </a:r>
            <a:r>
              <a:rPr lang="zh-CN" altLang="en-US" dirty="0" smtClean="0">
                <a:solidFill>
                  <a:schemeClr val="tx1"/>
                </a:solidFill>
              </a:rPr>
              <a:t>，</a:t>
            </a:r>
            <a:r>
              <a:rPr lang="en-US" altLang="zh-CN" dirty="0" smtClean="0">
                <a:solidFill>
                  <a:schemeClr val="tx1"/>
                </a:solidFill>
              </a:rPr>
              <a:t>car-5</a:t>
            </a:r>
          </a:p>
          <a:p>
            <a:pPr algn="ctr"/>
            <a:r>
              <a:rPr lang="en-US" altLang="zh-CN" dirty="0">
                <a:solidFill>
                  <a:schemeClr val="tx1"/>
                </a:solidFill>
              </a:rPr>
              <a:t>4</a:t>
            </a:r>
            <a:r>
              <a:rPr lang="en-US" altLang="zh-CN" dirty="0" smtClean="0">
                <a:solidFill>
                  <a:schemeClr val="tx1"/>
                </a:solidFill>
              </a:rPr>
              <a:t>00</a:t>
            </a:r>
            <a:r>
              <a:rPr lang="zh-CN" altLang="en-US" dirty="0" smtClean="0">
                <a:solidFill>
                  <a:schemeClr val="tx1"/>
                </a:solidFill>
              </a:rPr>
              <a:t>人</a:t>
            </a:r>
            <a:r>
              <a:rPr lang="en-US" altLang="zh-CN" dirty="0" smtClean="0">
                <a:solidFill>
                  <a:schemeClr val="tx1"/>
                </a:solidFill>
              </a:rPr>
              <a:t>/</a:t>
            </a:r>
            <a:r>
              <a:rPr lang="zh-CN" altLang="en-US" dirty="0" smtClean="0">
                <a:solidFill>
                  <a:schemeClr val="tx1"/>
                </a:solidFill>
              </a:rPr>
              <a:t>次</a:t>
            </a:r>
            <a:endParaRPr lang="en-US" altLang="zh-CN" dirty="0" smtClean="0">
              <a:solidFill>
                <a:schemeClr val="tx1"/>
              </a:solidFill>
            </a:endParaRPr>
          </a:p>
          <a:p>
            <a:pPr algn="ctr"/>
            <a:r>
              <a:rPr lang="zh-CN" altLang="en-US" dirty="0" smtClean="0">
                <a:solidFill>
                  <a:schemeClr val="tx1"/>
                </a:solidFill>
              </a:rPr>
              <a:t>速度：</a:t>
            </a:r>
            <a:r>
              <a:rPr lang="en-US" altLang="zh-CN" dirty="0">
                <a:solidFill>
                  <a:schemeClr val="tx1"/>
                </a:solidFill>
              </a:rPr>
              <a:t>6</a:t>
            </a:r>
            <a:r>
              <a:rPr lang="en-US" altLang="zh-CN" dirty="0" smtClean="0">
                <a:solidFill>
                  <a:schemeClr val="tx1"/>
                </a:solidFill>
              </a:rPr>
              <a:t>0Km/h</a:t>
            </a:r>
            <a:endParaRPr lang="zh-CN" altLang="en-US" dirty="0">
              <a:solidFill>
                <a:schemeClr val="tx1"/>
              </a:solidFill>
            </a:endParaRPr>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pic>
        <p:nvPicPr>
          <p:cNvPr id="3" name="Picture 2" descr="新建 Microsoft Visio 绘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94563"/>
            <a:ext cx="5256584" cy="603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11449" y="1762839"/>
            <a:ext cx="2736304" cy="923330"/>
          </a:xfrm>
          <a:prstGeom prst="rect">
            <a:avLst/>
          </a:prstGeom>
          <a:noFill/>
        </p:spPr>
        <p:txBody>
          <a:bodyPr wrap="square" rtlCol="0">
            <a:spAutoFit/>
          </a:bodyPr>
          <a:lstStyle/>
          <a:p>
            <a:r>
              <a:rPr lang="zh-CN" altLang="en-US" dirty="0" smtClean="0"/>
              <a:t>要求时间最短，在速度一定的情况下，应当优先选择距离最短的路径</a:t>
            </a:r>
            <a:endParaRPr lang="zh-CN" altLang="en-US" dirty="0"/>
          </a:p>
        </p:txBody>
      </p:sp>
      <p:sp>
        <p:nvSpPr>
          <p:cNvPr id="5" name="下箭头 4"/>
          <p:cNvSpPr/>
          <p:nvPr/>
        </p:nvSpPr>
        <p:spPr>
          <a:xfrm rot="17460000">
            <a:off x="5513253" y="1113257"/>
            <a:ext cx="144016" cy="3168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4880000">
            <a:off x="5504288" y="2388011"/>
            <a:ext cx="144016" cy="3168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51521" y="3068960"/>
            <a:ext cx="2016224" cy="369332"/>
          </a:xfrm>
          <a:prstGeom prst="rect">
            <a:avLst/>
          </a:prstGeom>
          <a:noFill/>
        </p:spPr>
        <p:txBody>
          <a:bodyPr wrap="square" rtlCol="0">
            <a:spAutoFit/>
          </a:bodyPr>
          <a:lstStyle/>
          <a:p>
            <a:r>
              <a:rPr lang="en-US" altLang="zh-CN" dirty="0" smtClean="0"/>
              <a:t>A1+A2=10000</a:t>
            </a:r>
            <a:r>
              <a:rPr lang="zh-CN" altLang="en-US" dirty="0" smtClean="0"/>
              <a:t>人</a:t>
            </a:r>
            <a:endParaRPr lang="zh-CN" altLang="en-US" dirty="0"/>
          </a:p>
        </p:txBody>
      </p:sp>
      <p:sp>
        <p:nvSpPr>
          <p:cNvPr id="8" name="TextBox 7"/>
          <p:cNvSpPr txBox="1"/>
          <p:nvPr/>
        </p:nvSpPr>
        <p:spPr>
          <a:xfrm>
            <a:off x="251521" y="3438292"/>
            <a:ext cx="2736303" cy="369332"/>
          </a:xfrm>
          <a:prstGeom prst="rect">
            <a:avLst/>
          </a:prstGeom>
          <a:noFill/>
        </p:spPr>
        <p:txBody>
          <a:bodyPr wrap="square" rtlCol="0">
            <a:spAutoFit/>
          </a:bodyPr>
          <a:lstStyle/>
          <a:p>
            <a:r>
              <a:rPr lang="en-US" altLang="zh-CN" dirty="0" smtClean="0"/>
              <a:t>B1+B2+B3=12000</a:t>
            </a:r>
            <a:r>
              <a:rPr lang="zh-CN" altLang="en-US" dirty="0" smtClean="0"/>
              <a:t>人</a:t>
            </a:r>
            <a:endParaRPr lang="zh-CN" altLang="en-US" dirty="0"/>
          </a:p>
        </p:txBody>
      </p:sp>
      <p:sp>
        <p:nvSpPr>
          <p:cNvPr id="9" name="TextBox 8"/>
          <p:cNvSpPr txBox="1"/>
          <p:nvPr/>
        </p:nvSpPr>
        <p:spPr>
          <a:xfrm>
            <a:off x="251521" y="3807624"/>
            <a:ext cx="2375792" cy="369332"/>
          </a:xfrm>
          <a:prstGeom prst="rect">
            <a:avLst/>
          </a:prstGeom>
          <a:noFill/>
        </p:spPr>
        <p:txBody>
          <a:bodyPr wrap="square" rtlCol="0">
            <a:spAutoFit/>
          </a:bodyPr>
          <a:lstStyle/>
          <a:p>
            <a:r>
              <a:rPr lang="en-US" altLang="zh-CN" dirty="0" smtClean="0"/>
              <a:t>B-A=2000</a:t>
            </a:r>
            <a:r>
              <a:rPr lang="zh-CN" altLang="en-US" dirty="0" smtClean="0"/>
              <a:t>人</a:t>
            </a:r>
            <a:endParaRPr lang="zh-CN" altLang="en-US" dirty="0"/>
          </a:p>
        </p:txBody>
      </p:sp>
      <p:sp>
        <p:nvSpPr>
          <p:cNvPr id="10" name="TextBox 9"/>
          <p:cNvSpPr txBox="1"/>
          <p:nvPr/>
        </p:nvSpPr>
        <p:spPr>
          <a:xfrm>
            <a:off x="111449" y="4869160"/>
            <a:ext cx="3203848" cy="369332"/>
          </a:xfrm>
          <a:prstGeom prst="rect">
            <a:avLst/>
          </a:prstGeom>
          <a:noFill/>
        </p:spPr>
        <p:txBody>
          <a:bodyPr wrap="square" rtlCol="0">
            <a:spAutoFit/>
          </a:bodyPr>
          <a:lstStyle/>
          <a:p>
            <a:r>
              <a:rPr lang="zh-CN" altLang="en-US" dirty="0" smtClean="0"/>
              <a:t>车队</a:t>
            </a:r>
            <a:r>
              <a:rPr lang="en-US" altLang="zh-CN" dirty="0" smtClean="0"/>
              <a:t>1~3</a:t>
            </a:r>
            <a:r>
              <a:rPr lang="zh-CN" altLang="en-US" dirty="0" smtClean="0"/>
              <a:t>单次运量最大</a:t>
            </a:r>
            <a:r>
              <a:rPr lang="en-US" altLang="zh-CN" dirty="0" smtClean="0"/>
              <a:t>500</a:t>
            </a:r>
            <a:r>
              <a:rPr lang="zh-CN" altLang="en-US" dirty="0" smtClean="0"/>
              <a:t>人</a:t>
            </a:r>
            <a:endParaRPr lang="zh-CN" altLang="en-US" dirty="0"/>
          </a:p>
        </p:txBody>
      </p:sp>
      <p:sp>
        <p:nvSpPr>
          <p:cNvPr id="11" name="TextBox 10"/>
          <p:cNvSpPr txBox="1"/>
          <p:nvPr/>
        </p:nvSpPr>
        <p:spPr>
          <a:xfrm>
            <a:off x="107504" y="5238492"/>
            <a:ext cx="3168352" cy="369332"/>
          </a:xfrm>
          <a:prstGeom prst="rect">
            <a:avLst/>
          </a:prstGeom>
          <a:noFill/>
        </p:spPr>
        <p:txBody>
          <a:bodyPr wrap="square" rtlCol="0">
            <a:spAutoFit/>
          </a:bodyPr>
          <a:lstStyle/>
          <a:p>
            <a:r>
              <a:rPr lang="zh-CN" altLang="en-US" dirty="0" smtClean="0"/>
              <a:t>车队</a:t>
            </a:r>
            <a:r>
              <a:rPr lang="en-US" altLang="zh-CN" dirty="0" smtClean="0"/>
              <a:t>4</a:t>
            </a:r>
            <a:r>
              <a:rPr lang="zh-CN" altLang="en-US" dirty="0" smtClean="0"/>
              <a:t>、</a:t>
            </a:r>
            <a:r>
              <a:rPr lang="en-US" altLang="zh-CN" dirty="0" smtClean="0"/>
              <a:t>5</a:t>
            </a:r>
            <a:r>
              <a:rPr lang="zh-CN" altLang="en-US" dirty="0"/>
              <a:t>单</a:t>
            </a:r>
            <a:r>
              <a:rPr lang="zh-CN" altLang="en-US" dirty="0" smtClean="0"/>
              <a:t>次运量最大</a:t>
            </a:r>
            <a:r>
              <a:rPr lang="en-US" altLang="zh-CN" dirty="0" smtClean="0"/>
              <a:t>400</a:t>
            </a:r>
            <a:r>
              <a:rPr lang="zh-CN" altLang="en-US" dirty="0" smtClean="0"/>
              <a:t>人</a:t>
            </a:r>
            <a:endParaRPr lang="zh-CN" altLang="en-US" dirty="0"/>
          </a:p>
        </p:txBody>
      </p:sp>
      <p:sp>
        <p:nvSpPr>
          <p:cNvPr id="12" name="TextBox 11"/>
          <p:cNvSpPr txBox="1"/>
          <p:nvPr/>
        </p:nvSpPr>
        <p:spPr>
          <a:xfrm>
            <a:off x="7090023" y="2697433"/>
            <a:ext cx="1730449" cy="1323439"/>
          </a:xfrm>
          <a:prstGeom prst="rect">
            <a:avLst/>
          </a:prstGeom>
          <a:solidFill>
            <a:srgbClr val="FFFF00"/>
          </a:solidFill>
        </p:spPr>
        <p:txBody>
          <a:bodyPr wrap="square" rtlCol="0">
            <a:spAutoFit/>
          </a:bodyPr>
          <a:lstStyle/>
          <a:p>
            <a:r>
              <a:rPr lang="en-US" altLang="zh-CN" sz="4000" b="1" dirty="0" smtClean="0"/>
              <a:t>B2</a:t>
            </a:r>
            <a:r>
              <a:rPr lang="zh-CN" altLang="en-US" sz="4000" b="1" dirty="0" smtClean="0"/>
              <a:t>即将满</a:t>
            </a:r>
            <a:endParaRPr lang="zh-CN" altLang="en-US" sz="4000" b="1" dirty="0"/>
          </a:p>
        </p:txBody>
      </p:sp>
      <p:sp>
        <p:nvSpPr>
          <p:cNvPr id="13" name="下箭头 12"/>
          <p:cNvSpPr/>
          <p:nvPr/>
        </p:nvSpPr>
        <p:spPr>
          <a:xfrm rot="17460000" flipH="1">
            <a:off x="5534022" y="3588654"/>
            <a:ext cx="130610" cy="3168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5480000">
            <a:off x="5688527" y="148876"/>
            <a:ext cx="144016" cy="3168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3419872" y="2714373"/>
            <a:ext cx="216024" cy="1225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下箭头 15"/>
          <p:cNvSpPr/>
          <p:nvPr/>
        </p:nvSpPr>
        <p:spPr>
          <a:xfrm rot="10800000">
            <a:off x="3419401" y="2686169"/>
            <a:ext cx="216495" cy="127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2"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1500"/>
                            </p:stCondLst>
                            <p:childTnLst>
                              <p:par>
                                <p:cTn id="37" presetID="2" presetClass="entr" presetSubtype="1"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0-#ppt_h/2"/>
                                          </p:val>
                                        </p:tav>
                                        <p:tav tm="100000">
                                          <p:val>
                                            <p:strVal val="#ppt_y"/>
                                          </p:val>
                                        </p:tav>
                                      </p:tavLst>
                                    </p:anim>
                                  </p:childTnLst>
                                </p:cTn>
                              </p:par>
                            </p:childTnLst>
                          </p:cTn>
                        </p:par>
                        <p:par>
                          <p:cTn id="41" fill="hold">
                            <p:stCondLst>
                              <p:cond delay="2000"/>
                            </p:stCondLst>
                            <p:childTnLst>
                              <p:par>
                                <p:cTn id="42" presetID="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xit" presetSubtype="32" fill="hold" grpId="1" nodeType="clickEffect">
                                  <p:stCondLst>
                                    <p:cond delay="0"/>
                                  </p:stCondLst>
                                  <p:childTnLst>
                                    <p:anim calcmode="lin" valueType="num">
                                      <p:cBhvr>
                                        <p:cTn id="49" dur="500"/>
                                        <p:tgtEl>
                                          <p:spTgt spid="5"/>
                                        </p:tgtEl>
                                        <p:attrNameLst>
                                          <p:attrName>ppt_w</p:attrName>
                                        </p:attrNameLst>
                                      </p:cBhvr>
                                      <p:tavLst>
                                        <p:tav tm="0">
                                          <p:val>
                                            <p:strVal val="ppt_w"/>
                                          </p:val>
                                        </p:tav>
                                        <p:tav tm="100000">
                                          <p:val>
                                            <p:fltVal val="0"/>
                                          </p:val>
                                        </p:tav>
                                      </p:tavLst>
                                    </p:anim>
                                    <p:anim calcmode="lin" valueType="num">
                                      <p:cBhvr>
                                        <p:cTn id="50" dur="500"/>
                                        <p:tgtEl>
                                          <p:spTgt spid="5"/>
                                        </p:tgtEl>
                                        <p:attrNameLst>
                                          <p:attrName>ppt_h</p:attrName>
                                        </p:attrNameLst>
                                      </p:cBhvr>
                                      <p:tavLst>
                                        <p:tav tm="0">
                                          <p:val>
                                            <p:strVal val="ppt_h"/>
                                          </p:val>
                                        </p:tav>
                                        <p:tav tm="100000">
                                          <p:val>
                                            <p:fltVal val="0"/>
                                          </p:val>
                                        </p:tav>
                                      </p:tavLst>
                                    </p:anim>
                                    <p:set>
                                      <p:cBhvr>
                                        <p:cTn id="51" dur="1" fill="hold">
                                          <p:stCondLst>
                                            <p:cond delay="499"/>
                                          </p:stCondLst>
                                        </p:cTn>
                                        <p:tgtEl>
                                          <p:spTgt spid="5"/>
                                        </p:tgtEl>
                                        <p:attrNameLst>
                                          <p:attrName>style.visibility</p:attrName>
                                        </p:attrNameLst>
                                      </p:cBhvr>
                                      <p:to>
                                        <p:strVal val="hidden"/>
                                      </p:to>
                                    </p:set>
                                  </p:childTnLst>
                                </p:cTn>
                              </p:par>
                              <p:par>
                                <p:cTn id="52" presetID="23" presetClass="exit" presetSubtype="32" fill="hold" grpId="1" nodeType="withEffect">
                                  <p:stCondLst>
                                    <p:cond delay="0"/>
                                  </p:stCondLst>
                                  <p:childTnLst>
                                    <p:anim calcmode="lin" valueType="num">
                                      <p:cBhvr>
                                        <p:cTn id="53" dur="500"/>
                                        <p:tgtEl>
                                          <p:spTgt spid="6"/>
                                        </p:tgtEl>
                                        <p:attrNameLst>
                                          <p:attrName>ppt_w</p:attrName>
                                        </p:attrNameLst>
                                      </p:cBhvr>
                                      <p:tavLst>
                                        <p:tav tm="0">
                                          <p:val>
                                            <p:strVal val="ppt_w"/>
                                          </p:val>
                                        </p:tav>
                                        <p:tav tm="100000">
                                          <p:val>
                                            <p:fltVal val="0"/>
                                          </p:val>
                                        </p:tav>
                                      </p:tavLst>
                                    </p:anim>
                                    <p:anim calcmode="lin" valueType="num">
                                      <p:cBhvr>
                                        <p:cTn id="54" dur="500"/>
                                        <p:tgtEl>
                                          <p:spTgt spid="6"/>
                                        </p:tgtEl>
                                        <p:attrNameLst>
                                          <p:attrName>ppt_h</p:attrName>
                                        </p:attrNameLst>
                                      </p:cBhvr>
                                      <p:tavLst>
                                        <p:tav tm="0">
                                          <p:val>
                                            <p:strVal val="ppt_h"/>
                                          </p:val>
                                        </p:tav>
                                        <p:tav tm="100000">
                                          <p:val>
                                            <p:fltVal val="0"/>
                                          </p:val>
                                        </p:tav>
                                      </p:tavLst>
                                    </p:anim>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xit" presetSubtype="0" fill="hold" grpId="1" nodeType="clickEffect">
                                  <p:stCondLst>
                                    <p:cond delay="0"/>
                                  </p:stCondLst>
                                  <p:childTnLst>
                                    <p:animEffect transition="out" filter="dissolv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3" presetClass="exit" presetSubtype="32" fill="hold" grpId="1" nodeType="clickEffect">
                                  <p:stCondLst>
                                    <p:cond delay="0"/>
                                  </p:stCondLst>
                                  <p:childTnLst>
                                    <p:anim calcmode="lin" valueType="num">
                                      <p:cBhvr>
                                        <p:cTn id="78" dur="500"/>
                                        <p:tgtEl>
                                          <p:spTgt spid="15"/>
                                        </p:tgtEl>
                                        <p:attrNameLst>
                                          <p:attrName>ppt_w</p:attrName>
                                        </p:attrNameLst>
                                      </p:cBhvr>
                                      <p:tavLst>
                                        <p:tav tm="0">
                                          <p:val>
                                            <p:strVal val="ppt_w"/>
                                          </p:val>
                                        </p:tav>
                                        <p:tav tm="100000">
                                          <p:val>
                                            <p:fltVal val="0"/>
                                          </p:val>
                                        </p:tav>
                                      </p:tavLst>
                                    </p:anim>
                                    <p:anim calcmode="lin" valueType="num">
                                      <p:cBhvr>
                                        <p:cTn id="79" dur="500"/>
                                        <p:tgtEl>
                                          <p:spTgt spid="15"/>
                                        </p:tgtEl>
                                        <p:attrNameLst>
                                          <p:attrName>ppt_h</p:attrName>
                                        </p:attrNameLst>
                                      </p:cBhvr>
                                      <p:tavLst>
                                        <p:tav tm="0">
                                          <p:val>
                                            <p:strVal val="ppt_h"/>
                                          </p:val>
                                        </p:tav>
                                        <p:tav tm="100000">
                                          <p:val>
                                            <p:fltVal val="0"/>
                                          </p:val>
                                        </p:tav>
                                      </p:tavLst>
                                    </p:anim>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par>
                          <p:cTn id="82" fill="hold">
                            <p:stCondLst>
                              <p:cond delay="500"/>
                            </p:stCondLst>
                            <p:childTnLst>
                              <p:par>
                                <p:cTn id="83" presetID="2" presetClass="entr" presetSubtype="4"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p:bldP spid="8" grpId="0"/>
      <p:bldP spid="9" grpId="0"/>
      <p:bldP spid="10" grpId="0"/>
      <p:bldP spid="11" grpId="0"/>
      <p:bldP spid="12" grpId="0" animBg="1"/>
      <p:bldP spid="12" grpId="1" animBg="1"/>
      <p:bldP spid="13" grpId="0" animBg="1"/>
      <p:bldP spid="14" grpId="0" animBg="1"/>
      <p:bldP spid="15" grpId="0" animBg="1"/>
      <p:bldP spid="15" grpId="1"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Rectangle 36"/>
          <p:cNvSpPr>
            <a:spLocks noChangeArrowheads="1"/>
          </p:cNvSpPr>
          <p:nvPr/>
        </p:nvSpPr>
        <p:spPr bwMode="auto">
          <a:xfrm>
            <a:off x="-324544"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p:cNvGrpSpPr>
          <p:nvPr/>
        </p:nvGrpSpPr>
        <p:grpSpPr bwMode="auto">
          <a:xfrm>
            <a:off x="710679" y="66535"/>
            <a:ext cx="7416823" cy="7632848"/>
            <a:chOff x="0" y="0"/>
            <a:chExt cx="7200" cy="9235"/>
          </a:xfrm>
        </p:grpSpPr>
        <p:sp>
          <p:nvSpPr>
            <p:cNvPr id="5" name="AutoShape 35"/>
            <p:cNvSpPr>
              <a:spLocks noChangeAspect="1" noChangeArrowheads="1" noTextEdit="1"/>
            </p:cNvSpPr>
            <p:nvPr/>
          </p:nvSpPr>
          <p:spPr bwMode="auto">
            <a:xfrm>
              <a:off x="0" y="0"/>
              <a:ext cx="7200" cy="92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34"/>
            <p:cNvSpPr>
              <a:spLocks noChangeArrowheads="1"/>
            </p:cNvSpPr>
            <p:nvPr/>
          </p:nvSpPr>
          <p:spPr bwMode="auto">
            <a:xfrm>
              <a:off x="2873" y="218"/>
              <a:ext cx="1767" cy="638"/>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Method:Transport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Rectangle 33"/>
            <p:cNvSpPr>
              <a:spLocks noChangeArrowheads="1"/>
            </p:cNvSpPr>
            <p:nvPr/>
          </p:nvSpPr>
          <p:spPr bwMode="auto">
            <a:xfrm>
              <a:off x="2844" y="2537"/>
              <a:ext cx="1844" cy="637"/>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Method:Moveunlode</a:t>
              </a:r>
              <a:endParaRPr kumimoji="0" lang="en-US" altLang="zh-CN" sz="1400" b="0" i="0" u="none" strike="noStrike" cap="none" normalizeH="0" baseline="0" smtClean="0">
                <a:ln>
                  <a:noFill/>
                </a:ln>
                <a:solidFill>
                  <a:schemeClr val="tx1"/>
                </a:solidFill>
                <a:effectLst/>
                <a:latin typeface="Arial" pitchFamily="34" charset="0"/>
                <a:ea typeface="宋体" pitchFamily="2" charset="-122"/>
              </a:endParaRPr>
            </a:p>
          </p:txBody>
        </p:sp>
        <p:sp>
          <p:nvSpPr>
            <p:cNvPr id="8" name="Rectangle 32"/>
            <p:cNvSpPr>
              <a:spLocks noChangeArrowheads="1"/>
            </p:cNvSpPr>
            <p:nvPr/>
          </p:nvSpPr>
          <p:spPr bwMode="auto">
            <a:xfrm>
              <a:off x="744" y="2536"/>
              <a:ext cx="1767" cy="638"/>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Method:Carry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p:txBody>
        </p:sp>
        <p:sp>
          <p:nvSpPr>
            <p:cNvPr id="9" name="Oval 31"/>
            <p:cNvSpPr>
              <a:spLocks noChangeArrowheads="1"/>
            </p:cNvSpPr>
            <p:nvPr/>
          </p:nvSpPr>
          <p:spPr bwMode="auto">
            <a:xfrm>
              <a:off x="2566" y="1222"/>
              <a:ext cx="2430" cy="675"/>
            </a:xfrm>
            <a:prstGeom prst="ellipse">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车所在位置</a:t>
              </a:r>
              <a:endParaRPr kumimoji="0" lang="zh-CN" b="0" i="0" u="none" strike="noStrike" cap="none" normalizeH="0" baseline="0" smtClean="0">
                <a:ln>
                  <a:noFill/>
                </a:ln>
                <a:solidFill>
                  <a:schemeClr val="tx1"/>
                </a:solidFill>
                <a:effectLst/>
                <a:latin typeface="Arial" pitchFamily="34" charset="0"/>
                <a:ea typeface="宋体" pitchFamily="2" charset="-122"/>
              </a:endParaRPr>
            </a:p>
          </p:txBody>
        </p:sp>
        <p:sp>
          <p:nvSpPr>
            <p:cNvPr id="10" name="Oval 30"/>
            <p:cNvSpPr>
              <a:spLocks noChangeArrowheads="1"/>
            </p:cNvSpPr>
            <p:nvPr/>
          </p:nvSpPr>
          <p:spPr bwMode="auto">
            <a:xfrm>
              <a:off x="516" y="3551"/>
              <a:ext cx="2153" cy="740"/>
            </a:xfrm>
            <a:prstGeom prst="ellipse">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车是否装满</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1" name="AutoShape 29"/>
            <p:cNvSpPr>
              <a:spLocks noChangeShapeType="1"/>
            </p:cNvSpPr>
            <p:nvPr/>
          </p:nvSpPr>
          <p:spPr bwMode="auto">
            <a:xfrm>
              <a:off x="3757" y="882"/>
              <a:ext cx="24" cy="3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28"/>
            <p:cNvSpPr>
              <a:spLocks noChangeShapeType="1"/>
            </p:cNvSpPr>
            <p:nvPr/>
          </p:nvSpPr>
          <p:spPr bwMode="auto">
            <a:xfrm flipH="1">
              <a:off x="1628" y="1798"/>
              <a:ext cx="1293" cy="7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27"/>
            <p:cNvSpPr>
              <a:spLocks noChangeShapeType="1"/>
            </p:cNvSpPr>
            <p:nvPr/>
          </p:nvSpPr>
          <p:spPr bwMode="auto">
            <a:xfrm>
              <a:off x="4640" y="1798"/>
              <a:ext cx="1317" cy="7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6"/>
            <p:cNvSpPr>
              <a:spLocks noChangeShapeType="1"/>
            </p:cNvSpPr>
            <p:nvPr/>
          </p:nvSpPr>
          <p:spPr bwMode="auto">
            <a:xfrm flipH="1">
              <a:off x="1592" y="3200"/>
              <a:ext cx="36" cy="35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25"/>
            <p:cNvSpPr>
              <a:spLocks noChangeShapeType="1"/>
            </p:cNvSpPr>
            <p:nvPr/>
          </p:nvSpPr>
          <p:spPr bwMode="auto">
            <a:xfrm flipH="1">
              <a:off x="823" y="4182"/>
              <a:ext cx="8" cy="5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24"/>
            <p:cNvSpPr>
              <a:spLocks noChangeShapeType="1"/>
            </p:cNvSpPr>
            <p:nvPr/>
          </p:nvSpPr>
          <p:spPr bwMode="auto">
            <a:xfrm>
              <a:off x="2353" y="4182"/>
              <a:ext cx="13" cy="5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23"/>
            <p:cNvSpPr>
              <a:spLocks noChangeArrowheads="1"/>
            </p:cNvSpPr>
            <p:nvPr/>
          </p:nvSpPr>
          <p:spPr bwMode="auto">
            <a:xfrm>
              <a:off x="5033" y="2536"/>
              <a:ext cx="2167" cy="573"/>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err="1" smtClean="0">
                  <a:latin typeface="Times New Roman" pitchFamily="18" charset="0"/>
                  <a:cs typeface="Times New Roman" pitchFamily="18" charset="0"/>
                </a:rPr>
                <a:t>Method:Backmove</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 name="AutoShape 22"/>
            <p:cNvSpPr>
              <a:spLocks noChangeShapeType="1"/>
            </p:cNvSpPr>
            <p:nvPr/>
          </p:nvSpPr>
          <p:spPr bwMode="auto">
            <a:xfrm flipH="1">
              <a:off x="3766" y="1897"/>
              <a:ext cx="15" cy="6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21"/>
            <p:cNvSpPr>
              <a:spLocks noChangeArrowheads="1"/>
            </p:cNvSpPr>
            <p:nvPr/>
          </p:nvSpPr>
          <p:spPr bwMode="auto">
            <a:xfrm>
              <a:off x="5321" y="4379"/>
              <a:ext cx="1169" cy="672"/>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b="1" dirty="0" smtClean="0">
                  <a:latin typeface="Times New Roman" pitchFamily="18" charset="0"/>
                  <a:cs typeface="Times New Roman" pitchFamily="18" charset="0"/>
                </a:rPr>
                <a:t>!</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move</a:t>
              </a:r>
              <a:endParaRPr kumimoji="0" lang="en-US" altLang="zh-CN" b="0" i="0" u="none" strike="noStrike" cap="none" normalizeH="0" baseline="0" dirty="0" smtClean="0">
                <a:ln>
                  <a:noFill/>
                </a:ln>
                <a:solidFill>
                  <a:schemeClr val="tx1"/>
                </a:solidFill>
                <a:effectLst/>
                <a:latin typeface="Arial" pitchFamily="34" charset="0"/>
                <a:ea typeface="宋体" pitchFamily="2" charset="-122"/>
              </a:endParaRPr>
            </a:p>
          </p:txBody>
        </p:sp>
        <p:sp>
          <p:nvSpPr>
            <p:cNvPr id="20" name="AutoShape 20"/>
            <p:cNvSpPr>
              <a:spLocks noChangeArrowheads="1"/>
            </p:cNvSpPr>
            <p:nvPr/>
          </p:nvSpPr>
          <p:spPr bwMode="auto">
            <a:xfrm>
              <a:off x="1794" y="4724"/>
              <a:ext cx="1144" cy="573"/>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a:t>
              </a:r>
              <a:endParaRPr kumimoji="0" lang="zh-CN" sz="2000" b="0" i="0" u="none" strike="noStrike" cap="none" normalizeH="0" baseline="0" smtClean="0">
                <a:ln>
                  <a:noFill/>
                </a:ln>
                <a:solidFill>
                  <a:schemeClr val="tx1"/>
                </a:solidFill>
                <a:effectLst/>
                <a:latin typeface="Arial" pitchFamily="34" charset="0"/>
                <a:ea typeface="宋体" pitchFamily="2" charset="-122"/>
              </a:endParaRPr>
            </a:p>
          </p:txBody>
        </p:sp>
        <p:sp>
          <p:nvSpPr>
            <p:cNvPr id="21" name="AutoShape 19"/>
            <p:cNvSpPr>
              <a:spLocks noChangeArrowheads="1"/>
            </p:cNvSpPr>
            <p:nvPr/>
          </p:nvSpPr>
          <p:spPr bwMode="auto">
            <a:xfrm>
              <a:off x="240" y="4724"/>
              <a:ext cx="1164" cy="573"/>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是</a:t>
              </a:r>
              <a:endParaRPr kumimoji="0" lang="zh-CN" sz="2000" b="0" i="0" u="none" strike="noStrike" cap="none" normalizeH="0" baseline="0" smtClean="0">
                <a:ln>
                  <a:noFill/>
                </a:ln>
                <a:solidFill>
                  <a:schemeClr val="tx1"/>
                </a:solidFill>
                <a:effectLst/>
                <a:latin typeface="Arial" pitchFamily="34" charset="0"/>
                <a:ea typeface="宋体" pitchFamily="2" charset="-122"/>
              </a:endParaRPr>
            </a:p>
          </p:txBody>
        </p:sp>
        <p:sp>
          <p:nvSpPr>
            <p:cNvPr id="22" name="AutoShape 18"/>
            <p:cNvSpPr>
              <a:spLocks noChangeShapeType="1"/>
            </p:cNvSpPr>
            <p:nvPr/>
          </p:nvSpPr>
          <p:spPr bwMode="auto">
            <a:xfrm flipH="1">
              <a:off x="5662" y="3109"/>
              <a:ext cx="295" cy="4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7"/>
            <p:cNvSpPr>
              <a:spLocks noChangeArrowheads="1"/>
            </p:cNvSpPr>
            <p:nvPr/>
          </p:nvSpPr>
          <p:spPr bwMode="auto">
            <a:xfrm>
              <a:off x="240" y="5819"/>
              <a:ext cx="1158" cy="671"/>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!carry</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
          <p:nvSpPr>
            <p:cNvPr id="24" name="AutoShape 16"/>
            <p:cNvSpPr>
              <a:spLocks noChangeShapeType="1"/>
            </p:cNvSpPr>
            <p:nvPr/>
          </p:nvSpPr>
          <p:spPr bwMode="auto">
            <a:xfrm flipH="1">
              <a:off x="819" y="5323"/>
              <a:ext cx="4" cy="4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5"/>
            <p:cNvSpPr>
              <a:spLocks noChangeArrowheads="1"/>
            </p:cNvSpPr>
            <p:nvPr/>
          </p:nvSpPr>
          <p:spPr bwMode="auto">
            <a:xfrm>
              <a:off x="1592" y="5853"/>
              <a:ext cx="1584" cy="637"/>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Method:A-move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6" name="Oval 14"/>
            <p:cNvSpPr>
              <a:spLocks noChangeArrowheads="1"/>
            </p:cNvSpPr>
            <p:nvPr/>
          </p:nvSpPr>
          <p:spPr bwMode="auto">
            <a:xfrm>
              <a:off x="617" y="7023"/>
              <a:ext cx="1170" cy="672"/>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!carry</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
          <p:nvSpPr>
            <p:cNvPr id="27" name="Oval 13"/>
            <p:cNvSpPr>
              <a:spLocks noChangeArrowheads="1"/>
            </p:cNvSpPr>
            <p:nvPr/>
          </p:nvSpPr>
          <p:spPr bwMode="auto">
            <a:xfrm>
              <a:off x="2963" y="7023"/>
              <a:ext cx="1169" cy="672"/>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!carry</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
          <p:nvSpPr>
            <p:cNvPr id="28" name="Oval 12"/>
            <p:cNvSpPr>
              <a:spLocks noChangeArrowheads="1"/>
            </p:cNvSpPr>
            <p:nvPr/>
          </p:nvSpPr>
          <p:spPr bwMode="auto">
            <a:xfrm>
              <a:off x="1794" y="7023"/>
              <a:ext cx="1169" cy="672"/>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!move</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
          <p:nvSpPr>
            <p:cNvPr id="29" name="AutoShape 11"/>
            <p:cNvSpPr>
              <a:spLocks noChangeShapeType="1"/>
            </p:cNvSpPr>
            <p:nvPr/>
          </p:nvSpPr>
          <p:spPr bwMode="auto">
            <a:xfrm>
              <a:off x="2366" y="5323"/>
              <a:ext cx="19" cy="5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10"/>
            <p:cNvSpPr>
              <a:spLocks noChangeShapeType="1"/>
            </p:cNvSpPr>
            <p:nvPr/>
          </p:nvSpPr>
          <p:spPr bwMode="auto">
            <a:xfrm flipH="1">
              <a:off x="2379" y="6516"/>
              <a:ext cx="6" cy="4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9"/>
            <p:cNvSpPr>
              <a:spLocks noChangeShapeType="1"/>
            </p:cNvSpPr>
            <p:nvPr/>
          </p:nvSpPr>
          <p:spPr bwMode="auto">
            <a:xfrm flipH="1">
              <a:off x="1202" y="6516"/>
              <a:ext cx="1183" cy="4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8"/>
            <p:cNvSpPr>
              <a:spLocks noChangeShapeType="1"/>
            </p:cNvSpPr>
            <p:nvPr/>
          </p:nvSpPr>
          <p:spPr bwMode="auto">
            <a:xfrm>
              <a:off x="2385" y="6516"/>
              <a:ext cx="1163" cy="4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7"/>
            <p:cNvSpPr>
              <a:spLocks noChangeArrowheads="1"/>
            </p:cNvSpPr>
            <p:nvPr/>
          </p:nvSpPr>
          <p:spPr bwMode="auto">
            <a:xfrm>
              <a:off x="2963" y="5077"/>
              <a:ext cx="1170" cy="672"/>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!move</a:t>
              </a:r>
              <a:endParaRPr kumimoji="0" lang="en-US" altLang="zh-CN" b="0" i="0" u="none" strike="noStrike" cap="none" normalizeH="0" baseline="0" dirty="0" smtClean="0">
                <a:ln>
                  <a:noFill/>
                </a:ln>
                <a:solidFill>
                  <a:schemeClr val="tx1"/>
                </a:solidFill>
                <a:effectLst/>
                <a:latin typeface="Arial" pitchFamily="34" charset="0"/>
                <a:ea typeface="宋体" pitchFamily="2" charset="-122"/>
              </a:endParaRPr>
            </a:p>
          </p:txBody>
        </p:sp>
        <p:sp>
          <p:nvSpPr>
            <p:cNvPr id="34" name="Oval 6"/>
            <p:cNvSpPr>
              <a:spLocks noChangeArrowheads="1"/>
            </p:cNvSpPr>
            <p:nvPr/>
          </p:nvSpPr>
          <p:spPr bwMode="auto">
            <a:xfrm>
              <a:off x="4133" y="6970"/>
              <a:ext cx="1169" cy="672"/>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unlode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5" name="Oval 5"/>
            <p:cNvSpPr>
              <a:spLocks noChangeArrowheads="1"/>
            </p:cNvSpPr>
            <p:nvPr/>
          </p:nvSpPr>
          <p:spPr bwMode="auto">
            <a:xfrm>
              <a:off x="2873" y="3642"/>
              <a:ext cx="2153" cy="740"/>
            </a:xfrm>
            <a:prstGeom prst="ellipse">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查询最短路径</a:t>
              </a:r>
              <a:endParaRPr kumimoji="0" lang="zh-CN" b="0" i="0" u="none" strike="noStrike" cap="none" normalizeH="0" baseline="0" smtClean="0">
                <a:ln>
                  <a:noFill/>
                </a:ln>
                <a:solidFill>
                  <a:schemeClr val="tx1"/>
                </a:solidFill>
                <a:effectLst/>
                <a:latin typeface="Arial" pitchFamily="34" charset="0"/>
                <a:ea typeface="宋体" pitchFamily="2" charset="-122"/>
              </a:endParaRPr>
            </a:p>
          </p:txBody>
        </p:sp>
        <p:sp>
          <p:nvSpPr>
            <p:cNvPr id="36" name="AutoShape 4"/>
            <p:cNvSpPr>
              <a:spLocks noChangeShapeType="1"/>
            </p:cNvSpPr>
            <p:nvPr/>
          </p:nvSpPr>
          <p:spPr bwMode="auto">
            <a:xfrm>
              <a:off x="3766" y="3200"/>
              <a:ext cx="183" cy="4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AutoShape 3"/>
            <p:cNvSpPr>
              <a:spLocks noChangeShapeType="1"/>
            </p:cNvSpPr>
            <p:nvPr/>
          </p:nvSpPr>
          <p:spPr bwMode="auto">
            <a:xfrm flipH="1">
              <a:off x="3548" y="4382"/>
              <a:ext cx="401" cy="66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2"/>
            <p:cNvSpPr>
              <a:spLocks noChangeShapeType="1"/>
            </p:cNvSpPr>
            <p:nvPr/>
          </p:nvSpPr>
          <p:spPr bwMode="auto">
            <a:xfrm>
              <a:off x="4710" y="4273"/>
              <a:ext cx="361" cy="7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Oval 30"/>
          <p:cNvSpPr>
            <a:spLocks noChangeArrowheads="1"/>
          </p:cNvSpPr>
          <p:nvPr/>
        </p:nvSpPr>
        <p:spPr bwMode="auto">
          <a:xfrm>
            <a:off x="5467228" y="4257540"/>
            <a:ext cx="1364629" cy="560619"/>
          </a:xfrm>
          <a:prstGeom prst="ellipse">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是否装</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得下</a:t>
            </a:r>
            <a:endParaRPr kumimoji="0" lang="zh-CN"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0" name="AutoShape 25"/>
          <p:cNvSpPr>
            <a:spLocks noChangeShapeType="1"/>
          </p:cNvSpPr>
          <p:nvPr/>
        </p:nvSpPr>
        <p:spPr bwMode="auto">
          <a:xfrm flipH="1">
            <a:off x="5441415" y="4747355"/>
            <a:ext cx="349829" cy="2143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AutoShape 24"/>
          <p:cNvSpPr>
            <a:spLocks noChangeShapeType="1"/>
          </p:cNvSpPr>
          <p:nvPr/>
        </p:nvSpPr>
        <p:spPr bwMode="auto">
          <a:xfrm>
            <a:off x="6750799" y="4702579"/>
            <a:ext cx="189496" cy="17343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AutoShape 20"/>
          <p:cNvSpPr>
            <a:spLocks noChangeArrowheads="1"/>
          </p:cNvSpPr>
          <p:nvPr/>
        </p:nvSpPr>
        <p:spPr bwMode="auto">
          <a:xfrm>
            <a:off x="6764189" y="4870737"/>
            <a:ext cx="494368" cy="473592"/>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a:t>
            </a:r>
            <a:endParaRPr kumimoji="0" lang="zh-CN" sz="2000" b="0" i="0" u="none" strike="noStrike" cap="none" normalizeH="0" baseline="0" smtClean="0">
              <a:ln>
                <a:noFill/>
              </a:ln>
              <a:solidFill>
                <a:schemeClr val="tx1"/>
              </a:solidFill>
              <a:effectLst/>
              <a:latin typeface="Arial" pitchFamily="34" charset="0"/>
              <a:ea typeface="宋体" pitchFamily="2" charset="-122"/>
            </a:endParaRPr>
          </a:p>
        </p:txBody>
      </p:sp>
      <p:sp>
        <p:nvSpPr>
          <p:cNvPr id="43" name="AutoShape 19"/>
          <p:cNvSpPr>
            <a:spLocks noChangeArrowheads="1"/>
          </p:cNvSpPr>
          <p:nvPr/>
        </p:nvSpPr>
        <p:spPr bwMode="auto">
          <a:xfrm>
            <a:off x="5117399" y="4957012"/>
            <a:ext cx="648032" cy="473592"/>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4" name="AutoShape 16"/>
          <p:cNvSpPr>
            <a:spLocks noChangeShapeType="1"/>
          </p:cNvSpPr>
          <p:nvPr/>
        </p:nvSpPr>
        <p:spPr bwMode="auto">
          <a:xfrm flipH="1">
            <a:off x="5462416" y="5438596"/>
            <a:ext cx="4120" cy="38846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15"/>
          <p:cNvSpPr>
            <a:spLocks noChangeArrowheads="1"/>
          </p:cNvSpPr>
          <p:nvPr/>
        </p:nvSpPr>
        <p:spPr bwMode="auto">
          <a:xfrm>
            <a:off x="6442706" y="5841794"/>
            <a:ext cx="1631701" cy="526489"/>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Method:B-move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6" name="AutoShape 16"/>
          <p:cNvSpPr>
            <a:spLocks noChangeShapeType="1"/>
          </p:cNvSpPr>
          <p:nvPr/>
        </p:nvSpPr>
        <p:spPr bwMode="auto">
          <a:xfrm flipH="1">
            <a:off x="7115272" y="5445224"/>
            <a:ext cx="4120" cy="38846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48" name="肘形连接符 47"/>
          <p:cNvCxnSpPr>
            <a:stCxn id="45" idx="3"/>
            <a:endCxn id="39" idx="6"/>
          </p:cNvCxnSpPr>
          <p:nvPr/>
        </p:nvCxnSpPr>
        <p:spPr>
          <a:xfrm flipH="1" flipV="1">
            <a:off x="6831857" y="4537850"/>
            <a:ext cx="1242550" cy="1567189"/>
          </a:xfrm>
          <a:prstGeom prst="bentConnector3">
            <a:avLst>
              <a:gd name="adj1" fmla="val -1839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AutoShape 19"/>
          <p:cNvSpPr>
            <a:spLocks noChangeArrowheads="1"/>
          </p:cNvSpPr>
          <p:nvPr/>
        </p:nvSpPr>
        <p:spPr bwMode="auto">
          <a:xfrm>
            <a:off x="6039273" y="3027416"/>
            <a:ext cx="1076000" cy="473592"/>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非空</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2" name="AutoShape 24"/>
          <p:cNvSpPr>
            <a:spLocks noChangeShapeType="1"/>
          </p:cNvSpPr>
          <p:nvPr/>
        </p:nvSpPr>
        <p:spPr bwMode="auto">
          <a:xfrm>
            <a:off x="6615336" y="3501008"/>
            <a:ext cx="45719" cy="213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AutoShape 19"/>
          <p:cNvSpPr>
            <a:spLocks noChangeArrowheads="1"/>
          </p:cNvSpPr>
          <p:nvPr/>
        </p:nvSpPr>
        <p:spPr bwMode="auto">
          <a:xfrm>
            <a:off x="7267673" y="2983010"/>
            <a:ext cx="1076000" cy="473592"/>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空</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4" name="AutoShape 4"/>
          <p:cNvSpPr>
            <a:spLocks noChangeShapeType="1"/>
          </p:cNvSpPr>
          <p:nvPr/>
        </p:nvSpPr>
        <p:spPr bwMode="auto">
          <a:xfrm>
            <a:off x="7623448" y="2636912"/>
            <a:ext cx="188511" cy="3653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Oval 30"/>
          <p:cNvSpPr>
            <a:spLocks noChangeArrowheads="1"/>
          </p:cNvSpPr>
          <p:nvPr/>
        </p:nvSpPr>
        <p:spPr bwMode="auto">
          <a:xfrm>
            <a:off x="7266931" y="3861048"/>
            <a:ext cx="1364629" cy="560619"/>
          </a:xfrm>
          <a:prstGeom prst="ellipse">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dirty="0" smtClean="0">
                <a:latin typeface="Times New Roman" pitchFamily="18" charset="0"/>
                <a:cs typeface="Times New Roman" pitchFamily="18" charset="0"/>
              </a:rPr>
              <a:t>疏散完毕</a:t>
            </a:r>
            <a:endParaRPr kumimoji="0" lang="zh-CN"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6" name="AutoShape 24"/>
          <p:cNvSpPr>
            <a:spLocks noChangeShapeType="1"/>
          </p:cNvSpPr>
          <p:nvPr/>
        </p:nvSpPr>
        <p:spPr bwMode="auto">
          <a:xfrm>
            <a:off x="7839472" y="3501008"/>
            <a:ext cx="13391" cy="4264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Rectangle 36"/>
          <p:cNvSpPr>
            <a:spLocks noChangeArrowheads="1"/>
          </p:cNvSpPr>
          <p:nvPr/>
        </p:nvSpPr>
        <p:spPr bwMode="auto">
          <a:xfrm>
            <a:off x="-180528"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p:cNvGrpSpPr>
          <p:nvPr/>
        </p:nvGrpSpPr>
        <p:grpSpPr bwMode="auto">
          <a:xfrm>
            <a:off x="278633" y="-34393"/>
            <a:ext cx="8352928" cy="7728334"/>
            <a:chOff x="0" y="0"/>
            <a:chExt cx="7200" cy="9671"/>
          </a:xfrm>
        </p:grpSpPr>
        <p:sp>
          <p:nvSpPr>
            <p:cNvPr id="5" name="AutoShape 35"/>
            <p:cNvSpPr>
              <a:spLocks noChangeAspect="1" noChangeArrowheads="1" noTextEdit="1"/>
            </p:cNvSpPr>
            <p:nvPr/>
          </p:nvSpPr>
          <p:spPr bwMode="auto">
            <a:xfrm>
              <a:off x="0" y="0"/>
              <a:ext cx="7200" cy="96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34"/>
            <p:cNvSpPr>
              <a:spLocks noChangeArrowheads="1"/>
            </p:cNvSpPr>
            <p:nvPr/>
          </p:nvSpPr>
          <p:spPr bwMode="auto">
            <a:xfrm>
              <a:off x="2549" y="305"/>
              <a:ext cx="1911" cy="884"/>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Transport</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p:txBody>
        </p:sp>
        <p:sp>
          <p:nvSpPr>
            <p:cNvPr id="7" name="AutoShape 33"/>
            <p:cNvSpPr>
              <a:spLocks noChangeArrowheads="1"/>
            </p:cNvSpPr>
            <p:nvPr/>
          </p:nvSpPr>
          <p:spPr bwMode="auto">
            <a:xfrm>
              <a:off x="2002" y="1539"/>
              <a:ext cx="3083" cy="807"/>
            </a:xfrm>
            <a:prstGeom prst="diamond">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判断</a:t>
              </a:r>
              <a:r>
                <a:rPr lang="zh-CN" altLang="en-US" dirty="0">
                  <a:latin typeface="Times New Roman" pitchFamily="18" charset="0"/>
                  <a:cs typeface="Times New Roman" pitchFamily="18" charset="0"/>
                </a:rPr>
                <a:t>状态</a:t>
              </a:r>
              <a:endParaRPr kumimoji="0" lang="zh-CN"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AutoShape 32"/>
            <p:cNvSpPr>
              <a:spLocks noChangeShapeType="1"/>
            </p:cNvSpPr>
            <p:nvPr/>
          </p:nvSpPr>
          <p:spPr bwMode="auto">
            <a:xfrm>
              <a:off x="3505" y="1189"/>
              <a:ext cx="39" cy="32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31"/>
            <p:cNvSpPr>
              <a:spLocks noChangeArrowheads="1"/>
            </p:cNvSpPr>
            <p:nvPr/>
          </p:nvSpPr>
          <p:spPr bwMode="auto">
            <a:xfrm>
              <a:off x="637" y="2984"/>
              <a:ext cx="1365" cy="8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Carry</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0"/>
            <p:cNvSpPr>
              <a:spLocks noChangeArrowheads="1"/>
            </p:cNvSpPr>
            <p:nvPr/>
          </p:nvSpPr>
          <p:spPr bwMode="auto">
            <a:xfrm>
              <a:off x="2796" y="2984"/>
              <a:ext cx="1768" cy="819"/>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Moveunlode</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p:txBody>
        </p:sp>
        <p:sp>
          <p:nvSpPr>
            <p:cNvPr id="11" name="Rectangle 29"/>
            <p:cNvSpPr>
              <a:spLocks noChangeArrowheads="1"/>
            </p:cNvSpPr>
            <p:nvPr/>
          </p:nvSpPr>
          <p:spPr bwMode="auto">
            <a:xfrm>
              <a:off x="5085" y="3062"/>
              <a:ext cx="1468" cy="819"/>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Backmove</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p:txBody>
        </p:sp>
        <p:sp>
          <p:nvSpPr>
            <p:cNvPr id="12" name="AutoShape 28"/>
            <p:cNvSpPr>
              <a:spLocks noChangeArrowheads="1"/>
            </p:cNvSpPr>
            <p:nvPr/>
          </p:nvSpPr>
          <p:spPr bwMode="auto">
            <a:xfrm>
              <a:off x="416" y="4256"/>
              <a:ext cx="1872" cy="1224"/>
            </a:xfrm>
            <a:prstGeom prst="diamond">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判断是否装满</a:t>
              </a:r>
              <a:endParaRPr kumimoji="0" lang="zh-CN" b="0" i="0" u="none" strike="noStrike" cap="none" normalizeH="0" baseline="0" smtClean="0">
                <a:ln>
                  <a:noFill/>
                </a:ln>
                <a:solidFill>
                  <a:schemeClr val="tx1"/>
                </a:solidFill>
                <a:effectLst/>
                <a:latin typeface="Arial" pitchFamily="34" charset="0"/>
                <a:ea typeface="宋体" pitchFamily="2" charset="-122"/>
              </a:endParaRPr>
            </a:p>
          </p:txBody>
        </p:sp>
        <p:sp>
          <p:nvSpPr>
            <p:cNvPr id="13" name="AutoShape 27"/>
            <p:cNvSpPr>
              <a:spLocks noChangeArrowheads="1"/>
            </p:cNvSpPr>
            <p:nvPr/>
          </p:nvSpPr>
          <p:spPr bwMode="auto">
            <a:xfrm>
              <a:off x="416" y="5818"/>
              <a:ext cx="546" cy="507"/>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4" name="AutoShape 26"/>
            <p:cNvSpPr>
              <a:spLocks noChangeArrowheads="1"/>
            </p:cNvSpPr>
            <p:nvPr/>
          </p:nvSpPr>
          <p:spPr bwMode="auto">
            <a:xfrm>
              <a:off x="1741" y="5818"/>
              <a:ext cx="547" cy="507"/>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a:t>
              </a:r>
              <a:endParaRPr kumimoji="0" lang="zh-CN" b="0" i="0" u="none" strike="noStrike" cap="none" normalizeH="0" baseline="0" smtClean="0">
                <a:ln>
                  <a:noFill/>
                </a:ln>
                <a:solidFill>
                  <a:schemeClr val="tx1"/>
                </a:solidFill>
                <a:effectLst/>
                <a:latin typeface="Arial" pitchFamily="34" charset="0"/>
                <a:ea typeface="宋体" pitchFamily="2" charset="-122"/>
              </a:endParaRPr>
            </a:p>
          </p:txBody>
        </p:sp>
        <p:sp>
          <p:nvSpPr>
            <p:cNvPr id="15" name="Oval 25"/>
            <p:cNvSpPr>
              <a:spLocks noChangeArrowheads="1"/>
            </p:cNvSpPr>
            <p:nvPr/>
          </p:nvSpPr>
          <p:spPr bwMode="auto">
            <a:xfrm>
              <a:off x="65" y="6715"/>
              <a:ext cx="1151" cy="507"/>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!Carry</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6" name="AutoShape 24"/>
            <p:cNvSpPr>
              <a:spLocks noChangeShapeType="1"/>
            </p:cNvSpPr>
            <p:nvPr/>
          </p:nvSpPr>
          <p:spPr bwMode="auto">
            <a:xfrm>
              <a:off x="3544" y="2372"/>
              <a:ext cx="136" cy="6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23"/>
            <p:cNvSpPr>
              <a:spLocks noChangeShapeType="1"/>
            </p:cNvSpPr>
            <p:nvPr/>
          </p:nvSpPr>
          <p:spPr bwMode="auto">
            <a:xfrm flipH="1">
              <a:off x="1320" y="2372"/>
              <a:ext cx="2224" cy="6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22"/>
            <p:cNvSpPr>
              <a:spLocks noChangeShapeType="1"/>
            </p:cNvSpPr>
            <p:nvPr/>
          </p:nvSpPr>
          <p:spPr bwMode="auto">
            <a:xfrm>
              <a:off x="3544" y="2372"/>
              <a:ext cx="2275" cy="6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21"/>
            <p:cNvSpPr>
              <a:spLocks noChangeShapeType="1"/>
            </p:cNvSpPr>
            <p:nvPr/>
          </p:nvSpPr>
          <p:spPr bwMode="auto">
            <a:xfrm>
              <a:off x="1320" y="3804"/>
              <a:ext cx="32" cy="4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20"/>
            <p:cNvSpPr>
              <a:spLocks noChangeShapeType="1"/>
            </p:cNvSpPr>
            <p:nvPr/>
          </p:nvSpPr>
          <p:spPr bwMode="auto">
            <a:xfrm flipH="1">
              <a:off x="689" y="5506"/>
              <a:ext cx="663" cy="2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9"/>
            <p:cNvSpPr>
              <a:spLocks noChangeShapeType="1"/>
            </p:cNvSpPr>
            <p:nvPr/>
          </p:nvSpPr>
          <p:spPr bwMode="auto">
            <a:xfrm>
              <a:off x="1352" y="5506"/>
              <a:ext cx="663" cy="2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8"/>
            <p:cNvSpPr>
              <a:spLocks noChangeShapeType="1"/>
            </p:cNvSpPr>
            <p:nvPr/>
          </p:nvSpPr>
          <p:spPr bwMode="auto">
            <a:xfrm flipH="1">
              <a:off x="641" y="6351"/>
              <a:ext cx="48" cy="3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7"/>
            <p:cNvSpPr>
              <a:spLocks noChangeArrowheads="1"/>
            </p:cNvSpPr>
            <p:nvPr/>
          </p:nvSpPr>
          <p:spPr bwMode="auto">
            <a:xfrm>
              <a:off x="1352" y="6715"/>
              <a:ext cx="1197" cy="611"/>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A-move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 name="Oval 16"/>
            <p:cNvSpPr>
              <a:spLocks noChangeArrowheads="1"/>
            </p:cNvSpPr>
            <p:nvPr/>
          </p:nvSpPr>
          <p:spPr bwMode="auto">
            <a:xfrm>
              <a:off x="689" y="7742"/>
              <a:ext cx="1157" cy="507"/>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!Carry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p:txBody>
        </p:sp>
        <p:sp>
          <p:nvSpPr>
            <p:cNvPr id="25" name="Oval 15"/>
            <p:cNvSpPr>
              <a:spLocks noChangeArrowheads="1"/>
            </p:cNvSpPr>
            <p:nvPr/>
          </p:nvSpPr>
          <p:spPr bwMode="auto">
            <a:xfrm>
              <a:off x="1937" y="7742"/>
              <a:ext cx="1054" cy="507"/>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!Move</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
          <p:nvSpPr>
            <p:cNvPr id="26" name="AutoShape 14"/>
            <p:cNvSpPr>
              <a:spLocks noChangeShapeType="1"/>
            </p:cNvSpPr>
            <p:nvPr/>
          </p:nvSpPr>
          <p:spPr bwMode="auto">
            <a:xfrm flipH="1">
              <a:off x="1951" y="6351"/>
              <a:ext cx="64" cy="3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13"/>
            <p:cNvSpPr>
              <a:spLocks noChangeShapeType="1"/>
            </p:cNvSpPr>
            <p:nvPr/>
          </p:nvSpPr>
          <p:spPr bwMode="auto">
            <a:xfrm flipH="1">
              <a:off x="1268" y="7326"/>
              <a:ext cx="683" cy="3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12"/>
            <p:cNvSpPr>
              <a:spLocks noChangeShapeType="1"/>
            </p:cNvSpPr>
            <p:nvPr/>
          </p:nvSpPr>
          <p:spPr bwMode="auto">
            <a:xfrm>
              <a:off x="1951" y="7326"/>
              <a:ext cx="513" cy="3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11"/>
            <p:cNvSpPr>
              <a:spLocks noChangeShapeType="1"/>
            </p:cNvSpPr>
            <p:nvPr/>
          </p:nvSpPr>
          <p:spPr bwMode="auto">
            <a:xfrm flipV="1">
              <a:off x="2549" y="747"/>
              <a:ext cx="1911" cy="6274"/>
            </a:xfrm>
            <a:prstGeom prst="bentConnector3">
              <a:avLst>
                <a:gd name="adj1" fmla="val 23334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10"/>
            <p:cNvSpPr>
              <a:spLocks noChangeShapeType="1"/>
            </p:cNvSpPr>
            <p:nvPr/>
          </p:nvSpPr>
          <p:spPr bwMode="auto">
            <a:xfrm>
              <a:off x="2002" y="3394"/>
              <a:ext cx="690" cy="3627"/>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9"/>
            <p:cNvSpPr>
              <a:spLocks noChangeShapeType="1"/>
            </p:cNvSpPr>
            <p:nvPr/>
          </p:nvSpPr>
          <p:spPr bwMode="auto">
            <a:xfrm>
              <a:off x="4564" y="3394"/>
              <a:ext cx="364" cy="3625"/>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8"/>
            <p:cNvSpPr>
              <a:spLocks noChangeShapeType="1"/>
            </p:cNvSpPr>
            <p:nvPr/>
          </p:nvSpPr>
          <p:spPr bwMode="auto">
            <a:xfrm>
              <a:off x="6553" y="3472"/>
              <a:ext cx="429" cy="1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7"/>
            <p:cNvSpPr>
              <a:spLocks noChangeArrowheads="1"/>
            </p:cNvSpPr>
            <p:nvPr/>
          </p:nvSpPr>
          <p:spPr bwMode="auto">
            <a:xfrm>
              <a:off x="2704" y="4766"/>
              <a:ext cx="1093" cy="506"/>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!Move</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
          <p:nvSpPr>
            <p:cNvPr id="34" name="Oval 6"/>
            <p:cNvSpPr>
              <a:spLocks noChangeArrowheads="1"/>
            </p:cNvSpPr>
            <p:nvPr/>
          </p:nvSpPr>
          <p:spPr bwMode="auto">
            <a:xfrm>
              <a:off x="2991" y="7210"/>
              <a:ext cx="1288" cy="506"/>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unlode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5" name="Oval 5"/>
            <p:cNvSpPr>
              <a:spLocks noChangeArrowheads="1"/>
            </p:cNvSpPr>
            <p:nvPr/>
          </p:nvSpPr>
          <p:spPr bwMode="auto">
            <a:xfrm>
              <a:off x="4928" y="5099"/>
              <a:ext cx="1041" cy="506"/>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!Move</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
          <p:nvSpPr>
            <p:cNvPr id="36" name="AutoShape 4"/>
            <p:cNvSpPr>
              <a:spLocks noChangeShapeType="1"/>
            </p:cNvSpPr>
            <p:nvPr/>
          </p:nvSpPr>
          <p:spPr bwMode="auto">
            <a:xfrm flipH="1">
              <a:off x="3251" y="3803"/>
              <a:ext cx="429" cy="9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AutoShape 3"/>
            <p:cNvSpPr>
              <a:spLocks noChangeShapeType="1"/>
            </p:cNvSpPr>
            <p:nvPr/>
          </p:nvSpPr>
          <p:spPr bwMode="auto">
            <a:xfrm>
              <a:off x="3680" y="3803"/>
              <a:ext cx="683" cy="9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2"/>
            <p:cNvSpPr>
              <a:spLocks noChangeShapeType="1"/>
            </p:cNvSpPr>
            <p:nvPr/>
          </p:nvSpPr>
          <p:spPr bwMode="auto">
            <a:xfrm flipH="1">
              <a:off x="5420" y="3881"/>
              <a:ext cx="399" cy="3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4" name="TextBox 43">
            <a:hlinkClick r:id="rId2" action="ppaction://hlinksldjump"/>
          </p:cNvPr>
          <p:cNvSpPr txBox="1"/>
          <p:nvPr/>
        </p:nvSpPr>
        <p:spPr>
          <a:xfrm>
            <a:off x="7479432" y="5875533"/>
            <a:ext cx="899221" cy="646331"/>
          </a:xfrm>
          <a:prstGeom prst="rect">
            <a:avLst/>
          </a:prstGeom>
          <a:noFill/>
        </p:spPr>
        <p:txBody>
          <a:bodyPr wrap="square" rtlCol="0">
            <a:spAutoFit/>
          </a:bodyPr>
          <a:lstStyle/>
          <a:p>
            <a:endParaRPr lang="en-US" altLang="zh-CN" dirty="0" smtClean="0"/>
          </a:p>
          <a:p>
            <a:endParaRPr lang="zh-CN" altLang="en-US" dirty="0"/>
          </a:p>
        </p:txBody>
      </p:sp>
      <p:sp>
        <p:nvSpPr>
          <p:cNvPr id="42" name="AutoShape 28"/>
          <p:cNvSpPr>
            <a:spLocks noChangeArrowheads="1"/>
          </p:cNvSpPr>
          <p:nvPr/>
        </p:nvSpPr>
        <p:spPr bwMode="auto">
          <a:xfrm>
            <a:off x="4683642" y="3812457"/>
            <a:ext cx="1312105" cy="840679"/>
          </a:xfrm>
          <a:prstGeom prst="diamond">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cs typeface="Times New Roman" pitchFamily="18" charset="0"/>
              </a:rPr>
              <a:t>是否装</a:t>
            </a:r>
            <a:r>
              <a:rPr lang="zh-CN" altLang="en-US" sz="1400" dirty="0" smtClean="0">
                <a:latin typeface="Times New Roman" pitchFamily="18" charset="0"/>
                <a:cs typeface="Times New Roman" pitchFamily="18" charset="0"/>
              </a:rPr>
              <a:t>得下</a:t>
            </a:r>
            <a:endParaRPr kumimoji="0" lang="zh-CN" sz="1400" b="0" i="0" u="none" strike="noStrike" cap="none" normalizeH="0" baseline="0" dirty="0" smtClean="0">
              <a:ln>
                <a:noFill/>
              </a:ln>
              <a:solidFill>
                <a:schemeClr val="tx1"/>
              </a:solidFill>
              <a:effectLst/>
              <a:latin typeface="Arial" pitchFamily="34" charset="0"/>
            </a:endParaRPr>
          </a:p>
        </p:txBody>
      </p:sp>
      <p:sp>
        <p:nvSpPr>
          <p:cNvPr id="45" name="Rectangle 17"/>
          <p:cNvSpPr>
            <a:spLocks noChangeArrowheads="1"/>
          </p:cNvSpPr>
          <p:nvPr/>
        </p:nvSpPr>
        <p:spPr bwMode="auto">
          <a:xfrm>
            <a:off x="7098870" y="5749047"/>
            <a:ext cx="1388674" cy="48826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B-move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6" name="AutoShape 4"/>
          <p:cNvSpPr>
            <a:spLocks noChangeShapeType="1"/>
          </p:cNvSpPr>
          <p:nvPr/>
        </p:nvSpPr>
        <p:spPr bwMode="auto">
          <a:xfrm flipH="1">
            <a:off x="4785950" y="4566778"/>
            <a:ext cx="245210" cy="3743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AutoShape 27"/>
          <p:cNvSpPr>
            <a:spLocks noChangeArrowheads="1"/>
          </p:cNvSpPr>
          <p:nvPr/>
        </p:nvSpPr>
        <p:spPr bwMode="auto">
          <a:xfrm>
            <a:off x="4397730" y="5040068"/>
            <a:ext cx="633430" cy="405156"/>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8" name="AutoShape 18"/>
          <p:cNvSpPr>
            <a:spLocks noChangeShapeType="1"/>
          </p:cNvSpPr>
          <p:nvPr/>
        </p:nvSpPr>
        <p:spPr bwMode="auto">
          <a:xfrm flipH="1">
            <a:off x="4527104" y="5463152"/>
            <a:ext cx="55686" cy="2701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AutoShape 26"/>
          <p:cNvSpPr>
            <a:spLocks noChangeArrowheads="1"/>
          </p:cNvSpPr>
          <p:nvPr/>
        </p:nvSpPr>
        <p:spPr bwMode="auto">
          <a:xfrm>
            <a:off x="6196769" y="4767314"/>
            <a:ext cx="634591" cy="405156"/>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a:t>
            </a:r>
            <a:endParaRPr kumimoji="0" lang="zh-CN" b="0" i="0" u="none" strike="noStrike" cap="none" normalizeH="0" baseline="0" smtClean="0">
              <a:ln>
                <a:noFill/>
              </a:ln>
              <a:solidFill>
                <a:schemeClr val="tx1"/>
              </a:solidFill>
              <a:effectLst/>
              <a:latin typeface="Arial" pitchFamily="34" charset="0"/>
              <a:ea typeface="宋体" pitchFamily="2" charset="-122"/>
            </a:endParaRPr>
          </a:p>
        </p:txBody>
      </p:sp>
      <p:sp>
        <p:nvSpPr>
          <p:cNvPr id="50" name="AutoShape 19"/>
          <p:cNvSpPr>
            <a:spLocks noChangeShapeType="1"/>
          </p:cNvSpPr>
          <p:nvPr/>
        </p:nvSpPr>
        <p:spPr bwMode="auto">
          <a:xfrm>
            <a:off x="5745479" y="4517987"/>
            <a:ext cx="769165" cy="2285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AutoShape 14"/>
          <p:cNvSpPr>
            <a:spLocks noChangeShapeType="1"/>
          </p:cNvSpPr>
          <p:nvPr/>
        </p:nvSpPr>
        <p:spPr bwMode="auto">
          <a:xfrm>
            <a:off x="6772660" y="5242646"/>
            <a:ext cx="326210" cy="6328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6"/>
          <p:cNvSpPr>
            <a:spLocks noChangeArrowheads="1"/>
          </p:cNvSpPr>
          <p:nvPr/>
        </p:nvSpPr>
        <p:spPr bwMode="auto">
          <a:xfrm>
            <a:off x="5375626" y="5773644"/>
            <a:ext cx="1494246" cy="404357"/>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unlode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3" name="AutoShape 19"/>
          <p:cNvSpPr>
            <a:spLocks noChangeShapeType="1"/>
          </p:cNvSpPr>
          <p:nvPr/>
        </p:nvSpPr>
        <p:spPr bwMode="auto">
          <a:xfrm flipH="1">
            <a:off x="6177888" y="5216674"/>
            <a:ext cx="151177" cy="5569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41" name="肘形连接符 40"/>
          <p:cNvCxnSpPr>
            <a:stCxn id="45" idx="2"/>
            <a:endCxn id="42" idx="2"/>
          </p:cNvCxnSpPr>
          <p:nvPr/>
        </p:nvCxnSpPr>
        <p:spPr>
          <a:xfrm rot="5400000" flipH="1">
            <a:off x="5774363" y="4218468"/>
            <a:ext cx="1584176" cy="2453512"/>
          </a:xfrm>
          <a:prstGeom prst="bentConnector3">
            <a:avLst>
              <a:gd name="adj1" fmla="val -1443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AutoShape 19"/>
          <p:cNvSpPr>
            <a:spLocks noChangeArrowheads="1"/>
          </p:cNvSpPr>
          <p:nvPr/>
        </p:nvSpPr>
        <p:spPr bwMode="auto">
          <a:xfrm>
            <a:off x="5967265" y="3330893"/>
            <a:ext cx="1076000" cy="473592"/>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非空</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4" name="AutoShape 24"/>
          <p:cNvSpPr>
            <a:spLocks noChangeShapeType="1"/>
          </p:cNvSpPr>
          <p:nvPr/>
        </p:nvSpPr>
        <p:spPr bwMode="auto">
          <a:xfrm>
            <a:off x="6543328" y="3804485"/>
            <a:ext cx="45719" cy="213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AutoShape 19"/>
          <p:cNvSpPr>
            <a:spLocks noChangeArrowheads="1"/>
          </p:cNvSpPr>
          <p:nvPr/>
        </p:nvSpPr>
        <p:spPr bwMode="auto">
          <a:xfrm>
            <a:off x="7195665" y="3286487"/>
            <a:ext cx="1076000" cy="473592"/>
          </a:xfrm>
          <a:prstGeom prst="roundRect">
            <a:avLst>
              <a:gd name="adj" fmla="val 16667"/>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空</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6" name="AutoShape 4"/>
          <p:cNvSpPr>
            <a:spLocks noChangeShapeType="1"/>
          </p:cNvSpPr>
          <p:nvPr/>
        </p:nvSpPr>
        <p:spPr bwMode="auto">
          <a:xfrm>
            <a:off x="7551440" y="2940389"/>
            <a:ext cx="188511" cy="3653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30"/>
          <p:cNvSpPr>
            <a:spLocks noChangeArrowheads="1"/>
          </p:cNvSpPr>
          <p:nvPr/>
        </p:nvSpPr>
        <p:spPr bwMode="auto">
          <a:xfrm>
            <a:off x="7194923" y="4164525"/>
            <a:ext cx="1364629" cy="560619"/>
          </a:xfrm>
          <a:prstGeom prst="ellipse">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dirty="0" smtClean="0">
                <a:latin typeface="Times New Roman" pitchFamily="18" charset="0"/>
                <a:cs typeface="Times New Roman" pitchFamily="18" charset="0"/>
              </a:rPr>
              <a:t>疏散完毕</a:t>
            </a:r>
            <a:endParaRPr kumimoji="0" lang="zh-CN"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8" name="AutoShape 24"/>
          <p:cNvSpPr>
            <a:spLocks noChangeShapeType="1"/>
          </p:cNvSpPr>
          <p:nvPr/>
        </p:nvSpPr>
        <p:spPr bwMode="auto">
          <a:xfrm>
            <a:off x="7767464" y="3804485"/>
            <a:ext cx="13391" cy="4264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684214" y="260350"/>
            <a:ext cx="1943099" cy="360363"/>
          </a:xfrm>
          <a:prstGeom prst="rect">
            <a:avLst/>
          </a:prstGeom>
        </p:spPr>
        <p:txBody>
          <a:bodyPr wrap="none" fromWordArt="1">
            <a:prstTxWarp prst="textPlain">
              <a:avLst>
                <a:gd name="adj" fmla="val 50000"/>
              </a:avLst>
            </a:prstTxWarp>
          </a:bodyPr>
          <a:lstStyle/>
          <a:p>
            <a:pPr algn="ctr"/>
            <a:r>
              <a:rPr lang="zh-CN" altLang="en-US" sz="3600" kern="10" dirty="0" smtClean="0">
                <a:ln w="15875">
                  <a:noFill/>
                  <a:round/>
                  <a:headEnd/>
                  <a:tailEnd/>
                </a:ln>
                <a:solidFill>
                  <a:srgbClr val="81562B"/>
                </a:solidFill>
                <a:latin typeface="隶书"/>
                <a:ea typeface="隶书"/>
              </a:rPr>
              <a:t>疏散问题</a:t>
            </a:r>
            <a:endParaRPr lang="zh-CN" altLang="en-US" sz="3600" kern="10" dirty="0">
              <a:ln w="15875">
                <a:noFill/>
                <a:round/>
                <a:headEnd/>
                <a:tailEnd/>
              </a:ln>
              <a:solidFill>
                <a:srgbClr val="81562B"/>
              </a:solidFill>
              <a:latin typeface="隶书"/>
              <a:ea typeface="隶书"/>
            </a:endParaRPr>
          </a:p>
        </p:txBody>
      </p:sp>
      <p:sp>
        <p:nvSpPr>
          <p:cNvPr id="3" name="TextBox 2"/>
          <p:cNvSpPr txBox="1"/>
          <p:nvPr/>
        </p:nvSpPr>
        <p:spPr>
          <a:xfrm>
            <a:off x="251520" y="1807071"/>
            <a:ext cx="8892480" cy="5016758"/>
          </a:xfrm>
          <a:prstGeom prst="rect">
            <a:avLst/>
          </a:prstGeom>
          <a:noFill/>
        </p:spPr>
        <p:txBody>
          <a:bodyPr wrap="square" rtlCol="0">
            <a:spAutoFit/>
          </a:bodyPr>
          <a:lstStyle/>
          <a:p>
            <a:r>
              <a:rPr lang="en-US" altLang="zh-CN" sz="2000" dirty="0"/>
              <a:t>(:operator (!carry ?car ?amount)     ;;</a:t>
            </a:r>
            <a:r>
              <a:rPr lang="zh-CN" altLang="zh-CN" sz="2000" dirty="0"/>
              <a:t>“</a:t>
            </a:r>
            <a:r>
              <a:rPr lang="en-US" altLang="zh-CN" sz="2000" dirty="0"/>
              <a:t>?car</a:t>
            </a:r>
            <a:r>
              <a:rPr lang="zh-CN" altLang="zh-CN" sz="2000" dirty="0"/>
              <a:t>” 载着 “</a:t>
            </a:r>
            <a:r>
              <a:rPr lang="en-US" altLang="zh-CN" sz="2000" dirty="0"/>
              <a:t>?amount</a:t>
            </a:r>
            <a:r>
              <a:rPr lang="zh-CN" altLang="zh-CN" sz="2000" dirty="0"/>
              <a:t>”数量的乘客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-At ?car ?</a:t>
            </a:r>
            <a:r>
              <a:rPr lang="en-US" altLang="zh-CN" sz="2000" dirty="0" err="1"/>
              <a:t>loc</a:t>
            </a:r>
            <a:r>
              <a:rPr lang="en-US" altLang="zh-CN" sz="2000" dirty="0"/>
              <a:t>-from)      ;;</a:t>
            </a:r>
            <a:r>
              <a:rPr lang="zh-CN" altLang="zh-CN" sz="2000" dirty="0"/>
              <a:t>车所在的位置 </a:t>
            </a:r>
            <a:r>
              <a:rPr lang="en-US" altLang="zh-CN" sz="2000" dirty="0"/>
              <a:t> </a:t>
            </a:r>
            <a:endParaRPr lang="zh-CN" altLang="zh-CN" sz="2000" dirty="0"/>
          </a:p>
          <a:p>
            <a:r>
              <a:rPr lang="en-US" altLang="zh-CN" sz="2000" dirty="0"/>
              <a:t>      	(</a:t>
            </a:r>
            <a:r>
              <a:rPr lang="en-US" altLang="zh-CN" sz="2000" dirty="0" err="1"/>
              <a:t>Loc</a:t>
            </a:r>
            <a:r>
              <a:rPr lang="en-US" altLang="zh-CN" sz="2000" dirty="0"/>
              <a:t>-Stock ?</a:t>
            </a:r>
            <a:r>
              <a:rPr lang="en-US" altLang="zh-CN" sz="2000" dirty="0" err="1"/>
              <a:t>loc</a:t>
            </a:r>
            <a:r>
              <a:rPr lang="en-US" altLang="zh-CN" sz="2000" dirty="0"/>
              <a:t>-from ?stock) ;;A</a:t>
            </a:r>
            <a:r>
              <a:rPr lang="zh-CN" altLang="zh-CN" sz="2000" dirty="0"/>
              <a:t>中某地的人数 </a:t>
            </a:r>
            <a:r>
              <a:rPr lang="en-US" altLang="zh-CN" sz="2000" dirty="0"/>
              <a:t> </a:t>
            </a:r>
            <a:endParaRPr lang="zh-CN" altLang="zh-CN" sz="2000" dirty="0"/>
          </a:p>
          <a:p>
            <a:r>
              <a:rPr lang="en-US" altLang="zh-CN" sz="2000" dirty="0"/>
              <a:t>	</a:t>
            </a:r>
            <a:r>
              <a:rPr lang="en-US" altLang="zh-CN" sz="2000" dirty="0" smtClean="0"/>
              <a:t>(</a:t>
            </a:r>
            <a:r>
              <a:rPr lang="en-US" altLang="zh-CN" sz="2000" dirty="0"/>
              <a:t>car-Ability ?car ?</a:t>
            </a:r>
            <a:r>
              <a:rPr lang="en-US" altLang="zh-CN" sz="2000" dirty="0" err="1"/>
              <a:t>carAbility</a:t>
            </a:r>
            <a:r>
              <a:rPr lang="en-US" altLang="zh-CN" sz="2000" dirty="0"/>
              <a:t> ?carload) </a:t>
            </a:r>
            <a:r>
              <a:rPr lang="en-US" altLang="zh-CN" sz="2000" dirty="0" smtClean="0"/>
              <a:t>;;</a:t>
            </a:r>
            <a:endParaRPr lang="zh-CN" altLang="zh-CN" sz="2000" dirty="0"/>
          </a:p>
          <a:p>
            <a:r>
              <a:rPr lang="en-US" altLang="zh-CN" sz="2000" dirty="0"/>
              <a:t>     );;</a:t>
            </a:r>
            <a:r>
              <a:rPr lang="zh-CN" altLang="zh-CN" sz="2000" dirty="0"/>
              <a:t>前提条件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(car-Ability ?car ?</a:t>
            </a:r>
            <a:r>
              <a:rPr lang="en-US" altLang="zh-CN" sz="2000" dirty="0" err="1"/>
              <a:t>carAbility</a:t>
            </a:r>
            <a:r>
              <a:rPr lang="en-US" altLang="zh-CN" sz="2000" dirty="0"/>
              <a:t> ?carload)(</a:t>
            </a:r>
            <a:r>
              <a:rPr lang="en-US" altLang="zh-CN" sz="2000" dirty="0" err="1"/>
              <a:t>Loc</a:t>
            </a:r>
            <a:r>
              <a:rPr lang="en-US" altLang="zh-CN" sz="2000" dirty="0"/>
              <a:t>-Stock ?</a:t>
            </a:r>
            <a:r>
              <a:rPr lang="en-US" altLang="zh-CN" sz="2000" dirty="0" err="1"/>
              <a:t>loc</a:t>
            </a:r>
            <a:r>
              <a:rPr lang="en-US" altLang="zh-CN" sz="2000" dirty="0"/>
              <a:t>-from ?stock)</a:t>
            </a:r>
            <a:r>
              <a:rPr lang="zh-CN" altLang="zh-CN" sz="2000" dirty="0"/>
              <a:t> </a:t>
            </a:r>
            <a:r>
              <a:rPr lang="en-US" altLang="zh-CN" sz="2000" dirty="0"/>
              <a:t> </a:t>
            </a:r>
            <a:endParaRPr lang="zh-CN" altLang="zh-CN" sz="2000" dirty="0"/>
          </a:p>
          <a:p>
            <a:r>
              <a:rPr lang="en-US" altLang="zh-CN" sz="2000" dirty="0"/>
              <a:t>     );;</a:t>
            </a:r>
            <a:r>
              <a:rPr lang="zh-CN" altLang="zh-CN" sz="2000" dirty="0"/>
              <a:t>要删除的状态 </a:t>
            </a:r>
            <a:r>
              <a:rPr lang="en-US" altLang="zh-CN" sz="2000" dirty="0"/>
              <a:t> </a:t>
            </a:r>
            <a:endParaRPr lang="zh-CN" altLang="zh-CN" sz="2000" dirty="0"/>
          </a:p>
          <a:p>
            <a:r>
              <a:rPr lang="en-US" altLang="zh-CN" sz="2000" dirty="0"/>
              <a:t>     (</a:t>
            </a:r>
            <a:r>
              <a:rPr lang="zh-CN" altLang="zh-CN" sz="2000" dirty="0"/>
              <a:t> </a:t>
            </a:r>
            <a:r>
              <a:rPr lang="en-US" altLang="zh-CN" sz="2000" dirty="0"/>
              <a:t> </a:t>
            </a:r>
            <a:endParaRPr lang="zh-CN" altLang="zh-CN" sz="2000" dirty="0"/>
          </a:p>
          <a:p>
            <a:r>
              <a:rPr lang="en-US" altLang="zh-CN" sz="2000" dirty="0"/>
              <a:t>     	(</a:t>
            </a:r>
            <a:r>
              <a:rPr lang="en-US" altLang="zh-CN" sz="2000" dirty="0" err="1"/>
              <a:t>Loc</a:t>
            </a:r>
            <a:r>
              <a:rPr lang="en-US" altLang="zh-CN" sz="2000" dirty="0"/>
              <a:t>-Stock ?</a:t>
            </a:r>
            <a:r>
              <a:rPr lang="en-US" altLang="zh-CN" sz="2000" dirty="0" err="1"/>
              <a:t>loc</a:t>
            </a:r>
            <a:r>
              <a:rPr lang="en-US" altLang="zh-CN" sz="2000" dirty="0"/>
              <a:t>-from (call - ?stock ?amount))	</a:t>
            </a:r>
            <a:r>
              <a:rPr lang="en-US" altLang="zh-CN" sz="2000" dirty="0" smtClean="0"/>
              <a:t>;;</a:t>
            </a:r>
            <a:endParaRPr lang="zh-CN" altLang="zh-CN" sz="2000" dirty="0"/>
          </a:p>
          <a:p>
            <a:r>
              <a:rPr lang="en-US" altLang="zh-CN" sz="2000" dirty="0"/>
              <a:t>     	(car-Ability ?car (call - ?</a:t>
            </a:r>
            <a:r>
              <a:rPr lang="en-US" altLang="zh-CN" sz="2000" dirty="0" err="1"/>
              <a:t>carAbility</a:t>
            </a:r>
            <a:r>
              <a:rPr lang="en-US" altLang="zh-CN" sz="2000" dirty="0"/>
              <a:t> ?amount) (call + ?carload ?amount))	</a:t>
            </a:r>
            <a:r>
              <a:rPr lang="en-US" altLang="zh-CN" sz="2000" dirty="0" smtClean="0"/>
              <a:t>;;</a:t>
            </a:r>
            <a:endParaRPr lang="zh-CN" altLang="zh-CN" sz="2000" dirty="0"/>
          </a:p>
          <a:p>
            <a:r>
              <a:rPr lang="en-US" altLang="zh-CN" sz="2000" dirty="0"/>
              <a:t>     );;</a:t>
            </a:r>
            <a:r>
              <a:rPr lang="zh-CN" altLang="zh-CN" sz="2000" dirty="0"/>
              <a:t>要添加的状态 </a:t>
            </a:r>
            <a:r>
              <a:rPr lang="en-US" altLang="zh-CN" sz="2000" dirty="0"/>
              <a:t> </a:t>
            </a:r>
            <a:endParaRPr lang="zh-CN" altLang="zh-CN" sz="2000" dirty="0"/>
          </a:p>
          <a:p>
            <a:r>
              <a:rPr lang="en-US" altLang="zh-CN" sz="2000" dirty="0"/>
              <a:t>)</a:t>
            </a:r>
            <a:r>
              <a:rPr lang="zh-CN" altLang="zh-CN" sz="2000" dirty="0"/>
              <a:t> </a:t>
            </a:r>
            <a:r>
              <a:rPr lang="en-US" altLang="zh-CN" sz="2000" dirty="0"/>
              <a:t> </a:t>
            </a:r>
            <a:endParaRPr lang="zh-CN" altLang="zh-CN" sz="2000" dirty="0"/>
          </a:p>
          <a:p>
            <a:endParaRPr lang="zh-CN" altLang="en-US" sz="2000" dirty="0"/>
          </a:p>
        </p:txBody>
      </p:sp>
      <p:sp>
        <p:nvSpPr>
          <p:cNvPr id="4" name="TextBox 3"/>
          <p:cNvSpPr txBox="1"/>
          <p:nvPr/>
        </p:nvSpPr>
        <p:spPr>
          <a:xfrm>
            <a:off x="250785" y="1020424"/>
            <a:ext cx="2737039" cy="523220"/>
          </a:xfrm>
          <a:prstGeom prst="rect">
            <a:avLst/>
          </a:prstGeom>
          <a:noFill/>
        </p:spPr>
        <p:txBody>
          <a:bodyPr wrap="square" rtlCol="0">
            <a:spAutoFit/>
          </a:bodyPr>
          <a:lstStyle/>
          <a:p>
            <a:r>
              <a:rPr lang="zh-CN" altLang="en-US" sz="2800" dirty="0" smtClean="0">
                <a:solidFill>
                  <a:srgbClr val="00B050"/>
                </a:solidFill>
              </a:rPr>
              <a:t>三、程序讲解</a:t>
            </a:r>
            <a:endParaRPr lang="zh-CN" altLang="en-US" sz="2800" dirty="0">
              <a:solidFill>
                <a:srgbClr val="00B050"/>
              </a:solidFill>
            </a:endParaRPr>
          </a:p>
        </p:txBody>
      </p:sp>
    </p:spTree>
    <p:extLst>
      <p:ext uri="{BB962C8B-B14F-4D97-AF65-F5344CB8AC3E}">
        <p14:creationId xmlns:p14="http://schemas.microsoft.com/office/powerpoint/2010/main" val="1614015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淡雅花卉">
  <a:themeElements>
    <a:clrScheme name="淡雅花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淡雅花卉">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淡雅花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淡雅花卉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淡雅花卉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淡雅花卉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淡雅花卉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淡雅花卉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淡雅花卉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淡雅花卉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淡雅花卉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淡雅花卉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淡雅花卉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淡雅花卉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淡雅花卉</Template>
  <TotalTime>1176</TotalTime>
  <Words>855</Words>
  <Application>Microsoft Office PowerPoint</Application>
  <PresentationFormat>全屏显示(4:3)</PresentationFormat>
  <Paragraphs>409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淡雅花卉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微软中国</cp:lastModifiedBy>
  <cp:revision>52</cp:revision>
  <dcterms:created xsi:type="dcterms:W3CDTF">2009-07-22T08:52:44Z</dcterms:created>
  <dcterms:modified xsi:type="dcterms:W3CDTF">2011-09-17T21:29:37Z</dcterms:modified>
</cp:coreProperties>
</file>