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3" r:id="rId2"/>
    <p:sldId id="354" r:id="rId3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006600"/>
    <a:srgbClr val="669900"/>
    <a:srgbClr val="99CC00"/>
    <a:srgbClr val="009900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2" autoAdjust="0"/>
    <p:restoredTop sz="94590" autoAdjust="0"/>
  </p:normalViewPr>
  <p:slideViewPr>
    <p:cSldViewPr>
      <p:cViewPr>
        <p:scale>
          <a:sx n="72" d="100"/>
          <a:sy n="72" d="100"/>
        </p:scale>
        <p:origin x="-1216" y="-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BC759A79-DDD4-4488-B077-1B78D1A2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6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4774FA61-60B0-4870-9CD8-EDF15771D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197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3" descr="图片1"/>
          <p:cNvPicPr>
            <a:picLocks noChangeAspect="1" noChangeArrowheads="1"/>
          </p:cNvPicPr>
          <p:nvPr userDrawn="1"/>
        </p:nvPicPr>
        <p:blipFill>
          <a:blip r:embed="rId2" cstate="print"/>
          <a:srcRect t="9908" r="34593"/>
          <a:stretch>
            <a:fillRect/>
          </a:stretch>
        </p:blipFill>
        <p:spPr bwMode="auto">
          <a:xfrm>
            <a:off x="0" y="260350"/>
            <a:ext cx="6904038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4" descr="安吉物流纵向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4888" y="333375"/>
            <a:ext cx="835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16113"/>
            <a:ext cx="9906000" cy="2952750"/>
          </a:xfrm>
          <a:solidFill>
            <a:srgbClr val="CC0000"/>
          </a:solidFill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291388" y="6245225"/>
            <a:ext cx="2497137" cy="476250"/>
          </a:xfrm>
        </p:spPr>
        <p:txBody>
          <a:bodyPr/>
          <a:lstStyle>
            <a:lvl1pPr algn="r">
              <a:defRPr sz="1200" b="0" smtClean="0">
                <a:solidFill>
                  <a:srgbClr val="595959"/>
                </a:solidFill>
                <a:latin typeface="Vrinda" pitchFamily="34" charset="0"/>
                <a:ea typeface="SimHei" pitchFamily="49" charset="-122"/>
                <a:cs typeface="Vrind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en-US" altLang="zh-CN">
                <a:latin typeface="+mn-lt"/>
              </a:rPr>
              <a:t>Copyright Anji-logistics 2012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15888"/>
            <a:ext cx="2228850" cy="60102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15888"/>
            <a:ext cx="6534150" cy="60102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E21B6D4-F2BC-413F-84DA-FA775D229183}" type="datetimeFigureOut">
              <a:rPr lang="zh-CN" altLang="en-US" smtClean="0"/>
              <a:pPr/>
              <a:t>2013/2/21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48E213E-8DA4-4D9B-88B6-EF0A8A97C7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3815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图片2"/>
          <p:cNvPicPr>
            <a:picLocks noChangeAspect="1" noChangeArrowheads="1"/>
          </p:cNvPicPr>
          <p:nvPr/>
        </p:nvPicPr>
        <p:blipFill>
          <a:blip r:embed="rId14" cstate="print"/>
          <a:srcRect t="394"/>
          <a:stretch>
            <a:fillRect/>
          </a:stretch>
        </p:blipFill>
        <p:spPr bwMode="auto">
          <a:xfrm>
            <a:off x="-39688" y="12700"/>
            <a:ext cx="9964738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5888"/>
            <a:ext cx="8915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81075"/>
            <a:ext cx="89154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0900" y="6477000"/>
            <a:ext cx="31369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 smtClean="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安吉汽车物流有限公司</a:t>
            </a:r>
          </a:p>
        </p:txBody>
      </p:sp>
      <p:sp>
        <p:nvSpPr>
          <p:cNvPr id="10" name="矩形 9"/>
          <p:cNvSpPr/>
          <p:nvPr/>
        </p:nvSpPr>
        <p:spPr>
          <a:xfrm>
            <a:off x="200025" y="6584950"/>
            <a:ext cx="1682750" cy="214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US" altLang="zh-CN" sz="800" b="1">
                <a:solidFill>
                  <a:srgbClr val="FFFFFF"/>
                </a:solidFill>
                <a:latin typeface="Vrinda" pitchFamily="34" charset="0"/>
                <a:ea typeface="SimHei" pitchFamily="49" charset="-122"/>
                <a:cs typeface="Vrinda" pitchFamily="34" charset="0"/>
              </a:rPr>
              <a:t>© </a:t>
            </a:r>
            <a:r>
              <a:rPr lang="en-US" altLang="zh-CN" sz="800" b="1">
                <a:solidFill>
                  <a:srgbClr val="FFFFFF"/>
                </a:solidFill>
                <a:ea typeface="SimHei" pitchFamily="49" charset="-122"/>
                <a:cs typeface="Vrinda" pitchFamily="34" charset="0"/>
              </a:rPr>
              <a:t>Copyright Anji-logistics 2012</a:t>
            </a:r>
          </a:p>
        </p:txBody>
      </p:sp>
      <p:sp>
        <p:nvSpPr>
          <p:cNvPr id="11" name="矩形 10"/>
          <p:cNvSpPr/>
          <p:nvPr/>
        </p:nvSpPr>
        <p:spPr>
          <a:xfrm>
            <a:off x="9086850" y="6597650"/>
            <a:ext cx="7016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fld id="{560EED86-F6E7-4D88-897C-BAF23DA58D39}" type="slidenum">
              <a:rPr lang="en-US" altLang="zh-CN" sz="1200">
                <a:solidFill>
                  <a:srgbClr val="595959"/>
                </a:solidFill>
                <a:ea typeface="宋体" charset="-122"/>
                <a:cs typeface="Arial" charset="0"/>
              </a:rPr>
              <a:pPr algn="r">
                <a:defRPr/>
              </a:pPr>
              <a:t>‹#›</a:t>
            </a:fld>
            <a:endParaRPr lang="en-US" altLang="zh-CN" sz="1200">
              <a:solidFill>
                <a:srgbClr val="595959"/>
              </a:solidFill>
              <a:ea typeface="宋体" charset="-122"/>
              <a:cs typeface="Arial" charset="0"/>
            </a:endParaRPr>
          </a:p>
        </p:txBody>
      </p:sp>
      <p:pic>
        <p:nvPicPr>
          <p:cNvPr id="2056" name="Picture 13" descr="安吉物流纵向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893175" y="115888"/>
            <a:ext cx="523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hf sldNum="0" hdr="0" dt="0"/>
  <p:txStyles>
    <p:titleStyle>
      <a:lvl1pPr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2pPr>
      <a:lvl3pPr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3pPr>
      <a:lvl4pPr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4pPr>
      <a:lvl5pPr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5pPr>
      <a:lvl6pPr marL="457200" algn="l" rtl="0" fontAlgn="base">
        <a:lnSpc>
          <a:spcPct val="150000"/>
        </a:lnSpc>
        <a:spcBef>
          <a:spcPct val="0"/>
        </a:spcBef>
        <a:spcAft>
          <a:spcPct val="0"/>
        </a:spcAft>
        <a:defRPr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6pPr>
      <a:lvl7pPr marL="914400" algn="l" rtl="0" fontAlgn="base">
        <a:lnSpc>
          <a:spcPct val="150000"/>
        </a:lnSpc>
        <a:spcBef>
          <a:spcPct val="0"/>
        </a:spcBef>
        <a:spcAft>
          <a:spcPct val="0"/>
        </a:spcAft>
        <a:defRPr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7pPr>
      <a:lvl8pPr marL="1371600" algn="l" rtl="0" fontAlgn="base">
        <a:lnSpc>
          <a:spcPct val="150000"/>
        </a:lnSpc>
        <a:spcBef>
          <a:spcPct val="0"/>
        </a:spcBef>
        <a:spcAft>
          <a:spcPct val="0"/>
        </a:spcAft>
        <a:defRPr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8pPr>
      <a:lvl9pPr marL="1828800" algn="l" rtl="0" fontAlgn="base">
        <a:lnSpc>
          <a:spcPct val="150000"/>
        </a:lnSpc>
        <a:spcBef>
          <a:spcPct val="0"/>
        </a:spcBef>
        <a:spcAft>
          <a:spcPct val="0"/>
        </a:spcAft>
        <a:defRPr b="1">
          <a:solidFill>
            <a:srgbClr val="404040"/>
          </a:solidFill>
          <a:latin typeface="Arial" charset="0"/>
          <a:ea typeface="微软雅黑" pitchFamily="34" charset="-122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▌"/>
        <a:defRPr sz="1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»"/>
        <a:defRPr sz="12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Char char="»"/>
        <a:defRPr sz="12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Char char="»"/>
        <a:defRPr sz="12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Char char="»"/>
        <a:defRPr sz="12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3300"/>
        </a:buClr>
        <a:buChar char="»"/>
        <a:defRPr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54" y="836712"/>
            <a:ext cx="9771132" cy="534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五角星 3"/>
          <p:cNvSpPr/>
          <p:nvPr/>
        </p:nvSpPr>
        <p:spPr>
          <a:xfrm>
            <a:off x="4328931" y="2852936"/>
            <a:ext cx="156017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6393160" y="1340768"/>
            <a:ext cx="3440832" cy="1008112"/>
          </a:xfrm>
          <a:prstGeom prst="wedgeRectCallout">
            <a:avLst>
              <a:gd name="adj1" fmla="val -104599"/>
              <a:gd name="adj2" fmla="val 105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安吉汽车物流有限公司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地址：上海市杨浦区江浦路</a:t>
            </a:r>
            <a:r>
              <a:rPr lang="en-US" altLang="zh-CN" dirty="0" smtClean="0">
                <a:solidFill>
                  <a:schemeClr val="tx1"/>
                </a:solidFill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</a:rPr>
              <a:t>号（昆明路口），尚凯大厦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136576" y="1988840"/>
            <a:ext cx="2304256" cy="1152128"/>
          </a:xfrm>
          <a:prstGeom prst="wedgeRectCallout">
            <a:avLst>
              <a:gd name="adj1" fmla="val 57465"/>
              <a:gd name="adj2" fmla="val -922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交通推荐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：地铁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号线江浦路站下，沿江浦路步行约</a:t>
            </a:r>
            <a:r>
              <a:rPr lang="en-US" altLang="zh-CN" dirty="0" smtClean="0">
                <a:solidFill>
                  <a:srgbClr val="FF0000"/>
                </a:solidFill>
              </a:rPr>
              <a:t>15</a:t>
            </a:r>
            <a:r>
              <a:rPr lang="zh-CN" altLang="en-US" dirty="0" smtClean="0">
                <a:solidFill>
                  <a:srgbClr val="FF0000"/>
                </a:solidFill>
              </a:rPr>
              <a:t>分钟至昆明路口即达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72480" y="4869160"/>
            <a:ext cx="2304256" cy="1152128"/>
          </a:xfrm>
          <a:prstGeom prst="wedgeRectCallout">
            <a:avLst>
              <a:gd name="adj1" fmla="val 57465"/>
              <a:gd name="adj2" fmla="val -753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交通推荐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：地铁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号线大连路站下，沿昆明路步行约</a:t>
            </a:r>
            <a:r>
              <a:rPr lang="en-US" altLang="zh-CN" dirty="0" smtClean="0">
                <a:solidFill>
                  <a:srgbClr val="FF0000"/>
                </a:solidFill>
              </a:rPr>
              <a:t>20</a:t>
            </a:r>
            <a:r>
              <a:rPr lang="zh-CN" altLang="en-US" dirty="0" smtClean="0">
                <a:solidFill>
                  <a:srgbClr val="FF0000"/>
                </a:solidFill>
              </a:rPr>
              <a:t>分钟至江浦路口即达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4970" y="7460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安吉物流到达交通推荐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8677"/>
          <a:stretch>
            <a:fillRect/>
          </a:stretch>
        </p:blipFill>
        <p:spPr bwMode="auto">
          <a:xfrm>
            <a:off x="5434" y="2134597"/>
            <a:ext cx="4713540" cy="294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434" y="5086926"/>
            <a:ext cx="3570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格林豪泰上海长阳路商务酒店</a:t>
            </a:r>
            <a:endParaRPr lang="en-US" altLang="zh-CN" dirty="0" smtClean="0"/>
          </a:p>
          <a:p>
            <a:r>
              <a:rPr lang="zh-CN" altLang="en-US" dirty="0" smtClean="0"/>
              <a:t>地址：上海市杨浦区长阳路</a:t>
            </a:r>
            <a:r>
              <a:rPr lang="en-US" altLang="zh-CN" dirty="0" smtClean="0"/>
              <a:t>999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步行约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分钟即达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640" y="2134597"/>
            <a:ext cx="513336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796983" y="5158934"/>
            <a:ext cx="3698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格林豪泰上海江浦商务酒店</a:t>
            </a:r>
            <a:endParaRPr lang="en-US" altLang="zh-CN" dirty="0" smtClean="0"/>
          </a:p>
          <a:p>
            <a:r>
              <a:rPr lang="zh-CN" altLang="en-US" dirty="0" smtClean="0"/>
              <a:t>地址：上海市杨浦区许昌路</a:t>
            </a:r>
            <a:r>
              <a:rPr lang="en-US" altLang="zh-CN" dirty="0" smtClean="0"/>
              <a:t>1220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步行约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分钟即达</a:t>
            </a:r>
            <a:endParaRPr lang="zh-CN" altLang="en-US" dirty="0"/>
          </a:p>
        </p:txBody>
      </p:sp>
      <p:sp>
        <p:nvSpPr>
          <p:cNvPr id="8" name="五角星 7"/>
          <p:cNvSpPr/>
          <p:nvPr/>
        </p:nvSpPr>
        <p:spPr>
          <a:xfrm>
            <a:off x="2456723" y="2909704"/>
            <a:ext cx="156017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8385382" y="2852936"/>
            <a:ext cx="156017" cy="1440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44970" y="7460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安吉物流临近连锁酒店推荐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152800" y="980728"/>
            <a:ext cx="3440832" cy="1008112"/>
          </a:xfrm>
          <a:prstGeom prst="wedgeRectCallout">
            <a:avLst>
              <a:gd name="adj1" fmla="val -64519"/>
              <a:gd name="adj2" fmla="val 144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安吉汽车物流有限公司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地址：上海市杨浦区江浦路</a:t>
            </a:r>
            <a:r>
              <a:rPr lang="en-US" altLang="zh-CN" dirty="0" smtClean="0">
                <a:solidFill>
                  <a:schemeClr val="tx1"/>
                </a:solidFill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</a:rPr>
              <a:t>号（昆明路口），尚凯大厦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152800" y="980728"/>
            <a:ext cx="3440832" cy="1008112"/>
          </a:xfrm>
          <a:prstGeom prst="wedgeRectCallout">
            <a:avLst>
              <a:gd name="adj1" fmla="val 103644"/>
              <a:gd name="adj2" fmla="val 130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安吉汽车物流有限公司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地址：上海市杨浦区江浦路</a:t>
            </a:r>
            <a:r>
              <a:rPr lang="en-US" altLang="zh-CN" dirty="0" smtClean="0">
                <a:solidFill>
                  <a:schemeClr val="tx1"/>
                </a:solidFill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</a:rPr>
              <a:t>号（昆明路口），尚凯大厦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安吉物流">
  <a:themeElements>
    <a:clrScheme name="安吉物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吉物流">
      <a:majorFont>
        <a:latin typeface="Arial"/>
        <a:ea typeface="微软雅黑"/>
        <a:cs typeface="Arial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安吉物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吉物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吉物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吉物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吉物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吉物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吉物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安吉物流</Template>
  <TotalTime>4359</TotalTime>
  <Words>159</Words>
  <Application>Microsoft Office PowerPoint</Application>
  <PresentationFormat>A4 纸张(210x297 毫米)</PresentationFormat>
  <Paragraphs>16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安吉物流</vt:lpstr>
      <vt:lpstr>PowerPoint 演示文稿</vt:lpstr>
      <vt:lpstr>PowerPoint 演示文稿</vt:lpstr>
    </vt:vector>
  </TitlesOfParts>
  <Company>anji-logistics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演示模板</dc:title>
  <dc:creator>zhuwenhao</dc:creator>
  <cp:lastModifiedBy>Chenqifeng</cp:lastModifiedBy>
  <cp:revision>85</cp:revision>
  <dcterms:created xsi:type="dcterms:W3CDTF">2011-11-25T08:34:05Z</dcterms:created>
  <dcterms:modified xsi:type="dcterms:W3CDTF">2013-02-21T05:54:47Z</dcterms:modified>
</cp:coreProperties>
</file>