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4"/>
  </p:notesMasterIdLst>
  <p:handoutMasterIdLst>
    <p:handoutMasterId r:id="rId5"/>
  </p:handoutMasterIdLst>
  <p:sldIdLst>
    <p:sldId id="915" r:id="rId2"/>
    <p:sldId id="917" r:id="rId3"/>
  </p:sldIdLst>
  <p:sldSz cx="9144000" cy="6858000" type="screen4x3"/>
  <p:notesSz cx="7102475" cy="10233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96633"/>
    <a:srgbClr val="006600"/>
    <a:srgbClr val="00FF00"/>
    <a:srgbClr val="339933"/>
    <a:srgbClr val="F8F8F8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365" autoAdjust="0"/>
  </p:normalViewPr>
  <p:slideViewPr>
    <p:cSldViewPr>
      <p:cViewPr varScale="1">
        <p:scale>
          <a:sx n="75" d="100"/>
          <a:sy n="75" d="100"/>
        </p:scale>
        <p:origin x="94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7896"/>
    </p:cViewPr>
  </p:sorterViewPr>
  <p:notesViewPr>
    <p:cSldViewPr>
      <p:cViewPr>
        <p:scale>
          <a:sx n="100" d="100"/>
          <a:sy n="100" d="100"/>
        </p:scale>
        <p:origin x="-864" y="-7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852" cy="5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27" y="0"/>
            <a:ext cx="3077852" cy="5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19629"/>
            <a:ext cx="3077852" cy="5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27" y="9719629"/>
            <a:ext cx="3077852" cy="5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AC02E4F5-8F6B-4AC8-8880-DB60854E9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739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852" cy="5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623" y="0"/>
            <a:ext cx="3077852" cy="5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71" y="4861476"/>
            <a:ext cx="5208934" cy="4603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91"/>
            <a:ext cx="3077852" cy="5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623" y="9721291"/>
            <a:ext cx="3077852" cy="51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3C921EC0-21FA-4FB0-ACEF-E29D9A389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68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rtl="0" eaLnBrk="0" fontAlgn="base" hangingPunct="0">
      <a:spcBef>
        <a:spcPct val="30000"/>
      </a:spcBef>
      <a:spcAft>
        <a:spcPct val="0"/>
      </a:spcAft>
      <a:buAutoNum type="arabicPeriod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685800" indent="-2286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q"/>
      <a:defRPr kumimoji="1"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Ø"/>
      <a:defRPr kumimoji="1"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kumimoji="1"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Char char="o"/>
      <a:defRPr kumimoji="1" sz="16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43000" y="1196752"/>
            <a:ext cx="724535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14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87450" y="3401789"/>
            <a:ext cx="7251700" cy="15367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2114550" cy="6296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191250" cy="6296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663880" cy="611996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20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066800"/>
            <a:ext cx="4248472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066800"/>
            <a:ext cx="4152900" cy="5457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066800"/>
            <a:ext cx="866388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28600"/>
            <a:ext cx="866388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49" r:id="rId2"/>
    <p:sldLayoutId id="2147483860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99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just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defRPr sz="3200" b="1">
          <a:solidFill>
            <a:srgbClr val="000000"/>
          </a:solidFill>
          <a:latin typeface="+mn-lt"/>
          <a:ea typeface="+mn-ea"/>
          <a:cs typeface="+mn-cs"/>
        </a:defRPr>
      </a:lvl1pPr>
      <a:lvl2pPr marL="1027113" indent="-455613" algn="just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n"/>
        <a:defRPr sz="2800" b="1">
          <a:solidFill>
            <a:srgbClr val="000000"/>
          </a:solidFill>
          <a:latin typeface="+mn-lt"/>
          <a:ea typeface="+mn-ea"/>
        </a:defRPr>
      </a:lvl2pPr>
      <a:lvl3pPr marL="1370013" indent="-228600" algn="just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70000"/>
        <a:buFont typeface="Wingdings" pitchFamily="2" charset="2"/>
        <a:buChar char="n"/>
        <a:defRPr sz="2400" b="1">
          <a:solidFill>
            <a:srgbClr val="000000"/>
          </a:solidFill>
          <a:latin typeface="+mn-lt"/>
          <a:ea typeface="+mn-ea"/>
        </a:defRPr>
      </a:lvl3pPr>
      <a:lvl4pPr marL="1712913" indent="-228600" algn="just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5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000000"/>
        </a:buClr>
        <a:buSzPct val="55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000000"/>
        </a:buClr>
        <a:buSzPct val="55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000000"/>
        </a:buClr>
        <a:buSzPct val="55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000000"/>
        </a:buClr>
        <a:buSzPct val="55000"/>
        <a:buFont typeface="Wingdings" pitchFamily="2" charset="2"/>
        <a:buChar char="n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26576;&#30452;&#21319;&#26426;&#27494;&#22120;&#31995;&#32479;&#25913;&#35013;&#39033;&#30446;&#31649;&#29702;&#65288;PPT&#29256;&#65289;/&#26576;&#30452;&#21319;&#26426;&#27494;&#22120;&#31995;&#32479;&#25913;&#35013;&#39033;&#30446;&#36827;&#24230;&#31649;&#29702;.pp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828D-4BDE-4415-B952-B6C8AD2C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55582" cy="1008111"/>
          </a:xfrm>
        </p:spPr>
        <p:txBody>
          <a:bodyPr/>
          <a:lstStyle/>
          <a:p>
            <a:pPr algn="ctr"/>
            <a:r>
              <a:rPr lang="zh-CN" altLang="en-US" sz="4800" dirty="0"/>
              <a:t>应用案例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50EEC1-41E2-46EB-8A2D-504ACE40A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3928" y="3396765"/>
            <a:ext cx="4484400" cy="1628353"/>
          </a:xfrm>
        </p:spPr>
        <p:txBody>
          <a:bodyPr/>
          <a:lstStyle/>
          <a:p>
            <a:pPr algn="l" eaLnBrk="1" hangingPunct="1">
              <a:buClr>
                <a:schemeClr val="accent1"/>
              </a:buClr>
              <a:buSzPct val="80000"/>
            </a:pPr>
            <a:r>
              <a:rPr lang="en-US" altLang="zh-CN" sz="9600" dirty="0">
                <a:solidFill>
                  <a:schemeClr val="tx2"/>
                </a:solidFill>
              </a:rPr>
              <a:t>4.4</a:t>
            </a:r>
            <a:endParaRPr lang="zh-CN" altLang="en-US" sz="9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6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5828D-4BDE-4415-B952-B6C8AD2C7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55582" cy="1512168"/>
          </a:xfrm>
        </p:spPr>
        <p:txBody>
          <a:bodyPr/>
          <a:lstStyle/>
          <a:p>
            <a:pPr algn="ctr"/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hlinkClick r:id="rId2" action="ppaction://hlinkpres?slideindex=1&amp;slidetitle="/>
              </a:rPr>
              <a:t>某直升机武器系统改装项目进度管理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50EEC1-41E2-46EB-8A2D-504ACE40A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5856" y="3396765"/>
            <a:ext cx="2736304" cy="1628353"/>
          </a:xfrm>
        </p:spPr>
        <p:txBody>
          <a:bodyPr/>
          <a:lstStyle/>
          <a:p>
            <a:pPr algn="l" eaLnBrk="1" hangingPunct="1">
              <a:buClr>
                <a:schemeClr val="accent1"/>
              </a:buClr>
              <a:buSzPct val="80000"/>
            </a:pPr>
            <a:r>
              <a:rPr lang="en-US" altLang="zh-CN" sz="9600" dirty="0">
                <a:solidFill>
                  <a:schemeClr val="tx2"/>
                </a:solidFill>
              </a:rPr>
              <a:t>4.4.2</a:t>
            </a:r>
            <a:endParaRPr lang="zh-CN" altLang="en-US" sz="9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52734"/>
      </p:ext>
    </p:extLst>
  </p:cSld>
  <p:clrMapOvr>
    <a:masterClrMapping/>
  </p:clrMapOvr>
</p:sld>
</file>

<file path=ppt/theme/theme1.xml><?xml version="1.0" encoding="utf-8"?>
<a:theme xmlns:a="http://schemas.openxmlformats.org/drawingml/2006/main" name="Nature">
  <a:themeElements>
    <a:clrScheme name="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FF00FF"/>
      </a:hlink>
      <a:folHlink>
        <a:srgbClr val="777777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18897</TotalTime>
  <Words>12</Words>
  <Application>Microsoft Office PowerPoint</Application>
  <PresentationFormat>全屏显示(4:3)</PresentationFormat>
  <Paragraphs>4</Paragraphs>
  <Slides>2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Times New Roman</vt:lpstr>
      <vt:lpstr>Wingdings</vt:lpstr>
      <vt:lpstr>Nature</vt:lpstr>
      <vt:lpstr>应用案例</vt:lpstr>
      <vt:lpstr>某直升机武器系统改装项目进度管理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dengxiuquan</dc:creator>
  <cp:lastModifiedBy>MSoffice</cp:lastModifiedBy>
  <cp:revision>172</cp:revision>
  <cp:lastPrinted>2017-02-21T09:18:23Z</cp:lastPrinted>
  <dcterms:created xsi:type="dcterms:W3CDTF">2003-01-23T15:08:37Z</dcterms:created>
  <dcterms:modified xsi:type="dcterms:W3CDTF">2021-05-06T15:38:21Z</dcterms:modified>
</cp:coreProperties>
</file>