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theme/theme2.xml" ContentType="application/vnd.openxmlformats-officedocument.theme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theme/theme3.xml" ContentType="application/vnd.openxmlformats-officedocument.theme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88" r:id="rId2"/>
    <p:sldMasterId id="2147483703" r:id="rId3"/>
    <p:sldMasterId id="2147483737" r:id="rId4"/>
  </p:sldMasterIdLst>
  <p:notesMasterIdLst>
    <p:notesMasterId r:id="rId23"/>
  </p:notesMasterIdLst>
  <p:sldIdLst>
    <p:sldId id="976" r:id="rId5"/>
    <p:sldId id="934" r:id="rId6"/>
    <p:sldId id="936" r:id="rId7"/>
    <p:sldId id="1133" r:id="rId8"/>
    <p:sldId id="1138" r:id="rId9"/>
    <p:sldId id="1139" r:id="rId10"/>
    <p:sldId id="1129" r:id="rId11"/>
    <p:sldId id="1143" r:id="rId12"/>
    <p:sldId id="1134" r:id="rId13"/>
    <p:sldId id="1135" r:id="rId14"/>
    <p:sldId id="1068" r:id="rId15"/>
    <p:sldId id="1136" r:id="rId16"/>
    <p:sldId id="1069" r:id="rId17"/>
    <p:sldId id="1141" r:id="rId18"/>
    <p:sldId id="1142" r:id="rId19"/>
    <p:sldId id="1140" r:id="rId20"/>
    <p:sldId id="1137" r:id="rId21"/>
    <p:sldId id="1071" r:id="rId22"/>
  </p:sldIdLst>
  <p:sldSz cx="12192000" cy="6858000"/>
  <p:notesSz cx="6858000" cy="9144000"/>
  <p:custDataLst>
    <p:tags r:id="rId2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10E0"/>
    <a:srgbClr val="E7FBDD"/>
    <a:srgbClr val="D2CEFC"/>
    <a:srgbClr val="901D93"/>
    <a:srgbClr val="DEDCFC"/>
    <a:srgbClr val="F49CDF"/>
    <a:srgbClr val="DC54AB"/>
    <a:srgbClr val="FF5050"/>
    <a:srgbClr val="01055F"/>
    <a:srgbClr val="A10F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4" autoAdjust="0"/>
    <p:restoredTop sz="89369" autoAdjust="0"/>
  </p:normalViewPr>
  <p:slideViewPr>
    <p:cSldViewPr snapToGrid="0">
      <p:cViewPr>
        <p:scale>
          <a:sx n="60" d="100"/>
          <a:sy n="60" d="100"/>
        </p:scale>
        <p:origin x="-774" y="-30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gs" Target="tags/tag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F9093D-2EAA-47F6-B9A0-00007C4E6235}" type="datetimeFigureOut">
              <a:rPr lang="zh-CN" altLang="en-US" smtClean="0"/>
              <a:pPr/>
              <a:t>2019-07-01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E06B24-3BFA-47EE-8F16-534A492300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2492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>
                <a:solidFill>
                  <a:prstClr val="black"/>
                </a:solidFill>
              </a:rPr>
              <a:pPr/>
              <a:t>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2948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21057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21057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4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790278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9FE70AE1-F3FA-4000-A175-6EE1DF78C57A}" type="datetimeFigureOut">
              <a:rPr lang="zh-CN" altLang="en-US" smtClean="0"/>
              <a:pPr/>
              <a:t>2019-07-01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2CE906DA-49E7-404C-BCF3-A2A7CD3824A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100165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22700" y="88901"/>
            <a:ext cx="4483100" cy="482599"/>
          </a:xfrm>
          <a:prstGeom prst="rect">
            <a:avLst/>
          </a:prstGeom>
        </p:spPr>
        <p:txBody>
          <a:bodyPr/>
          <a:lstStyle>
            <a:lvl1pPr algn="ctr"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4427125" y="571500"/>
            <a:ext cx="3319875" cy="45719"/>
            <a:chOff x="4023692" y="4894277"/>
            <a:chExt cx="1964495" cy="120014"/>
          </a:xfrm>
        </p:grpSpPr>
        <p:sp>
          <p:nvSpPr>
            <p:cNvPr id="8" name="矩形 7"/>
            <p:cNvSpPr/>
            <p:nvPr/>
          </p:nvSpPr>
          <p:spPr>
            <a:xfrm>
              <a:off x="4023692" y="4894277"/>
              <a:ext cx="263884" cy="120014"/>
            </a:xfrm>
            <a:prstGeom prst="rect">
              <a:avLst/>
            </a:prstGeom>
            <a:solidFill>
              <a:srgbClr val="1CAE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4704135" y="4894277"/>
              <a:ext cx="263884" cy="120014"/>
            </a:xfrm>
            <a:prstGeom prst="rect">
              <a:avLst/>
            </a:prstGeom>
            <a:solidFill>
              <a:srgbClr val="F8AA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5044191" y="4894277"/>
              <a:ext cx="263884" cy="120014"/>
            </a:xfrm>
            <a:prstGeom prst="rect">
              <a:avLst/>
            </a:prstGeom>
            <a:solidFill>
              <a:srgbClr val="C84F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5384247" y="4894277"/>
              <a:ext cx="263884" cy="120014"/>
            </a:xfrm>
            <a:prstGeom prst="rect">
              <a:avLst/>
            </a:prstGeom>
            <a:solidFill>
              <a:srgbClr val="5468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5724303" y="4894277"/>
              <a:ext cx="263884" cy="120014"/>
            </a:xfrm>
            <a:prstGeom prst="rect">
              <a:avLst/>
            </a:prstGeom>
            <a:solidFill>
              <a:srgbClr val="C9CC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4364079" y="4894277"/>
              <a:ext cx="263884" cy="120014"/>
            </a:xfrm>
            <a:prstGeom prst="rect">
              <a:avLst/>
            </a:prstGeom>
            <a:solidFill>
              <a:srgbClr val="AAC6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0899921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22700" y="88901"/>
            <a:ext cx="4483100" cy="482599"/>
          </a:xfrm>
          <a:prstGeom prst="rect">
            <a:avLst/>
          </a:prstGeom>
        </p:spPr>
        <p:txBody>
          <a:bodyPr/>
          <a:lstStyle>
            <a:lvl1pPr algn="ctr"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4427125" y="571500"/>
            <a:ext cx="3319875" cy="45719"/>
            <a:chOff x="4023692" y="4894277"/>
            <a:chExt cx="1964495" cy="120014"/>
          </a:xfrm>
        </p:grpSpPr>
        <p:sp>
          <p:nvSpPr>
            <p:cNvPr id="8" name="矩形 7"/>
            <p:cNvSpPr/>
            <p:nvPr/>
          </p:nvSpPr>
          <p:spPr>
            <a:xfrm>
              <a:off x="4023692" y="4894277"/>
              <a:ext cx="263884" cy="120014"/>
            </a:xfrm>
            <a:prstGeom prst="rect">
              <a:avLst/>
            </a:prstGeom>
            <a:solidFill>
              <a:srgbClr val="1CAE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4704135" y="4894277"/>
              <a:ext cx="263884" cy="120014"/>
            </a:xfrm>
            <a:prstGeom prst="rect">
              <a:avLst/>
            </a:prstGeom>
            <a:solidFill>
              <a:srgbClr val="F8AA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5044191" y="4894277"/>
              <a:ext cx="263884" cy="120014"/>
            </a:xfrm>
            <a:prstGeom prst="rect">
              <a:avLst/>
            </a:prstGeom>
            <a:solidFill>
              <a:srgbClr val="C84F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5384247" y="4894277"/>
              <a:ext cx="263884" cy="120014"/>
            </a:xfrm>
            <a:prstGeom prst="rect">
              <a:avLst/>
            </a:prstGeom>
            <a:solidFill>
              <a:srgbClr val="5468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5724303" y="4894277"/>
              <a:ext cx="263884" cy="120014"/>
            </a:xfrm>
            <a:prstGeom prst="rect">
              <a:avLst/>
            </a:prstGeom>
            <a:solidFill>
              <a:srgbClr val="C9CC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4364079" y="4894277"/>
              <a:ext cx="263884" cy="120014"/>
            </a:xfrm>
            <a:prstGeom prst="rect">
              <a:avLst/>
            </a:prstGeom>
            <a:solidFill>
              <a:srgbClr val="AAC6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29337323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22700" y="88901"/>
            <a:ext cx="4483100" cy="482599"/>
          </a:xfrm>
          <a:prstGeom prst="rect">
            <a:avLst/>
          </a:prstGeom>
        </p:spPr>
        <p:txBody>
          <a:bodyPr/>
          <a:lstStyle>
            <a:lvl1pPr algn="ctr"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4427125" y="571500"/>
            <a:ext cx="3319875" cy="45719"/>
            <a:chOff x="4023692" y="4894277"/>
            <a:chExt cx="1964495" cy="120014"/>
          </a:xfrm>
        </p:grpSpPr>
        <p:sp>
          <p:nvSpPr>
            <p:cNvPr id="8" name="矩形 7"/>
            <p:cNvSpPr/>
            <p:nvPr/>
          </p:nvSpPr>
          <p:spPr>
            <a:xfrm>
              <a:off x="4023692" y="4894277"/>
              <a:ext cx="263884" cy="120014"/>
            </a:xfrm>
            <a:prstGeom prst="rect">
              <a:avLst/>
            </a:prstGeom>
            <a:solidFill>
              <a:srgbClr val="1CAE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4704135" y="4894277"/>
              <a:ext cx="263884" cy="120014"/>
            </a:xfrm>
            <a:prstGeom prst="rect">
              <a:avLst/>
            </a:prstGeom>
            <a:solidFill>
              <a:srgbClr val="F8AA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5044191" y="4894277"/>
              <a:ext cx="263884" cy="120014"/>
            </a:xfrm>
            <a:prstGeom prst="rect">
              <a:avLst/>
            </a:prstGeom>
            <a:solidFill>
              <a:srgbClr val="C84F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5384247" y="4894277"/>
              <a:ext cx="263884" cy="120014"/>
            </a:xfrm>
            <a:prstGeom prst="rect">
              <a:avLst/>
            </a:prstGeom>
            <a:solidFill>
              <a:srgbClr val="5468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5724303" y="4894277"/>
              <a:ext cx="263884" cy="120014"/>
            </a:xfrm>
            <a:prstGeom prst="rect">
              <a:avLst/>
            </a:prstGeom>
            <a:solidFill>
              <a:srgbClr val="C9CC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4364079" y="4894277"/>
              <a:ext cx="263884" cy="120014"/>
            </a:xfrm>
            <a:prstGeom prst="rect">
              <a:avLst/>
            </a:prstGeom>
            <a:solidFill>
              <a:srgbClr val="AAC6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55607252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22700" y="88901"/>
            <a:ext cx="4483100" cy="482599"/>
          </a:xfrm>
          <a:prstGeom prst="rect">
            <a:avLst/>
          </a:prstGeom>
        </p:spPr>
        <p:txBody>
          <a:bodyPr/>
          <a:lstStyle>
            <a:lvl1pPr algn="ctr"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4427125" y="571500"/>
            <a:ext cx="3319875" cy="45719"/>
            <a:chOff x="4023692" y="4894277"/>
            <a:chExt cx="1964495" cy="120014"/>
          </a:xfrm>
        </p:grpSpPr>
        <p:sp>
          <p:nvSpPr>
            <p:cNvPr id="8" name="矩形 7"/>
            <p:cNvSpPr/>
            <p:nvPr/>
          </p:nvSpPr>
          <p:spPr>
            <a:xfrm>
              <a:off x="4023692" y="4894277"/>
              <a:ext cx="263884" cy="120014"/>
            </a:xfrm>
            <a:prstGeom prst="rect">
              <a:avLst/>
            </a:prstGeom>
            <a:solidFill>
              <a:srgbClr val="1CAE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4704135" y="4894277"/>
              <a:ext cx="263884" cy="120014"/>
            </a:xfrm>
            <a:prstGeom prst="rect">
              <a:avLst/>
            </a:prstGeom>
            <a:solidFill>
              <a:srgbClr val="F8AA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5044191" y="4894277"/>
              <a:ext cx="263884" cy="120014"/>
            </a:xfrm>
            <a:prstGeom prst="rect">
              <a:avLst/>
            </a:prstGeom>
            <a:solidFill>
              <a:srgbClr val="C84F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5384247" y="4894277"/>
              <a:ext cx="263884" cy="120014"/>
            </a:xfrm>
            <a:prstGeom prst="rect">
              <a:avLst/>
            </a:prstGeom>
            <a:solidFill>
              <a:srgbClr val="5468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5724303" y="4894277"/>
              <a:ext cx="263884" cy="120014"/>
            </a:xfrm>
            <a:prstGeom prst="rect">
              <a:avLst/>
            </a:prstGeom>
            <a:solidFill>
              <a:srgbClr val="C9CC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4364079" y="4894277"/>
              <a:ext cx="263884" cy="120014"/>
            </a:xfrm>
            <a:prstGeom prst="rect">
              <a:avLst/>
            </a:prstGeom>
            <a:solidFill>
              <a:srgbClr val="AAC6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51147821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22700" y="88901"/>
            <a:ext cx="4483100" cy="482599"/>
          </a:xfrm>
          <a:prstGeom prst="rect">
            <a:avLst/>
          </a:prstGeom>
        </p:spPr>
        <p:txBody>
          <a:bodyPr/>
          <a:lstStyle>
            <a:lvl1pPr algn="ctr"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4427125" y="571500"/>
            <a:ext cx="3319875" cy="45719"/>
            <a:chOff x="4023692" y="4894277"/>
            <a:chExt cx="1964495" cy="120014"/>
          </a:xfrm>
        </p:grpSpPr>
        <p:sp>
          <p:nvSpPr>
            <p:cNvPr id="8" name="矩形 7"/>
            <p:cNvSpPr/>
            <p:nvPr/>
          </p:nvSpPr>
          <p:spPr>
            <a:xfrm>
              <a:off x="4023692" y="4894277"/>
              <a:ext cx="263884" cy="120014"/>
            </a:xfrm>
            <a:prstGeom prst="rect">
              <a:avLst/>
            </a:prstGeom>
            <a:solidFill>
              <a:srgbClr val="1CAE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4704135" y="4894277"/>
              <a:ext cx="263884" cy="120014"/>
            </a:xfrm>
            <a:prstGeom prst="rect">
              <a:avLst/>
            </a:prstGeom>
            <a:solidFill>
              <a:srgbClr val="F8AA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5044191" y="4894277"/>
              <a:ext cx="263884" cy="120014"/>
            </a:xfrm>
            <a:prstGeom prst="rect">
              <a:avLst/>
            </a:prstGeom>
            <a:solidFill>
              <a:srgbClr val="C84F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5384247" y="4894277"/>
              <a:ext cx="263884" cy="120014"/>
            </a:xfrm>
            <a:prstGeom prst="rect">
              <a:avLst/>
            </a:prstGeom>
            <a:solidFill>
              <a:srgbClr val="5468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5724303" y="4894277"/>
              <a:ext cx="263884" cy="120014"/>
            </a:xfrm>
            <a:prstGeom prst="rect">
              <a:avLst/>
            </a:prstGeom>
            <a:solidFill>
              <a:srgbClr val="C9CC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4364079" y="4894277"/>
              <a:ext cx="263884" cy="120014"/>
            </a:xfrm>
            <a:prstGeom prst="rect">
              <a:avLst/>
            </a:prstGeom>
            <a:solidFill>
              <a:srgbClr val="AAC6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61609696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22700" y="88901"/>
            <a:ext cx="4483100" cy="482599"/>
          </a:xfrm>
          <a:prstGeom prst="rect">
            <a:avLst/>
          </a:prstGeom>
        </p:spPr>
        <p:txBody>
          <a:bodyPr/>
          <a:lstStyle>
            <a:lvl1pPr algn="ctr"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4427125" y="571500"/>
            <a:ext cx="3319875" cy="45719"/>
            <a:chOff x="4023692" y="4894277"/>
            <a:chExt cx="1964495" cy="120014"/>
          </a:xfrm>
        </p:grpSpPr>
        <p:sp>
          <p:nvSpPr>
            <p:cNvPr id="8" name="矩形 7"/>
            <p:cNvSpPr/>
            <p:nvPr/>
          </p:nvSpPr>
          <p:spPr>
            <a:xfrm>
              <a:off x="4023692" y="4894277"/>
              <a:ext cx="263884" cy="120014"/>
            </a:xfrm>
            <a:prstGeom prst="rect">
              <a:avLst/>
            </a:prstGeom>
            <a:solidFill>
              <a:srgbClr val="1CAE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4704135" y="4894277"/>
              <a:ext cx="263884" cy="120014"/>
            </a:xfrm>
            <a:prstGeom prst="rect">
              <a:avLst/>
            </a:prstGeom>
            <a:solidFill>
              <a:srgbClr val="F8AA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5044191" y="4894277"/>
              <a:ext cx="263884" cy="120014"/>
            </a:xfrm>
            <a:prstGeom prst="rect">
              <a:avLst/>
            </a:prstGeom>
            <a:solidFill>
              <a:srgbClr val="C84F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5384247" y="4894277"/>
              <a:ext cx="263884" cy="120014"/>
            </a:xfrm>
            <a:prstGeom prst="rect">
              <a:avLst/>
            </a:prstGeom>
            <a:solidFill>
              <a:srgbClr val="5468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5724303" y="4894277"/>
              <a:ext cx="263884" cy="120014"/>
            </a:xfrm>
            <a:prstGeom prst="rect">
              <a:avLst/>
            </a:prstGeom>
            <a:solidFill>
              <a:srgbClr val="C9CC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4364079" y="4894277"/>
              <a:ext cx="263884" cy="120014"/>
            </a:xfrm>
            <a:prstGeom prst="rect">
              <a:avLst/>
            </a:prstGeom>
            <a:solidFill>
              <a:srgbClr val="AAC6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480321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22700" y="88901"/>
            <a:ext cx="4483100" cy="482599"/>
          </a:xfrm>
          <a:prstGeom prst="rect">
            <a:avLst/>
          </a:prstGeom>
        </p:spPr>
        <p:txBody>
          <a:bodyPr/>
          <a:lstStyle>
            <a:lvl1pPr algn="ctr"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4427125" y="571500"/>
            <a:ext cx="3319875" cy="45719"/>
            <a:chOff x="4023692" y="4894277"/>
            <a:chExt cx="1964495" cy="120014"/>
          </a:xfrm>
        </p:grpSpPr>
        <p:sp>
          <p:nvSpPr>
            <p:cNvPr id="8" name="矩形 7"/>
            <p:cNvSpPr/>
            <p:nvPr/>
          </p:nvSpPr>
          <p:spPr>
            <a:xfrm>
              <a:off x="4023692" y="4894277"/>
              <a:ext cx="263884" cy="120014"/>
            </a:xfrm>
            <a:prstGeom prst="rect">
              <a:avLst/>
            </a:prstGeom>
            <a:solidFill>
              <a:srgbClr val="1CAE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4704135" y="4894277"/>
              <a:ext cx="263884" cy="120014"/>
            </a:xfrm>
            <a:prstGeom prst="rect">
              <a:avLst/>
            </a:prstGeom>
            <a:solidFill>
              <a:srgbClr val="F8AA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5044191" y="4894277"/>
              <a:ext cx="263884" cy="120014"/>
            </a:xfrm>
            <a:prstGeom prst="rect">
              <a:avLst/>
            </a:prstGeom>
            <a:solidFill>
              <a:srgbClr val="C84F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5384247" y="4894277"/>
              <a:ext cx="263884" cy="120014"/>
            </a:xfrm>
            <a:prstGeom prst="rect">
              <a:avLst/>
            </a:prstGeom>
            <a:solidFill>
              <a:srgbClr val="5468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5724303" y="4894277"/>
              <a:ext cx="263884" cy="120014"/>
            </a:xfrm>
            <a:prstGeom prst="rect">
              <a:avLst/>
            </a:prstGeom>
            <a:solidFill>
              <a:srgbClr val="C9CC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4364079" y="4894277"/>
              <a:ext cx="263884" cy="120014"/>
            </a:xfrm>
            <a:prstGeom prst="rect">
              <a:avLst/>
            </a:prstGeom>
            <a:solidFill>
              <a:srgbClr val="AAC6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75138996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22700" y="88901"/>
            <a:ext cx="4483100" cy="482599"/>
          </a:xfrm>
          <a:prstGeom prst="rect">
            <a:avLst/>
          </a:prstGeom>
        </p:spPr>
        <p:txBody>
          <a:bodyPr/>
          <a:lstStyle>
            <a:lvl1pPr algn="ctr"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4427125" y="571500"/>
            <a:ext cx="3319875" cy="45719"/>
            <a:chOff x="4023692" y="4894277"/>
            <a:chExt cx="1964495" cy="120014"/>
          </a:xfrm>
        </p:grpSpPr>
        <p:sp>
          <p:nvSpPr>
            <p:cNvPr id="8" name="矩形 7"/>
            <p:cNvSpPr/>
            <p:nvPr/>
          </p:nvSpPr>
          <p:spPr>
            <a:xfrm>
              <a:off x="4023692" y="4894277"/>
              <a:ext cx="263884" cy="120014"/>
            </a:xfrm>
            <a:prstGeom prst="rect">
              <a:avLst/>
            </a:prstGeom>
            <a:solidFill>
              <a:srgbClr val="1CAE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4704135" y="4894277"/>
              <a:ext cx="263884" cy="120014"/>
            </a:xfrm>
            <a:prstGeom prst="rect">
              <a:avLst/>
            </a:prstGeom>
            <a:solidFill>
              <a:srgbClr val="F8AA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5044191" y="4894277"/>
              <a:ext cx="263884" cy="120014"/>
            </a:xfrm>
            <a:prstGeom prst="rect">
              <a:avLst/>
            </a:prstGeom>
            <a:solidFill>
              <a:srgbClr val="C84F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5384247" y="4894277"/>
              <a:ext cx="263884" cy="120014"/>
            </a:xfrm>
            <a:prstGeom prst="rect">
              <a:avLst/>
            </a:prstGeom>
            <a:solidFill>
              <a:srgbClr val="5468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5724303" y="4894277"/>
              <a:ext cx="263884" cy="120014"/>
            </a:xfrm>
            <a:prstGeom prst="rect">
              <a:avLst/>
            </a:prstGeom>
            <a:solidFill>
              <a:srgbClr val="C9CC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4364079" y="4894277"/>
              <a:ext cx="263884" cy="120014"/>
            </a:xfrm>
            <a:prstGeom prst="rect">
              <a:avLst/>
            </a:prstGeom>
            <a:solidFill>
              <a:srgbClr val="AAC6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73100593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22700" y="88901"/>
            <a:ext cx="4483100" cy="482599"/>
          </a:xfrm>
          <a:prstGeom prst="rect">
            <a:avLst/>
          </a:prstGeom>
        </p:spPr>
        <p:txBody>
          <a:bodyPr/>
          <a:lstStyle>
            <a:lvl1pPr algn="ctr"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4427125" y="571500"/>
            <a:ext cx="3319875" cy="45719"/>
            <a:chOff x="4023692" y="4894277"/>
            <a:chExt cx="1964495" cy="120014"/>
          </a:xfrm>
        </p:grpSpPr>
        <p:sp>
          <p:nvSpPr>
            <p:cNvPr id="8" name="矩形 7"/>
            <p:cNvSpPr/>
            <p:nvPr/>
          </p:nvSpPr>
          <p:spPr>
            <a:xfrm>
              <a:off x="4023692" y="4894277"/>
              <a:ext cx="263884" cy="120014"/>
            </a:xfrm>
            <a:prstGeom prst="rect">
              <a:avLst/>
            </a:prstGeom>
            <a:solidFill>
              <a:srgbClr val="1CAE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4704135" y="4894277"/>
              <a:ext cx="263884" cy="120014"/>
            </a:xfrm>
            <a:prstGeom prst="rect">
              <a:avLst/>
            </a:prstGeom>
            <a:solidFill>
              <a:srgbClr val="F8AA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5044191" y="4894277"/>
              <a:ext cx="263884" cy="120014"/>
            </a:xfrm>
            <a:prstGeom prst="rect">
              <a:avLst/>
            </a:prstGeom>
            <a:solidFill>
              <a:srgbClr val="C84F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5384247" y="4894277"/>
              <a:ext cx="263884" cy="120014"/>
            </a:xfrm>
            <a:prstGeom prst="rect">
              <a:avLst/>
            </a:prstGeom>
            <a:solidFill>
              <a:srgbClr val="5468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5724303" y="4894277"/>
              <a:ext cx="263884" cy="120014"/>
            </a:xfrm>
            <a:prstGeom prst="rect">
              <a:avLst/>
            </a:prstGeom>
            <a:solidFill>
              <a:srgbClr val="C9CC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4364079" y="4894277"/>
              <a:ext cx="263884" cy="120014"/>
            </a:xfrm>
            <a:prstGeom prst="rect">
              <a:avLst/>
            </a:prstGeom>
            <a:solidFill>
              <a:srgbClr val="AAC6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14217264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22700" y="88901"/>
            <a:ext cx="4483100" cy="482599"/>
          </a:xfrm>
          <a:prstGeom prst="rect">
            <a:avLst/>
          </a:prstGeom>
        </p:spPr>
        <p:txBody>
          <a:bodyPr/>
          <a:lstStyle>
            <a:lvl1pPr algn="ctr"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4427125" y="571500"/>
            <a:ext cx="3319875" cy="45719"/>
            <a:chOff x="4023692" y="4894277"/>
            <a:chExt cx="1964495" cy="120014"/>
          </a:xfrm>
        </p:grpSpPr>
        <p:sp>
          <p:nvSpPr>
            <p:cNvPr id="8" name="矩形 7"/>
            <p:cNvSpPr/>
            <p:nvPr/>
          </p:nvSpPr>
          <p:spPr>
            <a:xfrm>
              <a:off x="4023692" y="4894277"/>
              <a:ext cx="263884" cy="120014"/>
            </a:xfrm>
            <a:prstGeom prst="rect">
              <a:avLst/>
            </a:prstGeom>
            <a:solidFill>
              <a:srgbClr val="1CAE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4704135" y="4894277"/>
              <a:ext cx="263884" cy="120014"/>
            </a:xfrm>
            <a:prstGeom prst="rect">
              <a:avLst/>
            </a:prstGeom>
            <a:solidFill>
              <a:srgbClr val="F8AA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5044191" y="4894277"/>
              <a:ext cx="263884" cy="120014"/>
            </a:xfrm>
            <a:prstGeom prst="rect">
              <a:avLst/>
            </a:prstGeom>
            <a:solidFill>
              <a:srgbClr val="C84F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5384247" y="4894277"/>
              <a:ext cx="263884" cy="120014"/>
            </a:xfrm>
            <a:prstGeom prst="rect">
              <a:avLst/>
            </a:prstGeom>
            <a:solidFill>
              <a:srgbClr val="5468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5724303" y="4894277"/>
              <a:ext cx="263884" cy="120014"/>
            </a:xfrm>
            <a:prstGeom prst="rect">
              <a:avLst/>
            </a:prstGeom>
            <a:solidFill>
              <a:srgbClr val="C9CC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4364079" y="4894277"/>
              <a:ext cx="263884" cy="120014"/>
            </a:xfrm>
            <a:prstGeom prst="rect">
              <a:avLst/>
            </a:prstGeom>
            <a:solidFill>
              <a:srgbClr val="AAC6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61047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9FE70AE1-F3FA-4000-A175-6EE1DF78C57A}" type="datetimeFigureOut">
              <a:rPr lang="zh-CN" altLang="en-US" smtClean="0"/>
              <a:pPr/>
              <a:t>2019-07-01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2CE906DA-49E7-404C-BCF3-A2A7CD3824A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784657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22700" y="88901"/>
            <a:ext cx="4483100" cy="482599"/>
          </a:xfrm>
          <a:prstGeom prst="rect">
            <a:avLst/>
          </a:prstGeom>
        </p:spPr>
        <p:txBody>
          <a:bodyPr/>
          <a:lstStyle>
            <a:lvl1pPr algn="ctr"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4427125" y="571500"/>
            <a:ext cx="3319875" cy="45719"/>
            <a:chOff x="4023692" y="4894277"/>
            <a:chExt cx="1964495" cy="120014"/>
          </a:xfrm>
        </p:grpSpPr>
        <p:sp>
          <p:nvSpPr>
            <p:cNvPr id="8" name="矩形 7"/>
            <p:cNvSpPr/>
            <p:nvPr/>
          </p:nvSpPr>
          <p:spPr>
            <a:xfrm>
              <a:off x="4023692" y="4894277"/>
              <a:ext cx="263884" cy="120014"/>
            </a:xfrm>
            <a:prstGeom prst="rect">
              <a:avLst/>
            </a:prstGeom>
            <a:solidFill>
              <a:srgbClr val="1CAE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4704135" y="4894277"/>
              <a:ext cx="263884" cy="120014"/>
            </a:xfrm>
            <a:prstGeom prst="rect">
              <a:avLst/>
            </a:prstGeom>
            <a:solidFill>
              <a:srgbClr val="F8AA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5044191" y="4894277"/>
              <a:ext cx="263884" cy="120014"/>
            </a:xfrm>
            <a:prstGeom prst="rect">
              <a:avLst/>
            </a:prstGeom>
            <a:solidFill>
              <a:srgbClr val="C84F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5384247" y="4894277"/>
              <a:ext cx="263884" cy="120014"/>
            </a:xfrm>
            <a:prstGeom prst="rect">
              <a:avLst/>
            </a:prstGeom>
            <a:solidFill>
              <a:srgbClr val="5468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5724303" y="4894277"/>
              <a:ext cx="263884" cy="120014"/>
            </a:xfrm>
            <a:prstGeom prst="rect">
              <a:avLst/>
            </a:prstGeom>
            <a:solidFill>
              <a:srgbClr val="C9CC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4364079" y="4894277"/>
              <a:ext cx="263884" cy="120014"/>
            </a:xfrm>
            <a:prstGeom prst="rect">
              <a:avLst/>
            </a:prstGeom>
            <a:solidFill>
              <a:srgbClr val="AAC6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09277010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22700" y="88901"/>
            <a:ext cx="4483100" cy="482599"/>
          </a:xfrm>
          <a:prstGeom prst="rect">
            <a:avLst/>
          </a:prstGeom>
        </p:spPr>
        <p:txBody>
          <a:bodyPr/>
          <a:lstStyle>
            <a:lvl1pPr algn="ctr"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4427125" y="571500"/>
            <a:ext cx="3319875" cy="45719"/>
            <a:chOff x="4023692" y="4894277"/>
            <a:chExt cx="1964495" cy="120014"/>
          </a:xfrm>
        </p:grpSpPr>
        <p:sp>
          <p:nvSpPr>
            <p:cNvPr id="8" name="矩形 7"/>
            <p:cNvSpPr/>
            <p:nvPr/>
          </p:nvSpPr>
          <p:spPr>
            <a:xfrm>
              <a:off x="4023692" y="4894277"/>
              <a:ext cx="263884" cy="120014"/>
            </a:xfrm>
            <a:prstGeom prst="rect">
              <a:avLst/>
            </a:prstGeom>
            <a:solidFill>
              <a:srgbClr val="1CAE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4704135" y="4894277"/>
              <a:ext cx="263884" cy="120014"/>
            </a:xfrm>
            <a:prstGeom prst="rect">
              <a:avLst/>
            </a:prstGeom>
            <a:solidFill>
              <a:srgbClr val="F8AA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5044191" y="4894277"/>
              <a:ext cx="263884" cy="120014"/>
            </a:xfrm>
            <a:prstGeom prst="rect">
              <a:avLst/>
            </a:prstGeom>
            <a:solidFill>
              <a:srgbClr val="C84F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5384247" y="4894277"/>
              <a:ext cx="263884" cy="120014"/>
            </a:xfrm>
            <a:prstGeom prst="rect">
              <a:avLst/>
            </a:prstGeom>
            <a:solidFill>
              <a:srgbClr val="5468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5724303" y="4894277"/>
              <a:ext cx="263884" cy="120014"/>
            </a:xfrm>
            <a:prstGeom prst="rect">
              <a:avLst/>
            </a:prstGeom>
            <a:solidFill>
              <a:srgbClr val="C9CC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4364079" y="4894277"/>
              <a:ext cx="263884" cy="120014"/>
            </a:xfrm>
            <a:prstGeom prst="rect">
              <a:avLst/>
            </a:prstGeom>
            <a:solidFill>
              <a:srgbClr val="AAC6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16655110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22700" y="88901"/>
            <a:ext cx="4483100" cy="482599"/>
          </a:xfrm>
          <a:prstGeom prst="rect">
            <a:avLst/>
          </a:prstGeom>
        </p:spPr>
        <p:txBody>
          <a:bodyPr/>
          <a:lstStyle>
            <a:lvl1pPr algn="ctr"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4427125" y="571500"/>
            <a:ext cx="3319875" cy="45719"/>
            <a:chOff x="4023692" y="4894277"/>
            <a:chExt cx="1964495" cy="120014"/>
          </a:xfrm>
        </p:grpSpPr>
        <p:sp>
          <p:nvSpPr>
            <p:cNvPr id="8" name="矩形 7"/>
            <p:cNvSpPr/>
            <p:nvPr/>
          </p:nvSpPr>
          <p:spPr>
            <a:xfrm>
              <a:off x="4023692" y="4894277"/>
              <a:ext cx="263884" cy="120014"/>
            </a:xfrm>
            <a:prstGeom prst="rect">
              <a:avLst/>
            </a:prstGeom>
            <a:solidFill>
              <a:srgbClr val="1CAE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4704135" y="4894277"/>
              <a:ext cx="263884" cy="120014"/>
            </a:xfrm>
            <a:prstGeom prst="rect">
              <a:avLst/>
            </a:prstGeom>
            <a:solidFill>
              <a:srgbClr val="F8AA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5044191" y="4894277"/>
              <a:ext cx="263884" cy="120014"/>
            </a:xfrm>
            <a:prstGeom prst="rect">
              <a:avLst/>
            </a:prstGeom>
            <a:solidFill>
              <a:srgbClr val="C84F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5384247" y="4894277"/>
              <a:ext cx="263884" cy="120014"/>
            </a:xfrm>
            <a:prstGeom prst="rect">
              <a:avLst/>
            </a:prstGeom>
            <a:solidFill>
              <a:srgbClr val="5468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5724303" y="4894277"/>
              <a:ext cx="263884" cy="120014"/>
            </a:xfrm>
            <a:prstGeom prst="rect">
              <a:avLst/>
            </a:prstGeom>
            <a:solidFill>
              <a:srgbClr val="C9CC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4364079" y="4894277"/>
              <a:ext cx="263884" cy="120014"/>
            </a:xfrm>
            <a:prstGeom prst="rect">
              <a:avLst/>
            </a:prstGeom>
            <a:solidFill>
              <a:srgbClr val="AAC6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64844755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22700" y="88901"/>
            <a:ext cx="4483100" cy="482599"/>
          </a:xfrm>
          <a:prstGeom prst="rect">
            <a:avLst/>
          </a:prstGeom>
        </p:spPr>
        <p:txBody>
          <a:bodyPr/>
          <a:lstStyle>
            <a:lvl1pPr algn="ctr"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4427125" y="571500"/>
            <a:ext cx="3319875" cy="45719"/>
            <a:chOff x="4023692" y="4894277"/>
            <a:chExt cx="1964495" cy="120014"/>
          </a:xfrm>
        </p:grpSpPr>
        <p:sp>
          <p:nvSpPr>
            <p:cNvPr id="8" name="矩形 7"/>
            <p:cNvSpPr/>
            <p:nvPr/>
          </p:nvSpPr>
          <p:spPr>
            <a:xfrm>
              <a:off x="4023692" y="4894277"/>
              <a:ext cx="263884" cy="120014"/>
            </a:xfrm>
            <a:prstGeom prst="rect">
              <a:avLst/>
            </a:prstGeom>
            <a:solidFill>
              <a:srgbClr val="1CAE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4704135" y="4894277"/>
              <a:ext cx="263884" cy="120014"/>
            </a:xfrm>
            <a:prstGeom prst="rect">
              <a:avLst/>
            </a:prstGeom>
            <a:solidFill>
              <a:srgbClr val="F8AA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5044191" y="4894277"/>
              <a:ext cx="263884" cy="120014"/>
            </a:xfrm>
            <a:prstGeom prst="rect">
              <a:avLst/>
            </a:prstGeom>
            <a:solidFill>
              <a:srgbClr val="C84F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5384247" y="4894277"/>
              <a:ext cx="263884" cy="120014"/>
            </a:xfrm>
            <a:prstGeom prst="rect">
              <a:avLst/>
            </a:prstGeom>
            <a:solidFill>
              <a:srgbClr val="5468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5724303" y="4894277"/>
              <a:ext cx="263884" cy="120014"/>
            </a:xfrm>
            <a:prstGeom prst="rect">
              <a:avLst/>
            </a:prstGeom>
            <a:solidFill>
              <a:srgbClr val="C9CC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4364079" y="4894277"/>
              <a:ext cx="263884" cy="120014"/>
            </a:xfrm>
            <a:prstGeom prst="rect">
              <a:avLst/>
            </a:prstGeom>
            <a:solidFill>
              <a:srgbClr val="AAC6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7829629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22700" y="88901"/>
            <a:ext cx="4483100" cy="482599"/>
          </a:xfrm>
          <a:prstGeom prst="rect">
            <a:avLst/>
          </a:prstGeom>
        </p:spPr>
        <p:txBody>
          <a:bodyPr/>
          <a:lstStyle>
            <a:lvl1pPr algn="ctr"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4427125" y="571500"/>
            <a:ext cx="3319875" cy="45719"/>
            <a:chOff x="4023692" y="4894277"/>
            <a:chExt cx="1964495" cy="120014"/>
          </a:xfrm>
        </p:grpSpPr>
        <p:sp>
          <p:nvSpPr>
            <p:cNvPr id="8" name="矩形 7"/>
            <p:cNvSpPr/>
            <p:nvPr/>
          </p:nvSpPr>
          <p:spPr>
            <a:xfrm>
              <a:off x="4023692" y="4894277"/>
              <a:ext cx="263884" cy="120014"/>
            </a:xfrm>
            <a:prstGeom prst="rect">
              <a:avLst/>
            </a:prstGeom>
            <a:solidFill>
              <a:srgbClr val="1CAE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4704135" y="4894277"/>
              <a:ext cx="263884" cy="120014"/>
            </a:xfrm>
            <a:prstGeom prst="rect">
              <a:avLst/>
            </a:prstGeom>
            <a:solidFill>
              <a:srgbClr val="F8AA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5044191" y="4894277"/>
              <a:ext cx="263884" cy="120014"/>
            </a:xfrm>
            <a:prstGeom prst="rect">
              <a:avLst/>
            </a:prstGeom>
            <a:solidFill>
              <a:srgbClr val="C84F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5384247" y="4894277"/>
              <a:ext cx="263884" cy="120014"/>
            </a:xfrm>
            <a:prstGeom prst="rect">
              <a:avLst/>
            </a:prstGeom>
            <a:solidFill>
              <a:srgbClr val="5468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5724303" y="4894277"/>
              <a:ext cx="263884" cy="120014"/>
            </a:xfrm>
            <a:prstGeom prst="rect">
              <a:avLst/>
            </a:prstGeom>
            <a:solidFill>
              <a:srgbClr val="C9CC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4364079" y="4894277"/>
              <a:ext cx="263884" cy="120014"/>
            </a:xfrm>
            <a:prstGeom prst="rect">
              <a:avLst/>
            </a:prstGeom>
            <a:solidFill>
              <a:srgbClr val="AAC6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16609679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22700" y="88901"/>
            <a:ext cx="4483100" cy="482599"/>
          </a:xfrm>
          <a:prstGeom prst="rect">
            <a:avLst/>
          </a:prstGeom>
        </p:spPr>
        <p:txBody>
          <a:bodyPr/>
          <a:lstStyle>
            <a:lvl1pPr algn="ctr"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4427125" y="571500"/>
            <a:ext cx="3319875" cy="45719"/>
            <a:chOff x="4023692" y="4894277"/>
            <a:chExt cx="1964495" cy="120014"/>
          </a:xfrm>
        </p:grpSpPr>
        <p:sp>
          <p:nvSpPr>
            <p:cNvPr id="8" name="矩形 7"/>
            <p:cNvSpPr/>
            <p:nvPr/>
          </p:nvSpPr>
          <p:spPr>
            <a:xfrm>
              <a:off x="4023692" y="4894277"/>
              <a:ext cx="263884" cy="120014"/>
            </a:xfrm>
            <a:prstGeom prst="rect">
              <a:avLst/>
            </a:prstGeom>
            <a:solidFill>
              <a:srgbClr val="1CAE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4704135" y="4894277"/>
              <a:ext cx="263884" cy="120014"/>
            </a:xfrm>
            <a:prstGeom prst="rect">
              <a:avLst/>
            </a:prstGeom>
            <a:solidFill>
              <a:srgbClr val="F8AA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5044191" y="4894277"/>
              <a:ext cx="263884" cy="120014"/>
            </a:xfrm>
            <a:prstGeom prst="rect">
              <a:avLst/>
            </a:prstGeom>
            <a:solidFill>
              <a:srgbClr val="C84F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5384247" y="4894277"/>
              <a:ext cx="263884" cy="120014"/>
            </a:xfrm>
            <a:prstGeom prst="rect">
              <a:avLst/>
            </a:prstGeom>
            <a:solidFill>
              <a:srgbClr val="5468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5724303" y="4894277"/>
              <a:ext cx="263884" cy="120014"/>
            </a:xfrm>
            <a:prstGeom prst="rect">
              <a:avLst/>
            </a:prstGeom>
            <a:solidFill>
              <a:srgbClr val="C9CC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4364079" y="4894277"/>
              <a:ext cx="263884" cy="120014"/>
            </a:xfrm>
            <a:prstGeom prst="rect">
              <a:avLst/>
            </a:prstGeom>
            <a:solidFill>
              <a:srgbClr val="AAC6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21066910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22700" y="88901"/>
            <a:ext cx="4483100" cy="482599"/>
          </a:xfrm>
          <a:prstGeom prst="rect">
            <a:avLst/>
          </a:prstGeom>
        </p:spPr>
        <p:txBody>
          <a:bodyPr/>
          <a:lstStyle>
            <a:lvl1pPr algn="ctr"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4427125" y="571500"/>
            <a:ext cx="3319875" cy="45719"/>
            <a:chOff x="4023692" y="4894277"/>
            <a:chExt cx="1964495" cy="120014"/>
          </a:xfrm>
        </p:grpSpPr>
        <p:sp>
          <p:nvSpPr>
            <p:cNvPr id="8" name="矩形 7"/>
            <p:cNvSpPr/>
            <p:nvPr/>
          </p:nvSpPr>
          <p:spPr>
            <a:xfrm>
              <a:off x="4023692" y="4894277"/>
              <a:ext cx="263884" cy="120014"/>
            </a:xfrm>
            <a:prstGeom prst="rect">
              <a:avLst/>
            </a:prstGeom>
            <a:solidFill>
              <a:srgbClr val="1CAE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4704135" y="4894277"/>
              <a:ext cx="263884" cy="120014"/>
            </a:xfrm>
            <a:prstGeom prst="rect">
              <a:avLst/>
            </a:prstGeom>
            <a:solidFill>
              <a:srgbClr val="F8AA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5044191" y="4894277"/>
              <a:ext cx="263884" cy="120014"/>
            </a:xfrm>
            <a:prstGeom prst="rect">
              <a:avLst/>
            </a:prstGeom>
            <a:solidFill>
              <a:srgbClr val="C84F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5384247" y="4894277"/>
              <a:ext cx="263884" cy="120014"/>
            </a:xfrm>
            <a:prstGeom prst="rect">
              <a:avLst/>
            </a:prstGeom>
            <a:solidFill>
              <a:srgbClr val="5468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5724303" y="4894277"/>
              <a:ext cx="263884" cy="120014"/>
            </a:xfrm>
            <a:prstGeom prst="rect">
              <a:avLst/>
            </a:prstGeom>
            <a:solidFill>
              <a:srgbClr val="C9CC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4364079" y="4894277"/>
              <a:ext cx="263884" cy="120014"/>
            </a:xfrm>
            <a:prstGeom prst="rect">
              <a:avLst/>
            </a:prstGeom>
            <a:solidFill>
              <a:srgbClr val="AAC6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97605592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22700" y="88901"/>
            <a:ext cx="4483100" cy="482599"/>
          </a:xfrm>
          <a:prstGeom prst="rect">
            <a:avLst/>
          </a:prstGeom>
        </p:spPr>
        <p:txBody>
          <a:bodyPr/>
          <a:lstStyle>
            <a:lvl1pPr algn="ctr"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4427125" y="571500"/>
            <a:ext cx="3319875" cy="45719"/>
            <a:chOff x="4023692" y="4894277"/>
            <a:chExt cx="1964495" cy="120014"/>
          </a:xfrm>
        </p:grpSpPr>
        <p:sp>
          <p:nvSpPr>
            <p:cNvPr id="8" name="矩形 7"/>
            <p:cNvSpPr/>
            <p:nvPr/>
          </p:nvSpPr>
          <p:spPr>
            <a:xfrm>
              <a:off x="4023692" y="4894277"/>
              <a:ext cx="263884" cy="120014"/>
            </a:xfrm>
            <a:prstGeom prst="rect">
              <a:avLst/>
            </a:prstGeom>
            <a:solidFill>
              <a:srgbClr val="1CAE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4704135" y="4894277"/>
              <a:ext cx="263884" cy="120014"/>
            </a:xfrm>
            <a:prstGeom prst="rect">
              <a:avLst/>
            </a:prstGeom>
            <a:solidFill>
              <a:srgbClr val="F8AA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5044191" y="4894277"/>
              <a:ext cx="263884" cy="120014"/>
            </a:xfrm>
            <a:prstGeom prst="rect">
              <a:avLst/>
            </a:prstGeom>
            <a:solidFill>
              <a:srgbClr val="C84F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5384247" y="4894277"/>
              <a:ext cx="263884" cy="120014"/>
            </a:xfrm>
            <a:prstGeom prst="rect">
              <a:avLst/>
            </a:prstGeom>
            <a:solidFill>
              <a:srgbClr val="5468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5724303" y="4894277"/>
              <a:ext cx="263884" cy="120014"/>
            </a:xfrm>
            <a:prstGeom prst="rect">
              <a:avLst/>
            </a:prstGeom>
            <a:solidFill>
              <a:srgbClr val="C9CC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4364079" y="4894277"/>
              <a:ext cx="263884" cy="120014"/>
            </a:xfrm>
            <a:prstGeom prst="rect">
              <a:avLst/>
            </a:prstGeom>
            <a:solidFill>
              <a:srgbClr val="AAC6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76150887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22700" y="88901"/>
            <a:ext cx="4483100" cy="482599"/>
          </a:xfrm>
          <a:prstGeom prst="rect">
            <a:avLst/>
          </a:prstGeom>
        </p:spPr>
        <p:txBody>
          <a:bodyPr/>
          <a:lstStyle>
            <a:lvl1pPr algn="ctr"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4427125" y="571500"/>
            <a:ext cx="3319875" cy="45719"/>
            <a:chOff x="4023692" y="4894277"/>
            <a:chExt cx="1964495" cy="120014"/>
          </a:xfrm>
        </p:grpSpPr>
        <p:sp>
          <p:nvSpPr>
            <p:cNvPr id="8" name="矩形 7"/>
            <p:cNvSpPr/>
            <p:nvPr/>
          </p:nvSpPr>
          <p:spPr>
            <a:xfrm>
              <a:off x="4023692" y="4894277"/>
              <a:ext cx="263884" cy="120014"/>
            </a:xfrm>
            <a:prstGeom prst="rect">
              <a:avLst/>
            </a:prstGeom>
            <a:solidFill>
              <a:srgbClr val="1CAE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4704135" y="4894277"/>
              <a:ext cx="263884" cy="120014"/>
            </a:xfrm>
            <a:prstGeom prst="rect">
              <a:avLst/>
            </a:prstGeom>
            <a:solidFill>
              <a:srgbClr val="F8AA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5044191" y="4894277"/>
              <a:ext cx="263884" cy="120014"/>
            </a:xfrm>
            <a:prstGeom prst="rect">
              <a:avLst/>
            </a:prstGeom>
            <a:solidFill>
              <a:srgbClr val="C84F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5384247" y="4894277"/>
              <a:ext cx="263884" cy="120014"/>
            </a:xfrm>
            <a:prstGeom prst="rect">
              <a:avLst/>
            </a:prstGeom>
            <a:solidFill>
              <a:srgbClr val="5468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5724303" y="4894277"/>
              <a:ext cx="263884" cy="120014"/>
            </a:xfrm>
            <a:prstGeom prst="rect">
              <a:avLst/>
            </a:prstGeom>
            <a:solidFill>
              <a:srgbClr val="C9CC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4364079" y="4894277"/>
              <a:ext cx="263884" cy="120014"/>
            </a:xfrm>
            <a:prstGeom prst="rect">
              <a:avLst/>
            </a:prstGeom>
            <a:solidFill>
              <a:srgbClr val="AAC6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94603079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8_标题和内容">
    <p:bg>
      <p:bgPr>
        <a:gradFill flip="none" rotWithShape="1">
          <a:gsLst>
            <a:gs pos="26000">
              <a:srgbClr val="EBECF0"/>
            </a:gs>
            <a:gs pos="0">
              <a:srgbClr val="D7D9E1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 userDrawn="1"/>
        </p:nvCxnSpPr>
        <p:spPr>
          <a:xfrm>
            <a:off x="687011" y="832154"/>
            <a:ext cx="4256863" cy="6982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 userDrawn="1"/>
        </p:nvCxnSpPr>
        <p:spPr>
          <a:xfrm>
            <a:off x="7248131" y="839135"/>
            <a:ext cx="4352873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8214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Tm="0">
        <p14:vortex dir="r"/>
      </p:transition>
    </mc:Choice>
    <mc:Fallback xmlns="">
      <p:transition spd="slow" advTm="0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1007435" y="833864"/>
            <a:ext cx="104651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7"/>
          <p:cNvGrpSpPr>
            <a:grpSpLocks/>
          </p:cNvGrpSpPr>
          <p:nvPr userDrawn="1"/>
        </p:nvGrpSpPr>
        <p:grpSpPr bwMode="auto">
          <a:xfrm>
            <a:off x="431371" y="390527"/>
            <a:ext cx="520496" cy="274639"/>
            <a:chOff x="0" y="0"/>
            <a:chExt cx="1041399" cy="549275"/>
          </a:xfrm>
        </p:grpSpPr>
        <p:sp>
          <p:nvSpPr>
            <p:cNvPr id="13" name="Freeform 16"/>
            <p:cNvSpPr>
              <a:spLocks/>
            </p:cNvSpPr>
            <p:nvPr/>
          </p:nvSpPr>
          <p:spPr bwMode="auto">
            <a:xfrm>
              <a:off x="0" y="0"/>
              <a:ext cx="361950" cy="549275"/>
            </a:xfrm>
            <a:custGeom>
              <a:avLst/>
              <a:gdLst>
                <a:gd name="T0" fmla="*/ 4 w 400"/>
                <a:gd name="T1" fmla="*/ 92 h 608"/>
                <a:gd name="T2" fmla="*/ 96 w 400"/>
                <a:gd name="T3" fmla="*/ 0 h 608"/>
                <a:gd name="T4" fmla="*/ 400 w 400"/>
                <a:gd name="T5" fmla="*/ 304 h 608"/>
                <a:gd name="T6" fmla="*/ 96 w 400"/>
                <a:gd name="T7" fmla="*/ 608 h 608"/>
                <a:gd name="T8" fmla="*/ 0 w 400"/>
                <a:gd name="T9" fmla="*/ 512 h 608"/>
                <a:gd name="T10" fmla="*/ 212 w 400"/>
                <a:gd name="T11" fmla="*/ 300 h 608"/>
                <a:gd name="T12" fmla="*/ 4 w 400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0" h="608">
                  <a:moveTo>
                    <a:pt x="4" y="92"/>
                  </a:moveTo>
                  <a:lnTo>
                    <a:pt x="96" y="0"/>
                  </a:lnTo>
                  <a:lnTo>
                    <a:pt x="400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005D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4" name="Freeform 17"/>
            <p:cNvSpPr>
              <a:spLocks/>
            </p:cNvSpPr>
            <p:nvPr/>
          </p:nvSpPr>
          <p:spPr bwMode="auto">
            <a:xfrm>
              <a:off x="3381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6 w 399"/>
                <a:gd name="T3" fmla="*/ 0 h 608"/>
                <a:gd name="T4" fmla="*/ 399 w 399"/>
                <a:gd name="T5" fmla="*/ 304 h 608"/>
                <a:gd name="T6" fmla="*/ 96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6" y="0"/>
                  </a:lnTo>
                  <a:lnTo>
                    <a:pt x="399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399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5" name="Freeform 18"/>
            <p:cNvSpPr>
              <a:spLocks/>
            </p:cNvSpPr>
            <p:nvPr/>
          </p:nvSpPr>
          <p:spPr bwMode="auto">
            <a:xfrm>
              <a:off x="6810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5 w 399"/>
                <a:gd name="T3" fmla="*/ 0 h 608"/>
                <a:gd name="T4" fmla="*/ 399 w 399"/>
                <a:gd name="T5" fmla="*/ 304 h 608"/>
                <a:gd name="T6" fmla="*/ 95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5" y="0"/>
                  </a:lnTo>
                  <a:lnTo>
                    <a:pt x="399" y="304"/>
                  </a:lnTo>
                  <a:lnTo>
                    <a:pt x="95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F79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</p:grp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961952" y="206880"/>
            <a:ext cx="5230059" cy="629833"/>
          </a:xfrm>
        </p:spPr>
        <p:txBody>
          <a:bodyPr>
            <a:normAutofit/>
          </a:bodyPr>
          <a:lstStyle>
            <a:lvl1pPr marL="0" indent="0">
              <a:buNone/>
              <a:defRPr sz="3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pic>
        <p:nvPicPr>
          <p:cNvPr id="3074" name="Picture 2" descr="ç¦å»ºé¾åç¯ä¿è¡ä»½æéå¬å¸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7773" y="139785"/>
            <a:ext cx="1774825" cy="653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7554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2000">
        <p:fade/>
      </p:transition>
    </mc:Choice>
    <mc:Fallback xmlns="">
      <p:transition advTm="2000">
        <p:fade/>
      </p:transition>
    </mc:Fallback>
  </mc:AlternateContent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9_标题和内容">
    <p:bg>
      <p:bgPr>
        <a:gradFill flip="none" rotWithShape="1">
          <a:gsLst>
            <a:gs pos="26000">
              <a:srgbClr val="EBECF0"/>
            </a:gs>
            <a:gs pos="0">
              <a:srgbClr val="D7D9E1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 userDrawn="1"/>
        </p:nvCxnSpPr>
        <p:spPr>
          <a:xfrm>
            <a:off x="687011" y="832154"/>
            <a:ext cx="4256863" cy="6982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 userDrawn="1"/>
        </p:nvCxnSpPr>
        <p:spPr>
          <a:xfrm>
            <a:off x="7248131" y="839135"/>
            <a:ext cx="4352873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9845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Tm="0">
        <p14:vortex dir="r"/>
      </p:transition>
    </mc:Choice>
    <mc:Fallback xmlns="">
      <p:transition spd="slow" advTm="0">
        <p:fade/>
      </p:transition>
    </mc:Fallback>
  </mc:AlternateContent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标题和内容">
    <p:bg>
      <p:bgPr>
        <a:gradFill flip="none" rotWithShape="1">
          <a:gsLst>
            <a:gs pos="26000">
              <a:srgbClr val="EBECF0"/>
            </a:gs>
            <a:gs pos="0">
              <a:srgbClr val="D7D9E1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 userDrawn="1"/>
        </p:nvCxnSpPr>
        <p:spPr>
          <a:xfrm>
            <a:off x="687011" y="832154"/>
            <a:ext cx="4256863" cy="6982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 userDrawn="1"/>
        </p:nvCxnSpPr>
        <p:spPr>
          <a:xfrm>
            <a:off x="7248131" y="839135"/>
            <a:ext cx="4352873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864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Tm="0">
        <p14:vortex dir="r"/>
      </p:transition>
    </mc:Choice>
    <mc:Fallback xmlns="">
      <p:transition spd="slow" advTm="0">
        <p:fade/>
      </p:transition>
    </mc:Fallback>
  </mc:AlternateContent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65" y="0"/>
            <a:ext cx="12164135" cy="6858000"/>
          </a:xfrm>
          <a:prstGeom prst="rect">
            <a:avLst/>
          </a:prstGeom>
        </p:spPr>
      </p:pic>
      <p:grpSp>
        <p:nvGrpSpPr>
          <p:cNvPr id="12" name="组合 11"/>
          <p:cNvGrpSpPr/>
          <p:nvPr userDrawn="1"/>
        </p:nvGrpSpPr>
        <p:grpSpPr>
          <a:xfrm>
            <a:off x="456931" y="362789"/>
            <a:ext cx="550504" cy="761956"/>
            <a:chOff x="270690" y="334964"/>
            <a:chExt cx="412878" cy="571467"/>
          </a:xfrm>
        </p:grpSpPr>
        <p:sp>
          <p:nvSpPr>
            <p:cNvPr id="7" name="Oval 40"/>
            <p:cNvSpPr>
              <a:spLocks noChangeArrowheads="1"/>
            </p:cNvSpPr>
            <p:nvPr userDrawn="1"/>
          </p:nvSpPr>
          <p:spPr bwMode="auto">
            <a:xfrm>
              <a:off x="311969" y="843558"/>
              <a:ext cx="341784" cy="5741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" name="Freeform 41"/>
            <p:cNvSpPr>
              <a:spLocks/>
            </p:cNvSpPr>
            <p:nvPr userDrawn="1"/>
          </p:nvSpPr>
          <p:spPr bwMode="auto">
            <a:xfrm>
              <a:off x="270690" y="334964"/>
              <a:ext cx="412878" cy="571467"/>
            </a:xfrm>
            <a:custGeom>
              <a:avLst/>
              <a:gdLst>
                <a:gd name="T0" fmla="*/ 128 w 128"/>
                <a:gd name="T1" fmla="*/ 68 h 177"/>
                <a:gd name="T2" fmla="*/ 128 w 128"/>
                <a:gd name="T3" fmla="*/ 64 h 177"/>
                <a:gd name="T4" fmla="*/ 64 w 128"/>
                <a:gd name="T5" fmla="*/ 0 h 177"/>
                <a:gd name="T6" fmla="*/ 0 w 128"/>
                <a:gd name="T7" fmla="*/ 64 h 177"/>
                <a:gd name="T8" fmla="*/ 0 w 128"/>
                <a:gd name="T9" fmla="*/ 70 h 177"/>
                <a:gd name="T10" fmla="*/ 0 w 128"/>
                <a:gd name="T11" fmla="*/ 71 h 177"/>
                <a:gd name="T12" fmla="*/ 64 w 128"/>
                <a:gd name="T13" fmla="*/ 177 h 177"/>
                <a:gd name="T14" fmla="*/ 125 w 128"/>
                <a:gd name="T15" fmla="*/ 83 h 177"/>
                <a:gd name="T16" fmla="*/ 128 w 128"/>
                <a:gd name="T17" fmla="*/ 68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8" h="177">
                  <a:moveTo>
                    <a:pt x="128" y="68"/>
                  </a:moveTo>
                  <a:cubicBezTo>
                    <a:pt x="128" y="65"/>
                    <a:pt x="128" y="64"/>
                    <a:pt x="128" y="64"/>
                  </a:cubicBezTo>
                  <a:cubicBezTo>
                    <a:pt x="128" y="28"/>
                    <a:pt x="99" y="0"/>
                    <a:pt x="64" y="0"/>
                  </a:cubicBezTo>
                  <a:cubicBezTo>
                    <a:pt x="29" y="0"/>
                    <a:pt x="0" y="28"/>
                    <a:pt x="0" y="64"/>
                  </a:cubicBezTo>
                  <a:cubicBezTo>
                    <a:pt x="0" y="66"/>
                    <a:pt x="0" y="68"/>
                    <a:pt x="0" y="70"/>
                  </a:cubicBezTo>
                  <a:cubicBezTo>
                    <a:pt x="0" y="70"/>
                    <a:pt x="0" y="70"/>
                    <a:pt x="0" y="71"/>
                  </a:cubicBezTo>
                  <a:cubicBezTo>
                    <a:pt x="5" y="122"/>
                    <a:pt x="64" y="177"/>
                    <a:pt x="64" y="177"/>
                  </a:cubicBezTo>
                  <a:cubicBezTo>
                    <a:pt x="105" y="138"/>
                    <a:pt x="120" y="103"/>
                    <a:pt x="125" y="83"/>
                  </a:cubicBezTo>
                  <a:cubicBezTo>
                    <a:pt x="127" y="78"/>
                    <a:pt x="127" y="73"/>
                    <a:pt x="128" y="68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" name="Oval 42"/>
            <p:cNvSpPr>
              <a:spLocks noChangeArrowheads="1"/>
            </p:cNvSpPr>
            <p:nvPr userDrawn="1"/>
          </p:nvSpPr>
          <p:spPr bwMode="auto">
            <a:xfrm>
              <a:off x="329426" y="403226"/>
              <a:ext cx="310342" cy="310341"/>
            </a:xfrm>
            <a:prstGeom prst="ellipse">
              <a:avLst/>
            </a:prstGeom>
            <a:solidFill>
              <a:schemeClr val="bg1">
                <a:alpha val="32157"/>
              </a:schemeClr>
            </a:solidFill>
            <a:ln w="57150"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830523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8945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2000">
        <p:fade/>
      </p:transition>
    </mc:Choice>
    <mc:Fallback xmlns="">
      <p:transition advTm="2000">
        <p:fade/>
      </p:transition>
    </mc:Fallback>
  </mc:AlternateContent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1007435" y="833864"/>
            <a:ext cx="104651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7"/>
          <p:cNvGrpSpPr>
            <a:grpSpLocks/>
          </p:cNvGrpSpPr>
          <p:nvPr userDrawn="1"/>
        </p:nvGrpSpPr>
        <p:grpSpPr bwMode="auto">
          <a:xfrm>
            <a:off x="431371" y="390527"/>
            <a:ext cx="520496" cy="274639"/>
            <a:chOff x="0" y="0"/>
            <a:chExt cx="1041399" cy="549275"/>
          </a:xfrm>
        </p:grpSpPr>
        <p:sp>
          <p:nvSpPr>
            <p:cNvPr id="13" name="Freeform 16"/>
            <p:cNvSpPr>
              <a:spLocks/>
            </p:cNvSpPr>
            <p:nvPr/>
          </p:nvSpPr>
          <p:spPr bwMode="auto">
            <a:xfrm>
              <a:off x="0" y="0"/>
              <a:ext cx="361950" cy="549275"/>
            </a:xfrm>
            <a:custGeom>
              <a:avLst/>
              <a:gdLst>
                <a:gd name="T0" fmla="*/ 4 w 400"/>
                <a:gd name="T1" fmla="*/ 92 h 608"/>
                <a:gd name="T2" fmla="*/ 96 w 400"/>
                <a:gd name="T3" fmla="*/ 0 h 608"/>
                <a:gd name="T4" fmla="*/ 400 w 400"/>
                <a:gd name="T5" fmla="*/ 304 h 608"/>
                <a:gd name="T6" fmla="*/ 96 w 400"/>
                <a:gd name="T7" fmla="*/ 608 h 608"/>
                <a:gd name="T8" fmla="*/ 0 w 400"/>
                <a:gd name="T9" fmla="*/ 512 h 608"/>
                <a:gd name="T10" fmla="*/ 212 w 400"/>
                <a:gd name="T11" fmla="*/ 300 h 608"/>
                <a:gd name="T12" fmla="*/ 4 w 400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0" h="608">
                  <a:moveTo>
                    <a:pt x="4" y="92"/>
                  </a:moveTo>
                  <a:lnTo>
                    <a:pt x="96" y="0"/>
                  </a:lnTo>
                  <a:lnTo>
                    <a:pt x="400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005D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>
                <a:solidFill>
                  <a:prstClr val="black"/>
                </a:solidFill>
              </a:endParaRPr>
            </a:p>
          </p:txBody>
        </p:sp>
        <p:sp>
          <p:nvSpPr>
            <p:cNvPr id="14" name="Freeform 17"/>
            <p:cNvSpPr>
              <a:spLocks/>
            </p:cNvSpPr>
            <p:nvPr/>
          </p:nvSpPr>
          <p:spPr bwMode="auto">
            <a:xfrm>
              <a:off x="3381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6 w 399"/>
                <a:gd name="T3" fmla="*/ 0 h 608"/>
                <a:gd name="T4" fmla="*/ 399 w 399"/>
                <a:gd name="T5" fmla="*/ 304 h 608"/>
                <a:gd name="T6" fmla="*/ 96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6" y="0"/>
                  </a:lnTo>
                  <a:lnTo>
                    <a:pt x="399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399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>
                <a:solidFill>
                  <a:prstClr val="black"/>
                </a:solidFill>
              </a:endParaRPr>
            </a:p>
          </p:txBody>
        </p:sp>
        <p:sp>
          <p:nvSpPr>
            <p:cNvPr id="15" name="Freeform 18"/>
            <p:cNvSpPr>
              <a:spLocks/>
            </p:cNvSpPr>
            <p:nvPr/>
          </p:nvSpPr>
          <p:spPr bwMode="auto">
            <a:xfrm>
              <a:off x="6810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5 w 399"/>
                <a:gd name="T3" fmla="*/ 0 h 608"/>
                <a:gd name="T4" fmla="*/ 399 w 399"/>
                <a:gd name="T5" fmla="*/ 304 h 608"/>
                <a:gd name="T6" fmla="*/ 95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5" y="0"/>
                  </a:lnTo>
                  <a:lnTo>
                    <a:pt x="399" y="304"/>
                  </a:lnTo>
                  <a:lnTo>
                    <a:pt x="95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F79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>
                <a:solidFill>
                  <a:prstClr val="black"/>
                </a:solidFill>
              </a:endParaRPr>
            </a:p>
          </p:txBody>
        </p:sp>
      </p:grpSp>
      <p:sp>
        <p:nvSpPr>
          <p:cNvPr id="18" name="TextBox 15"/>
          <p:cNvSpPr txBox="1"/>
          <p:nvPr userDrawn="1"/>
        </p:nvSpPr>
        <p:spPr>
          <a:xfrm>
            <a:off x="10800524" y="322661"/>
            <a:ext cx="8951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EEF1883-7A0E-4F66-9932-E581691AD397}" type="slidenum">
              <a:rPr lang="zh-CN" altLang="en-US" sz="2400" smtClean="0">
                <a:solidFill>
                  <a:srgbClr val="005DA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pPr algn="ctr"/>
              <a:t>‹#›</a:t>
            </a:fld>
            <a:r>
              <a:rPr lang="zh-CN" altLang="en-US" sz="2400" dirty="0">
                <a:solidFill>
                  <a:srgbClr val="005DA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99696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2000">
        <p:fade/>
      </p:transition>
    </mc:Choice>
    <mc:Fallback xmlns="">
      <p:transition advTm="2000">
        <p:fade/>
      </p:transition>
    </mc:Fallback>
  </mc:AlternateContent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1007435" y="833864"/>
            <a:ext cx="104651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7"/>
          <p:cNvGrpSpPr>
            <a:grpSpLocks/>
          </p:cNvGrpSpPr>
          <p:nvPr userDrawn="1"/>
        </p:nvGrpSpPr>
        <p:grpSpPr bwMode="auto">
          <a:xfrm>
            <a:off x="431371" y="390527"/>
            <a:ext cx="520496" cy="274639"/>
            <a:chOff x="0" y="0"/>
            <a:chExt cx="1041399" cy="549275"/>
          </a:xfrm>
        </p:grpSpPr>
        <p:sp>
          <p:nvSpPr>
            <p:cNvPr id="13" name="Freeform 16"/>
            <p:cNvSpPr>
              <a:spLocks/>
            </p:cNvSpPr>
            <p:nvPr/>
          </p:nvSpPr>
          <p:spPr bwMode="auto">
            <a:xfrm>
              <a:off x="0" y="0"/>
              <a:ext cx="361950" cy="549275"/>
            </a:xfrm>
            <a:custGeom>
              <a:avLst/>
              <a:gdLst>
                <a:gd name="T0" fmla="*/ 4 w 400"/>
                <a:gd name="T1" fmla="*/ 92 h 608"/>
                <a:gd name="T2" fmla="*/ 96 w 400"/>
                <a:gd name="T3" fmla="*/ 0 h 608"/>
                <a:gd name="T4" fmla="*/ 400 w 400"/>
                <a:gd name="T5" fmla="*/ 304 h 608"/>
                <a:gd name="T6" fmla="*/ 96 w 400"/>
                <a:gd name="T7" fmla="*/ 608 h 608"/>
                <a:gd name="T8" fmla="*/ 0 w 400"/>
                <a:gd name="T9" fmla="*/ 512 h 608"/>
                <a:gd name="T10" fmla="*/ 212 w 400"/>
                <a:gd name="T11" fmla="*/ 300 h 608"/>
                <a:gd name="T12" fmla="*/ 4 w 400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0" h="608">
                  <a:moveTo>
                    <a:pt x="4" y="92"/>
                  </a:moveTo>
                  <a:lnTo>
                    <a:pt x="96" y="0"/>
                  </a:lnTo>
                  <a:lnTo>
                    <a:pt x="400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005D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>
                <a:solidFill>
                  <a:prstClr val="black"/>
                </a:solidFill>
              </a:endParaRPr>
            </a:p>
          </p:txBody>
        </p:sp>
        <p:sp>
          <p:nvSpPr>
            <p:cNvPr id="14" name="Freeform 17"/>
            <p:cNvSpPr>
              <a:spLocks/>
            </p:cNvSpPr>
            <p:nvPr/>
          </p:nvSpPr>
          <p:spPr bwMode="auto">
            <a:xfrm>
              <a:off x="3381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6 w 399"/>
                <a:gd name="T3" fmla="*/ 0 h 608"/>
                <a:gd name="T4" fmla="*/ 399 w 399"/>
                <a:gd name="T5" fmla="*/ 304 h 608"/>
                <a:gd name="T6" fmla="*/ 96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6" y="0"/>
                  </a:lnTo>
                  <a:lnTo>
                    <a:pt x="399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399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>
                <a:solidFill>
                  <a:prstClr val="black"/>
                </a:solidFill>
              </a:endParaRPr>
            </a:p>
          </p:txBody>
        </p:sp>
        <p:sp>
          <p:nvSpPr>
            <p:cNvPr id="15" name="Freeform 18"/>
            <p:cNvSpPr>
              <a:spLocks/>
            </p:cNvSpPr>
            <p:nvPr/>
          </p:nvSpPr>
          <p:spPr bwMode="auto">
            <a:xfrm>
              <a:off x="6810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5 w 399"/>
                <a:gd name="T3" fmla="*/ 0 h 608"/>
                <a:gd name="T4" fmla="*/ 399 w 399"/>
                <a:gd name="T5" fmla="*/ 304 h 608"/>
                <a:gd name="T6" fmla="*/ 95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5" y="0"/>
                  </a:lnTo>
                  <a:lnTo>
                    <a:pt x="399" y="304"/>
                  </a:lnTo>
                  <a:lnTo>
                    <a:pt x="95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F79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>
                <a:solidFill>
                  <a:prstClr val="black"/>
                </a:solidFill>
              </a:endParaRPr>
            </a:p>
          </p:txBody>
        </p:sp>
      </p:grpSp>
      <p:sp>
        <p:nvSpPr>
          <p:cNvPr id="18" name="TextBox 15"/>
          <p:cNvSpPr txBox="1"/>
          <p:nvPr userDrawn="1"/>
        </p:nvSpPr>
        <p:spPr>
          <a:xfrm>
            <a:off x="10800524" y="322661"/>
            <a:ext cx="8951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EEF1883-7A0E-4F66-9932-E581691AD397}" type="slidenum">
              <a:rPr lang="zh-CN" altLang="en-US" sz="2400" smtClean="0">
                <a:solidFill>
                  <a:srgbClr val="005DA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pPr algn="ctr"/>
              <a:t>‹#›</a:t>
            </a:fld>
            <a:r>
              <a:rPr lang="zh-CN" altLang="en-US" sz="2400" dirty="0">
                <a:solidFill>
                  <a:srgbClr val="005DA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50236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2000">
        <p:fade/>
      </p:transition>
    </mc:Choice>
    <mc:Fallback xmlns="">
      <p:transition advTm="2000">
        <p:fade/>
      </p:transition>
    </mc:Fallback>
  </mc:AlternateContent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1007435" y="833864"/>
            <a:ext cx="104651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7"/>
          <p:cNvGrpSpPr>
            <a:grpSpLocks/>
          </p:cNvGrpSpPr>
          <p:nvPr userDrawn="1"/>
        </p:nvGrpSpPr>
        <p:grpSpPr bwMode="auto">
          <a:xfrm>
            <a:off x="431371" y="390527"/>
            <a:ext cx="520496" cy="274639"/>
            <a:chOff x="0" y="0"/>
            <a:chExt cx="1041399" cy="549275"/>
          </a:xfrm>
        </p:grpSpPr>
        <p:sp>
          <p:nvSpPr>
            <p:cNvPr id="13" name="Freeform 16"/>
            <p:cNvSpPr>
              <a:spLocks/>
            </p:cNvSpPr>
            <p:nvPr/>
          </p:nvSpPr>
          <p:spPr bwMode="auto">
            <a:xfrm>
              <a:off x="0" y="0"/>
              <a:ext cx="361950" cy="549275"/>
            </a:xfrm>
            <a:custGeom>
              <a:avLst/>
              <a:gdLst>
                <a:gd name="T0" fmla="*/ 4 w 400"/>
                <a:gd name="T1" fmla="*/ 92 h 608"/>
                <a:gd name="T2" fmla="*/ 96 w 400"/>
                <a:gd name="T3" fmla="*/ 0 h 608"/>
                <a:gd name="T4" fmla="*/ 400 w 400"/>
                <a:gd name="T5" fmla="*/ 304 h 608"/>
                <a:gd name="T6" fmla="*/ 96 w 400"/>
                <a:gd name="T7" fmla="*/ 608 h 608"/>
                <a:gd name="T8" fmla="*/ 0 w 400"/>
                <a:gd name="T9" fmla="*/ 512 h 608"/>
                <a:gd name="T10" fmla="*/ 212 w 400"/>
                <a:gd name="T11" fmla="*/ 300 h 608"/>
                <a:gd name="T12" fmla="*/ 4 w 400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0" h="608">
                  <a:moveTo>
                    <a:pt x="4" y="92"/>
                  </a:moveTo>
                  <a:lnTo>
                    <a:pt x="96" y="0"/>
                  </a:lnTo>
                  <a:lnTo>
                    <a:pt x="400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005D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>
                <a:solidFill>
                  <a:prstClr val="black"/>
                </a:solidFill>
              </a:endParaRPr>
            </a:p>
          </p:txBody>
        </p:sp>
        <p:sp>
          <p:nvSpPr>
            <p:cNvPr id="14" name="Freeform 17"/>
            <p:cNvSpPr>
              <a:spLocks/>
            </p:cNvSpPr>
            <p:nvPr/>
          </p:nvSpPr>
          <p:spPr bwMode="auto">
            <a:xfrm>
              <a:off x="3381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6 w 399"/>
                <a:gd name="T3" fmla="*/ 0 h 608"/>
                <a:gd name="T4" fmla="*/ 399 w 399"/>
                <a:gd name="T5" fmla="*/ 304 h 608"/>
                <a:gd name="T6" fmla="*/ 96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6" y="0"/>
                  </a:lnTo>
                  <a:lnTo>
                    <a:pt x="399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399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>
                <a:solidFill>
                  <a:prstClr val="black"/>
                </a:solidFill>
              </a:endParaRPr>
            </a:p>
          </p:txBody>
        </p:sp>
        <p:sp>
          <p:nvSpPr>
            <p:cNvPr id="15" name="Freeform 18"/>
            <p:cNvSpPr>
              <a:spLocks/>
            </p:cNvSpPr>
            <p:nvPr/>
          </p:nvSpPr>
          <p:spPr bwMode="auto">
            <a:xfrm>
              <a:off x="6810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5 w 399"/>
                <a:gd name="T3" fmla="*/ 0 h 608"/>
                <a:gd name="T4" fmla="*/ 399 w 399"/>
                <a:gd name="T5" fmla="*/ 304 h 608"/>
                <a:gd name="T6" fmla="*/ 95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5" y="0"/>
                  </a:lnTo>
                  <a:lnTo>
                    <a:pt x="399" y="304"/>
                  </a:lnTo>
                  <a:lnTo>
                    <a:pt x="95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F79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>
                <a:solidFill>
                  <a:prstClr val="black"/>
                </a:solidFill>
              </a:endParaRPr>
            </a:p>
          </p:txBody>
        </p:sp>
      </p:grpSp>
      <p:sp>
        <p:nvSpPr>
          <p:cNvPr id="18" name="TextBox 15"/>
          <p:cNvSpPr txBox="1"/>
          <p:nvPr userDrawn="1"/>
        </p:nvSpPr>
        <p:spPr>
          <a:xfrm>
            <a:off x="10800524" y="322661"/>
            <a:ext cx="8951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EEF1883-7A0E-4F66-9932-E581691AD397}" type="slidenum">
              <a:rPr lang="zh-CN" altLang="en-US" sz="2400" smtClean="0">
                <a:solidFill>
                  <a:srgbClr val="005DA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pPr algn="ctr"/>
              <a:t>‹#›</a:t>
            </a:fld>
            <a:r>
              <a:rPr lang="zh-CN" altLang="en-US" sz="2400" dirty="0">
                <a:solidFill>
                  <a:srgbClr val="005DA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97341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2000">
        <p:fade/>
      </p:transition>
    </mc:Choice>
    <mc:Fallback xmlns="">
      <p:transition advTm="2000">
        <p:fade/>
      </p:transition>
    </mc:Fallback>
  </mc:AlternateContent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1007435" y="833864"/>
            <a:ext cx="104651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7"/>
          <p:cNvGrpSpPr>
            <a:grpSpLocks/>
          </p:cNvGrpSpPr>
          <p:nvPr userDrawn="1"/>
        </p:nvGrpSpPr>
        <p:grpSpPr bwMode="auto">
          <a:xfrm>
            <a:off x="431371" y="390527"/>
            <a:ext cx="520496" cy="274639"/>
            <a:chOff x="0" y="0"/>
            <a:chExt cx="1041399" cy="549275"/>
          </a:xfrm>
        </p:grpSpPr>
        <p:sp>
          <p:nvSpPr>
            <p:cNvPr id="13" name="Freeform 16"/>
            <p:cNvSpPr>
              <a:spLocks/>
            </p:cNvSpPr>
            <p:nvPr/>
          </p:nvSpPr>
          <p:spPr bwMode="auto">
            <a:xfrm>
              <a:off x="0" y="0"/>
              <a:ext cx="361950" cy="549275"/>
            </a:xfrm>
            <a:custGeom>
              <a:avLst/>
              <a:gdLst>
                <a:gd name="T0" fmla="*/ 4 w 400"/>
                <a:gd name="T1" fmla="*/ 92 h 608"/>
                <a:gd name="T2" fmla="*/ 96 w 400"/>
                <a:gd name="T3" fmla="*/ 0 h 608"/>
                <a:gd name="T4" fmla="*/ 400 w 400"/>
                <a:gd name="T5" fmla="*/ 304 h 608"/>
                <a:gd name="T6" fmla="*/ 96 w 400"/>
                <a:gd name="T7" fmla="*/ 608 h 608"/>
                <a:gd name="T8" fmla="*/ 0 w 400"/>
                <a:gd name="T9" fmla="*/ 512 h 608"/>
                <a:gd name="T10" fmla="*/ 212 w 400"/>
                <a:gd name="T11" fmla="*/ 300 h 608"/>
                <a:gd name="T12" fmla="*/ 4 w 400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0" h="608">
                  <a:moveTo>
                    <a:pt x="4" y="92"/>
                  </a:moveTo>
                  <a:lnTo>
                    <a:pt x="96" y="0"/>
                  </a:lnTo>
                  <a:lnTo>
                    <a:pt x="400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005D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>
                <a:solidFill>
                  <a:prstClr val="black"/>
                </a:solidFill>
              </a:endParaRPr>
            </a:p>
          </p:txBody>
        </p:sp>
        <p:sp>
          <p:nvSpPr>
            <p:cNvPr id="14" name="Freeform 17"/>
            <p:cNvSpPr>
              <a:spLocks/>
            </p:cNvSpPr>
            <p:nvPr/>
          </p:nvSpPr>
          <p:spPr bwMode="auto">
            <a:xfrm>
              <a:off x="3381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6 w 399"/>
                <a:gd name="T3" fmla="*/ 0 h 608"/>
                <a:gd name="T4" fmla="*/ 399 w 399"/>
                <a:gd name="T5" fmla="*/ 304 h 608"/>
                <a:gd name="T6" fmla="*/ 96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6" y="0"/>
                  </a:lnTo>
                  <a:lnTo>
                    <a:pt x="399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399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>
                <a:solidFill>
                  <a:prstClr val="black"/>
                </a:solidFill>
              </a:endParaRPr>
            </a:p>
          </p:txBody>
        </p:sp>
        <p:sp>
          <p:nvSpPr>
            <p:cNvPr id="15" name="Freeform 18"/>
            <p:cNvSpPr>
              <a:spLocks/>
            </p:cNvSpPr>
            <p:nvPr/>
          </p:nvSpPr>
          <p:spPr bwMode="auto">
            <a:xfrm>
              <a:off x="6810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5 w 399"/>
                <a:gd name="T3" fmla="*/ 0 h 608"/>
                <a:gd name="T4" fmla="*/ 399 w 399"/>
                <a:gd name="T5" fmla="*/ 304 h 608"/>
                <a:gd name="T6" fmla="*/ 95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5" y="0"/>
                  </a:lnTo>
                  <a:lnTo>
                    <a:pt x="399" y="304"/>
                  </a:lnTo>
                  <a:lnTo>
                    <a:pt x="95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F79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>
                <a:solidFill>
                  <a:prstClr val="black"/>
                </a:solidFill>
              </a:endParaRPr>
            </a:p>
          </p:txBody>
        </p:sp>
      </p:grpSp>
      <p:sp>
        <p:nvSpPr>
          <p:cNvPr id="18" name="TextBox 15"/>
          <p:cNvSpPr txBox="1"/>
          <p:nvPr userDrawn="1"/>
        </p:nvSpPr>
        <p:spPr>
          <a:xfrm>
            <a:off x="10800524" y="322661"/>
            <a:ext cx="8951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EEF1883-7A0E-4F66-9932-E581691AD397}" type="slidenum">
              <a:rPr lang="zh-CN" altLang="en-US" sz="2400" smtClean="0">
                <a:solidFill>
                  <a:srgbClr val="005DA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pPr algn="ctr"/>
              <a:t>‹#›</a:t>
            </a:fld>
            <a:r>
              <a:rPr lang="zh-CN" altLang="en-US" sz="2400" dirty="0">
                <a:solidFill>
                  <a:srgbClr val="005DA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7599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2000">
        <p:fade/>
      </p:transition>
    </mc:Choice>
    <mc:Fallback xmlns="">
      <p:transition advTm="2000">
        <p:fade/>
      </p:transition>
    </mc:Fallback>
  </mc:AlternateContent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1007435" y="833864"/>
            <a:ext cx="104651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7"/>
          <p:cNvGrpSpPr>
            <a:grpSpLocks/>
          </p:cNvGrpSpPr>
          <p:nvPr userDrawn="1"/>
        </p:nvGrpSpPr>
        <p:grpSpPr bwMode="auto">
          <a:xfrm>
            <a:off x="431371" y="390527"/>
            <a:ext cx="520496" cy="274639"/>
            <a:chOff x="0" y="0"/>
            <a:chExt cx="1041399" cy="549275"/>
          </a:xfrm>
        </p:grpSpPr>
        <p:sp>
          <p:nvSpPr>
            <p:cNvPr id="13" name="Freeform 16"/>
            <p:cNvSpPr>
              <a:spLocks/>
            </p:cNvSpPr>
            <p:nvPr/>
          </p:nvSpPr>
          <p:spPr bwMode="auto">
            <a:xfrm>
              <a:off x="0" y="0"/>
              <a:ext cx="361950" cy="549275"/>
            </a:xfrm>
            <a:custGeom>
              <a:avLst/>
              <a:gdLst>
                <a:gd name="T0" fmla="*/ 4 w 400"/>
                <a:gd name="T1" fmla="*/ 92 h 608"/>
                <a:gd name="T2" fmla="*/ 96 w 400"/>
                <a:gd name="T3" fmla="*/ 0 h 608"/>
                <a:gd name="T4" fmla="*/ 400 w 400"/>
                <a:gd name="T5" fmla="*/ 304 h 608"/>
                <a:gd name="T6" fmla="*/ 96 w 400"/>
                <a:gd name="T7" fmla="*/ 608 h 608"/>
                <a:gd name="T8" fmla="*/ 0 w 400"/>
                <a:gd name="T9" fmla="*/ 512 h 608"/>
                <a:gd name="T10" fmla="*/ 212 w 400"/>
                <a:gd name="T11" fmla="*/ 300 h 608"/>
                <a:gd name="T12" fmla="*/ 4 w 400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0" h="608">
                  <a:moveTo>
                    <a:pt x="4" y="92"/>
                  </a:moveTo>
                  <a:lnTo>
                    <a:pt x="96" y="0"/>
                  </a:lnTo>
                  <a:lnTo>
                    <a:pt x="400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005D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>
                <a:solidFill>
                  <a:prstClr val="black"/>
                </a:solidFill>
              </a:endParaRPr>
            </a:p>
          </p:txBody>
        </p:sp>
        <p:sp>
          <p:nvSpPr>
            <p:cNvPr id="14" name="Freeform 17"/>
            <p:cNvSpPr>
              <a:spLocks/>
            </p:cNvSpPr>
            <p:nvPr/>
          </p:nvSpPr>
          <p:spPr bwMode="auto">
            <a:xfrm>
              <a:off x="3381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6 w 399"/>
                <a:gd name="T3" fmla="*/ 0 h 608"/>
                <a:gd name="T4" fmla="*/ 399 w 399"/>
                <a:gd name="T5" fmla="*/ 304 h 608"/>
                <a:gd name="T6" fmla="*/ 96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6" y="0"/>
                  </a:lnTo>
                  <a:lnTo>
                    <a:pt x="399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399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>
                <a:solidFill>
                  <a:prstClr val="black"/>
                </a:solidFill>
              </a:endParaRPr>
            </a:p>
          </p:txBody>
        </p:sp>
        <p:sp>
          <p:nvSpPr>
            <p:cNvPr id="15" name="Freeform 18"/>
            <p:cNvSpPr>
              <a:spLocks/>
            </p:cNvSpPr>
            <p:nvPr/>
          </p:nvSpPr>
          <p:spPr bwMode="auto">
            <a:xfrm>
              <a:off x="6810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5 w 399"/>
                <a:gd name="T3" fmla="*/ 0 h 608"/>
                <a:gd name="T4" fmla="*/ 399 w 399"/>
                <a:gd name="T5" fmla="*/ 304 h 608"/>
                <a:gd name="T6" fmla="*/ 95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5" y="0"/>
                  </a:lnTo>
                  <a:lnTo>
                    <a:pt x="399" y="304"/>
                  </a:lnTo>
                  <a:lnTo>
                    <a:pt x="95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F79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>
                <a:solidFill>
                  <a:prstClr val="black"/>
                </a:solidFill>
              </a:endParaRPr>
            </a:p>
          </p:txBody>
        </p:sp>
      </p:grpSp>
      <p:sp>
        <p:nvSpPr>
          <p:cNvPr id="18" name="TextBox 15"/>
          <p:cNvSpPr txBox="1"/>
          <p:nvPr userDrawn="1"/>
        </p:nvSpPr>
        <p:spPr>
          <a:xfrm>
            <a:off x="10800524" y="322661"/>
            <a:ext cx="8951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EEF1883-7A0E-4F66-9932-E581691AD397}" type="slidenum">
              <a:rPr lang="zh-CN" altLang="en-US" sz="2400" smtClean="0">
                <a:solidFill>
                  <a:srgbClr val="005DA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pPr algn="ctr"/>
              <a:t>‹#›</a:t>
            </a:fld>
            <a:r>
              <a:rPr lang="zh-CN" altLang="en-US" sz="2400" dirty="0">
                <a:solidFill>
                  <a:srgbClr val="005DA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23369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2000">
        <p:fade/>
      </p:transition>
    </mc:Choice>
    <mc:Fallback xmlns="">
      <p:transition advTm="2000">
        <p:fade/>
      </p:transition>
    </mc:Fallback>
  </mc:AlternateContent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1007435" y="833864"/>
            <a:ext cx="104651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7"/>
          <p:cNvGrpSpPr>
            <a:grpSpLocks/>
          </p:cNvGrpSpPr>
          <p:nvPr userDrawn="1"/>
        </p:nvGrpSpPr>
        <p:grpSpPr bwMode="auto">
          <a:xfrm>
            <a:off x="431371" y="390527"/>
            <a:ext cx="520496" cy="274639"/>
            <a:chOff x="0" y="0"/>
            <a:chExt cx="1041399" cy="549275"/>
          </a:xfrm>
        </p:grpSpPr>
        <p:sp>
          <p:nvSpPr>
            <p:cNvPr id="13" name="Freeform 16"/>
            <p:cNvSpPr>
              <a:spLocks/>
            </p:cNvSpPr>
            <p:nvPr/>
          </p:nvSpPr>
          <p:spPr bwMode="auto">
            <a:xfrm>
              <a:off x="0" y="0"/>
              <a:ext cx="361950" cy="549275"/>
            </a:xfrm>
            <a:custGeom>
              <a:avLst/>
              <a:gdLst>
                <a:gd name="T0" fmla="*/ 4 w 400"/>
                <a:gd name="T1" fmla="*/ 92 h 608"/>
                <a:gd name="T2" fmla="*/ 96 w 400"/>
                <a:gd name="T3" fmla="*/ 0 h 608"/>
                <a:gd name="T4" fmla="*/ 400 w 400"/>
                <a:gd name="T5" fmla="*/ 304 h 608"/>
                <a:gd name="T6" fmla="*/ 96 w 400"/>
                <a:gd name="T7" fmla="*/ 608 h 608"/>
                <a:gd name="T8" fmla="*/ 0 w 400"/>
                <a:gd name="T9" fmla="*/ 512 h 608"/>
                <a:gd name="T10" fmla="*/ 212 w 400"/>
                <a:gd name="T11" fmla="*/ 300 h 608"/>
                <a:gd name="T12" fmla="*/ 4 w 400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0" h="608">
                  <a:moveTo>
                    <a:pt x="4" y="92"/>
                  </a:moveTo>
                  <a:lnTo>
                    <a:pt x="96" y="0"/>
                  </a:lnTo>
                  <a:lnTo>
                    <a:pt x="400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005D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>
                <a:solidFill>
                  <a:prstClr val="black"/>
                </a:solidFill>
              </a:endParaRPr>
            </a:p>
          </p:txBody>
        </p:sp>
        <p:sp>
          <p:nvSpPr>
            <p:cNvPr id="14" name="Freeform 17"/>
            <p:cNvSpPr>
              <a:spLocks/>
            </p:cNvSpPr>
            <p:nvPr/>
          </p:nvSpPr>
          <p:spPr bwMode="auto">
            <a:xfrm>
              <a:off x="3381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6 w 399"/>
                <a:gd name="T3" fmla="*/ 0 h 608"/>
                <a:gd name="T4" fmla="*/ 399 w 399"/>
                <a:gd name="T5" fmla="*/ 304 h 608"/>
                <a:gd name="T6" fmla="*/ 96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6" y="0"/>
                  </a:lnTo>
                  <a:lnTo>
                    <a:pt x="399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399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>
                <a:solidFill>
                  <a:prstClr val="black"/>
                </a:solidFill>
              </a:endParaRPr>
            </a:p>
          </p:txBody>
        </p:sp>
        <p:sp>
          <p:nvSpPr>
            <p:cNvPr id="15" name="Freeform 18"/>
            <p:cNvSpPr>
              <a:spLocks/>
            </p:cNvSpPr>
            <p:nvPr/>
          </p:nvSpPr>
          <p:spPr bwMode="auto">
            <a:xfrm>
              <a:off x="6810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5 w 399"/>
                <a:gd name="T3" fmla="*/ 0 h 608"/>
                <a:gd name="T4" fmla="*/ 399 w 399"/>
                <a:gd name="T5" fmla="*/ 304 h 608"/>
                <a:gd name="T6" fmla="*/ 95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5" y="0"/>
                  </a:lnTo>
                  <a:lnTo>
                    <a:pt x="399" y="304"/>
                  </a:lnTo>
                  <a:lnTo>
                    <a:pt x="95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F79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>
                <a:solidFill>
                  <a:prstClr val="black"/>
                </a:solidFill>
              </a:endParaRPr>
            </a:p>
          </p:txBody>
        </p:sp>
      </p:grpSp>
      <p:sp>
        <p:nvSpPr>
          <p:cNvPr id="18" name="TextBox 15"/>
          <p:cNvSpPr txBox="1"/>
          <p:nvPr userDrawn="1"/>
        </p:nvSpPr>
        <p:spPr>
          <a:xfrm>
            <a:off x="10800524" y="322661"/>
            <a:ext cx="8951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EEF1883-7A0E-4F66-9932-E581691AD397}" type="slidenum">
              <a:rPr lang="zh-CN" altLang="en-US" sz="2400" smtClean="0">
                <a:solidFill>
                  <a:srgbClr val="005DA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pPr algn="ctr"/>
              <a:t>‹#›</a:t>
            </a:fld>
            <a:r>
              <a:rPr lang="zh-CN" altLang="en-US" sz="2400" dirty="0">
                <a:solidFill>
                  <a:srgbClr val="005DA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36749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2000">
        <p:fade/>
      </p:transition>
    </mc:Choice>
    <mc:Fallback xmlns="">
      <p:transition advTm="2000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1" y="123032"/>
            <a:ext cx="9855201" cy="428624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3200" b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6" name="Group 7"/>
          <p:cNvGrpSpPr>
            <a:grpSpLocks/>
          </p:cNvGrpSpPr>
          <p:nvPr userDrawn="1"/>
        </p:nvGrpSpPr>
        <p:grpSpPr bwMode="auto">
          <a:xfrm>
            <a:off x="164671" y="197731"/>
            <a:ext cx="520496" cy="274639"/>
            <a:chOff x="0" y="0"/>
            <a:chExt cx="1041399" cy="549275"/>
          </a:xfrm>
        </p:grpSpPr>
        <p:sp>
          <p:nvSpPr>
            <p:cNvPr id="8" name="Freeform 16"/>
            <p:cNvSpPr>
              <a:spLocks/>
            </p:cNvSpPr>
            <p:nvPr/>
          </p:nvSpPr>
          <p:spPr bwMode="auto">
            <a:xfrm>
              <a:off x="0" y="0"/>
              <a:ext cx="361950" cy="549275"/>
            </a:xfrm>
            <a:custGeom>
              <a:avLst/>
              <a:gdLst>
                <a:gd name="T0" fmla="*/ 4 w 400"/>
                <a:gd name="T1" fmla="*/ 92 h 608"/>
                <a:gd name="T2" fmla="*/ 96 w 400"/>
                <a:gd name="T3" fmla="*/ 0 h 608"/>
                <a:gd name="T4" fmla="*/ 400 w 400"/>
                <a:gd name="T5" fmla="*/ 304 h 608"/>
                <a:gd name="T6" fmla="*/ 96 w 400"/>
                <a:gd name="T7" fmla="*/ 608 h 608"/>
                <a:gd name="T8" fmla="*/ 0 w 400"/>
                <a:gd name="T9" fmla="*/ 512 h 608"/>
                <a:gd name="T10" fmla="*/ 212 w 400"/>
                <a:gd name="T11" fmla="*/ 300 h 608"/>
                <a:gd name="T12" fmla="*/ 4 w 400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0" h="608">
                  <a:moveTo>
                    <a:pt x="4" y="92"/>
                  </a:moveTo>
                  <a:lnTo>
                    <a:pt x="96" y="0"/>
                  </a:lnTo>
                  <a:lnTo>
                    <a:pt x="400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005D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9" name="Freeform 17"/>
            <p:cNvSpPr>
              <a:spLocks/>
            </p:cNvSpPr>
            <p:nvPr/>
          </p:nvSpPr>
          <p:spPr bwMode="auto">
            <a:xfrm>
              <a:off x="3381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6 w 399"/>
                <a:gd name="T3" fmla="*/ 0 h 608"/>
                <a:gd name="T4" fmla="*/ 399 w 399"/>
                <a:gd name="T5" fmla="*/ 304 h 608"/>
                <a:gd name="T6" fmla="*/ 96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6" y="0"/>
                  </a:lnTo>
                  <a:lnTo>
                    <a:pt x="399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399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0" name="Freeform 18"/>
            <p:cNvSpPr>
              <a:spLocks/>
            </p:cNvSpPr>
            <p:nvPr/>
          </p:nvSpPr>
          <p:spPr bwMode="auto">
            <a:xfrm>
              <a:off x="6810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5 w 399"/>
                <a:gd name="T3" fmla="*/ 0 h 608"/>
                <a:gd name="T4" fmla="*/ 399 w 399"/>
                <a:gd name="T5" fmla="*/ 304 h 608"/>
                <a:gd name="T6" fmla="*/ 95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5" y="0"/>
                  </a:lnTo>
                  <a:lnTo>
                    <a:pt x="399" y="304"/>
                  </a:lnTo>
                  <a:lnTo>
                    <a:pt x="95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F79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</p:grpSp>
      <p:cxnSp>
        <p:nvCxnSpPr>
          <p:cNvPr id="11" name="直接连接符 10"/>
          <p:cNvCxnSpPr/>
          <p:nvPr userDrawn="1"/>
        </p:nvCxnSpPr>
        <p:spPr>
          <a:xfrm>
            <a:off x="0" y="605264"/>
            <a:ext cx="12192000" cy="0"/>
          </a:xfrm>
          <a:prstGeom prst="line">
            <a:avLst/>
          </a:prstGeom>
          <a:ln>
            <a:solidFill>
              <a:srgbClr val="0054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>
            <a:extLst>
              <a:ext uri="{FF2B5EF4-FFF2-40B4-BE49-F238E27FC236}">
                <a16:creationId xmlns="" xmlns:a16="http://schemas.microsoft.com/office/drawing/2014/main" id="{DB8EB402-7A83-3544-B40E-6CA936B191D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384750" y="29026"/>
            <a:ext cx="1798759" cy="548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1221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6922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2000">
        <p:fade/>
      </p:transition>
    </mc:Choice>
    <mc:Fallback xmlns="">
      <p:transition advTm="2000">
        <p:fade/>
      </p:transition>
    </mc:Fallback>
  </mc:AlternateContent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1007435" y="833864"/>
            <a:ext cx="104651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7"/>
          <p:cNvGrpSpPr>
            <a:grpSpLocks/>
          </p:cNvGrpSpPr>
          <p:nvPr userDrawn="1"/>
        </p:nvGrpSpPr>
        <p:grpSpPr bwMode="auto">
          <a:xfrm>
            <a:off x="431371" y="390527"/>
            <a:ext cx="520496" cy="274639"/>
            <a:chOff x="0" y="0"/>
            <a:chExt cx="1041399" cy="549275"/>
          </a:xfrm>
        </p:grpSpPr>
        <p:sp>
          <p:nvSpPr>
            <p:cNvPr id="13" name="Freeform 16"/>
            <p:cNvSpPr>
              <a:spLocks/>
            </p:cNvSpPr>
            <p:nvPr/>
          </p:nvSpPr>
          <p:spPr bwMode="auto">
            <a:xfrm>
              <a:off x="0" y="0"/>
              <a:ext cx="361950" cy="549275"/>
            </a:xfrm>
            <a:custGeom>
              <a:avLst/>
              <a:gdLst>
                <a:gd name="T0" fmla="*/ 4 w 400"/>
                <a:gd name="T1" fmla="*/ 92 h 608"/>
                <a:gd name="T2" fmla="*/ 96 w 400"/>
                <a:gd name="T3" fmla="*/ 0 h 608"/>
                <a:gd name="T4" fmla="*/ 400 w 400"/>
                <a:gd name="T5" fmla="*/ 304 h 608"/>
                <a:gd name="T6" fmla="*/ 96 w 400"/>
                <a:gd name="T7" fmla="*/ 608 h 608"/>
                <a:gd name="T8" fmla="*/ 0 w 400"/>
                <a:gd name="T9" fmla="*/ 512 h 608"/>
                <a:gd name="T10" fmla="*/ 212 w 400"/>
                <a:gd name="T11" fmla="*/ 300 h 608"/>
                <a:gd name="T12" fmla="*/ 4 w 400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0" h="608">
                  <a:moveTo>
                    <a:pt x="4" y="92"/>
                  </a:moveTo>
                  <a:lnTo>
                    <a:pt x="96" y="0"/>
                  </a:lnTo>
                  <a:lnTo>
                    <a:pt x="400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005D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>
                <a:solidFill>
                  <a:prstClr val="black"/>
                </a:solidFill>
              </a:endParaRPr>
            </a:p>
          </p:txBody>
        </p:sp>
        <p:sp>
          <p:nvSpPr>
            <p:cNvPr id="14" name="Freeform 17"/>
            <p:cNvSpPr>
              <a:spLocks/>
            </p:cNvSpPr>
            <p:nvPr/>
          </p:nvSpPr>
          <p:spPr bwMode="auto">
            <a:xfrm>
              <a:off x="3381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6 w 399"/>
                <a:gd name="T3" fmla="*/ 0 h 608"/>
                <a:gd name="T4" fmla="*/ 399 w 399"/>
                <a:gd name="T5" fmla="*/ 304 h 608"/>
                <a:gd name="T6" fmla="*/ 96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6" y="0"/>
                  </a:lnTo>
                  <a:lnTo>
                    <a:pt x="399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399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>
                <a:solidFill>
                  <a:prstClr val="black"/>
                </a:solidFill>
              </a:endParaRPr>
            </a:p>
          </p:txBody>
        </p:sp>
        <p:sp>
          <p:nvSpPr>
            <p:cNvPr id="15" name="Freeform 18"/>
            <p:cNvSpPr>
              <a:spLocks/>
            </p:cNvSpPr>
            <p:nvPr/>
          </p:nvSpPr>
          <p:spPr bwMode="auto">
            <a:xfrm>
              <a:off x="6810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5 w 399"/>
                <a:gd name="T3" fmla="*/ 0 h 608"/>
                <a:gd name="T4" fmla="*/ 399 w 399"/>
                <a:gd name="T5" fmla="*/ 304 h 608"/>
                <a:gd name="T6" fmla="*/ 95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5" y="0"/>
                  </a:lnTo>
                  <a:lnTo>
                    <a:pt x="399" y="304"/>
                  </a:lnTo>
                  <a:lnTo>
                    <a:pt x="95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F79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>
                <a:solidFill>
                  <a:prstClr val="black"/>
                </a:solidFill>
              </a:endParaRPr>
            </a:p>
          </p:txBody>
        </p:sp>
      </p:grpSp>
      <p:sp>
        <p:nvSpPr>
          <p:cNvPr id="18" name="TextBox 15"/>
          <p:cNvSpPr txBox="1"/>
          <p:nvPr userDrawn="1"/>
        </p:nvSpPr>
        <p:spPr>
          <a:xfrm>
            <a:off x="10800524" y="322661"/>
            <a:ext cx="8951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EEF1883-7A0E-4F66-9932-E581691AD397}" type="slidenum">
              <a:rPr lang="zh-CN" altLang="en-US" sz="2400" smtClean="0">
                <a:solidFill>
                  <a:srgbClr val="005DA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pPr algn="ctr"/>
              <a:t>‹#›</a:t>
            </a:fld>
            <a:r>
              <a:rPr lang="zh-CN" altLang="en-US" sz="2400" dirty="0">
                <a:solidFill>
                  <a:srgbClr val="005DA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90567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2000">
        <p:fade/>
      </p:transition>
    </mc:Choice>
    <mc:Fallback xmlns="">
      <p:transition advTm="2000">
        <p:fade/>
      </p:transition>
    </mc:Fallback>
  </mc:AlternateContent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1007435" y="833864"/>
            <a:ext cx="104651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7"/>
          <p:cNvGrpSpPr>
            <a:grpSpLocks/>
          </p:cNvGrpSpPr>
          <p:nvPr userDrawn="1"/>
        </p:nvGrpSpPr>
        <p:grpSpPr bwMode="auto">
          <a:xfrm>
            <a:off x="431371" y="390527"/>
            <a:ext cx="520496" cy="274639"/>
            <a:chOff x="0" y="0"/>
            <a:chExt cx="1041399" cy="549275"/>
          </a:xfrm>
        </p:grpSpPr>
        <p:sp>
          <p:nvSpPr>
            <p:cNvPr id="13" name="Freeform 16"/>
            <p:cNvSpPr>
              <a:spLocks/>
            </p:cNvSpPr>
            <p:nvPr/>
          </p:nvSpPr>
          <p:spPr bwMode="auto">
            <a:xfrm>
              <a:off x="0" y="0"/>
              <a:ext cx="361950" cy="549275"/>
            </a:xfrm>
            <a:custGeom>
              <a:avLst/>
              <a:gdLst>
                <a:gd name="T0" fmla="*/ 4 w 400"/>
                <a:gd name="T1" fmla="*/ 92 h 608"/>
                <a:gd name="T2" fmla="*/ 96 w 400"/>
                <a:gd name="T3" fmla="*/ 0 h 608"/>
                <a:gd name="T4" fmla="*/ 400 w 400"/>
                <a:gd name="T5" fmla="*/ 304 h 608"/>
                <a:gd name="T6" fmla="*/ 96 w 400"/>
                <a:gd name="T7" fmla="*/ 608 h 608"/>
                <a:gd name="T8" fmla="*/ 0 w 400"/>
                <a:gd name="T9" fmla="*/ 512 h 608"/>
                <a:gd name="T10" fmla="*/ 212 w 400"/>
                <a:gd name="T11" fmla="*/ 300 h 608"/>
                <a:gd name="T12" fmla="*/ 4 w 400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0" h="608">
                  <a:moveTo>
                    <a:pt x="4" y="92"/>
                  </a:moveTo>
                  <a:lnTo>
                    <a:pt x="96" y="0"/>
                  </a:lnTo>
                  <a:lnTo>
                    <a:pt x="400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005D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>
                <a:solidFill>
                  <a:prstClr val="black"/>
                </a:solidFill>
              </a:endParaRPr>
            </a:p>
          </p:txBody>
        </p:sp>
        <p:sp>
          <p:nvSpPr>
            <p:cNvPr id="14" name="Freeform 17"/>
            <p:cNvSpPr>
              <a:spLocks/>
            </p:cNvSpPr>
            <p:nvPr/>
          </p:nvSpPr>
          <p:spPr bwMode="auto">
            <a:xfrm>
              <a:off x="3381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6 w 399"/>
                <a:gd name="T3" fmla="*/ 0 h 608"/>
                <a:gd name="T4" fmla="*/ 399 w 399"/>
                <a:gd name="T5" fmla="*/ 304 h 608"/>
                <a:gd name="T6" fmla="*/ 96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6" y="0"/>
                  </a:lnTo>
                  <a:lnTo>
                    <a:pt x="399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399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>
                <a:solidFill>
                  <a:prstClr val="black"/>
                </a:solidFill>
              </a:endParaRPr>
            </a:p>
          </p:txBody>
        </p:sp>
        <p:sp>
          <p:nvSpPr>
            <p:cNvPr id="15" name="Freeform 18"/>
            <p:cNvSpPr>
              <a:spLocks/>
            </p:cNvSpPr>
            <p:nvPr/>
          </p:nvSpPr>
          <p:spPr bwMode="auto">
            <a:xfrm>
              <a:off x="6810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5 w 399"/>
                <a:gd name="T3" fmla="*/ 0 h 608"/>
                <a:gd name="T4" fmla="*/ 399 w 399"/>
                <a:gd name="T5" fmla="*/ 304 h 608"/>
                <a:gd name="T6" fmla="*/ 95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5" y="0"/>
                  </a:lnTo>
                  <a:lnTo>
                    <a:pt x="399" y="304"/>
                  </a:lnTo>
                  <a:lnTo>
                    <a:pt x="95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F79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>
                <a:solidFill>
                  <a:prstClr val="black"/>
                </a:solidFill>
              </a:endParaRPr>
            </a:p>
          </p:txBody>
        </p:sp>
      </p:grpSp>
      <p:sp>
        <p:nvSpPr>
          <p:cNvPr id="18" name="TextBox 15"/>
          <p:cNvSpPr txBox="1"/>
          <p:nvPr userDrawn="1"/>
        </p:nvSpPr>
        <p:spPr>
          <a:xfrm>
            <a:off x="10800524" y="322661"/>
            <a:ext cx="8951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EEF1883-7A0E-4F66-9932-E581691AD397}" type="slidenum">
              <a:rPr lang="zh-CN" altLang="en-US" sz="2400" smtClean="0">
                <a:solidFill>
                  <a:srgbClr val="005DA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pPr algn="ctr"/>
              <a:t>‹#›</a:t>
            </a:fld>
            <a:r>
              <a:rPr lang="zh-CN" altLang="en-US" sz="2400" dirty="0">
                <a:solidFill>
                  <a:srgbClr val="005DA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961952" y="206880"/>
            <a:ext cx="5230059" cy="629833"/>
          </a:xfrm>
        </p:spPr>
        <p:txBody>
          <a:bodyPr>
            <a:normAutofit/>
          </a:bodyPr>
          <a:lstStyle>
            <a:lvl1pPr marL="0" indent="0">
              <a:buNone/>
              <a:defRPr sz="3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2898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2000">
        <p:fade/>
      </p:transition>
    </mc:Choice>
    <mc:Fallback xmlns="">
      <p:transition advTm="2000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22700" y="88901"/>
            <a:ext cx="4483100" cy="482599"/>
          </a:xfrm>
          <a:prstGeom prst="rect">
            <a:avLst/>
          </a:prstGeom>
        </p:spPr>
        <p:txBody>
          <a:bodyPr/>
          <a:lstStyle>
            <a:lvl1pPr algn="ctr"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4427125" y="571500"/>
            <a:ext cx="3319875" cy="45719"/>
            <a:chOff x="4023692" y="4894277"/>
            <a:chExt cx="1964495" cy="120014"/>
          </a:xfrm>
        </p:grpSpPr>
        <p:sp>
          <p:nvSpPr>
            <p:cNvPr id="8" name="矩形 7"/>
            <p:cNvSpPr/>
            <p:nvPr/>
          </p:nvSpPr>
          <p:spPr>
            <a:xfrm>
              <a:off x="4023692" y="4894277"/>
              <a:ext cx="263884" cy="120014"/>
            </a:xfrm>
            <a:prstGeom prst="rect">
              <a:avLst/>
            </a:prstGeom>
            <a:solidFill>
              <a:srgbClr val="1CAE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4704135" y="4894277"/>
              <a:ext cx="263884" cy="120014"/>
            </a:xfrm>
            <a:prstGeom prst="rect">
              <a:avLst/>
            </a:prstGeom>
            <a:solidFill>
              <a:srgbClr val="F8AA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5044191" y="4894277"/>
              <a:ext cx="263884" cy="120014"/>
            </a:xfrm>
            <a:prstGeom prst="rect">
              <a:avLst/>
            </a:prstGeom>
            <a:solidFill>
              <a:srgbClr val="C84F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5384247" y="4894277"/>
              <a:ext cx="263884" cy="120014"/>
            </a:xfrm>
            <a:prstGeom prst="rect">
              <a:avLst/>
            </a:prstGeom>
            <a:solidFill>
              <a:srgbClr val="5468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5724303" y="4894277"/>
              <a:ext cx="263884" cy="120014"/>
            </a:xfrm>
            <a:prstGeom prst="rect">
              <a:avLst/>
            </a:prstGeom>
            <a:solidFill>
              <a:srgbClr val="C9CC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4364079" y="4894277"/>
              <a:ext cx="263884" cy="120014"/>
            </a:xfrm>
            <a:prstGeom prst="rect">
              <a:avLst/>
            </a:prstGeom>
            <a:solidFill>
              <a:srgbClr val="AAC6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235053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22700" y="88901"/>
            <a:ext cx="4483100" cy="482599"/>
          </a:xfrm>
          <a:prstGeom prst="rect">
            <a:avLst/>
          </a:prstGeom>
        </p:spPr>
        <p:txBody>
          <a:bodyPr/>
          <a:lstStyle>
            <a:lvl1pPr algn="ctr"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4427125" y="571500"/>
            <a:ext cx="3319875" cy="45719"/>
            <a:chOff x="4023692" y="4894277"/>
            <a:chExt cx="1964495" cy="120014"/>
          </a:xfrm>
        </p:grpSpPr>
        <p:sp>
          <p:nvSpPr>
            <p:cNvPr id="8" name="矩形 7"/>
            <p:cNvSpPr/>
            <p:nvPr/>
          </p:nvSpPr>
          <p:spPr>
            <a:xfrm>
              <a:off x="4023692" y="4894277"/>
              <a:ext cx="263884" cy="120014"/>
            </a:xfrm>
            <a:prstGeom prst="rect">
              <a:avLst/>
            </a:prstGeom>
            <a:solidFill>
              <a:srgbClr val="1CAE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4704135" y="4894277"/>
              <a:ext cx="263884" cy="120014"/>
            </a:xfrm>
            <a:prstGeom prst="rect">
              <a:avLst/>
            </a:prstGeom>
            <a:solidFill>
              <a:srgbClr val="F8AA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5044191" y="4894277"/>
              <a:ext cx="263884" cy="120014"/>
            </a:xfrm>
            <a:prstGeom prst="rect">
              <a:avLst/>
            </a:prstGeom>
            <a:solidFill>
              <a:srgbClr val="C84F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5384247" y="4894277"/>
              <a:ext cx="263884" cy="120014"/>
            </a:xfrm>
            <a:prstGeom prst="rect">
              <a:avLst/>
            </a:prstGeom>
            <a:solidFill>
              <a:srgbClr val="5468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5724303" y="4894277"/>
              <a:ext cx="263884" cy="120014"/>
            </a:xfrm>
            <a:prstGeom prst="rect">
              <a:avLst/>
            </a:prstGeom>
            <a:solidFill>
              <a:srgbClr val="C9CC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4364079" y="4894277"/>
              <a:ext cx="263884" cy="120014"/>
            </a:xfrm>
            <a:prstGeom prst="rect">
              <a:avLst/>
            </a:prstGeom>
            <a:solidFill>
              <a:srgbClr val="AAC6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659438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22700" y="88901"/>
            <a:ext cx="4483100" cy="482599"/>
          </a:xfrm>
          <a:prstGeom prst="rect">
            <a:avLst/>
          </a:prstGeom>
        </p:spPr>
        <p:txBody>
          <a:bodyPr/>
          <a:lstStyle>
            <a:lvl1pPr algn="ctr"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4427125" y="571500"/>
            <a:ext cx="3319875" cy="45719"/>
            <a:chOff x="4023692" y="4894277"/>
            <a:chExt cx="1964495" cy="120014"/>
          </a:xfrm>
        </p:grpSpPr>
        <p:sp>
          <p:nvSpPr>
            <p:cNvPr id="8" name="矩形 7"/>
            <p:cNvSpPr/>
            <p:nvPr/>
          </p:nvSpPr>
          <p:spPr>
            <a:xfrm>
              <a:off x="4023692" y="4894277"/>
              <a:ext cx="263884" cy="120014"/>
            </a:xfrm>
            <a:prstGeom prst="rect">
              <a:avLst/>
            </a:prstGeom>
            <a:solidFill>
              <a:srgbClr val="1CAE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4704135" y="4894277"/>
              <a:ext cx="263884" cy="120014"/>
            </a:xfrm>
            <a:prstGeom prst="rect">
              <a:avLst/>
            </a:prstGeom>
            <a:solidFill>
              <a:srgbClr val="F8AA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5044191" y="4894277"/>
              <a:ext cx="263884" cy="120014"/>
            </a:xfrm>
            <a:prstGeom prst="rect">
              <a:avLst/>
            </a:prstGeom>
            <a:solidFill>
              <a:srgbClr val="C84F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5384247" y="4894277"/>
              <a:ext cx="263884" cy="120014"/>
            </a:xfrm>
            <a:prstGeom prst="rect">
              <a:avLst/>
            </a:prstGeom>
            <a:solidFill>
              <a:srgbClr val="5468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5724303" y="4894277"/>
              <a:ext cx="263884" cy="120014"/>
            </a:xfrm>
            <a:prstGeom prst="rect">
              <a:avLst/>
            </a:prstGeom>
            <a:solidFill>
              <a:srgbClr val="C9CC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4364079" y="4894277"/>
              <a:ext cx="263884" cy="120014"/>
            </a:xfrm>
            <a:prstGeom prst="rect">
              <a:avLst/>
            </a:prstGeom>
            <a:solidFill>
              <a:srgbClr val="AAC6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474544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22700" y="88901"/>
            <a:ext cx="4483100" cy="482599"/>
          </a:xfrm>
          <a:prstGeom prst="rect">
            <a:avLst/>
          </a:prstGeom>
        </p:spPr>
        <p:txBody>
          <a:bodyPr/>
          <a:lstStyle>
            <a:lvl1pPr algn="ctr"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4427125" y="571500"/>
            <a:ext cx="3319875" cy="45719"/>
            <a:chOff x="4023692" y="4894277"/>
            <a:chExt cx="1964495" cy="120014"/>
          </a:xfrm>
        </p:grpSpPr>
        <p:sp>
          <p:nvSpPr>
            <p:cNvPr id="8" name="矩形 7"/>
            <p:cNvSpPr/>
            <p:nvPr/>
          </p:nvSpPr>
          <p:spPr>
            <a:xfrm>
              <a:off x="4023692" y="4894277"/>
              <a:ext cx="263884" cy="120014"/>
            </a:xfrm>
            <a:prstGeom prst="rect">
              <a:avLst/>
            </a:prstGeom>
            <a:solidFill>
              <a:srgbClr val="1CAE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4704135" y="4894277"/>
              <a:ext cx="263884" cy="120014"/>
            </a:xfrm>
            <a:prstGeom prst="rect">
              <a:avLst/>
            </a:prstGeom>
            <a:solidFill>
              <a:srgbClr val="F8AA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5044191" y="4894277"/>
              <a:ext cx="263884" cy="120014"/>
            </a:xfrm>
            <a:prstGeom prst="rect">
              <a:avLst/>
            </a:prstGeom>
            <a:solidFill>
              <a:srgbClr val="C84F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5384247" y="4894277"/>
              <a:ext cx="263884" cy="120014"/>
            </a:xfrm>
            <a:prstGeom prst="rect">
              <a:avLst/>
            </a:prstGeom>
            <a:solidFill>
              <a:srgbClr val="5468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5724303" y="4894277"/>
              <a:ext cx="263884" cy="120014"/>
            </a:xfrm>
            <a:prstGeom prst="rect">
              <a:avLst/>
            </a:prstGeom>
            <a:solidFill>
              <a:srgbClr val="C9CC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4364079" y="4894277"/>
              <a:ext cx="263884" cy="120014"/>
            </a:xfrm>
            <a:prstGeom prst="rect">
              <a:avLst/>
            </a:prstGeom>
            <a:solidFill>
              <a:srgbClr val="AAC6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565637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22700" y="88901"/>
            <a:ext cx="4483100" cy="482599"/>
          </a:xfrm>
          <a:prstGeom prst="rect">
            <a:avLst/>
          </a:prstGeom>
        </p:spPr>
        <p:txBody>
          <a:bodyPr/>
          <a:lstStyle>
            <a:lvl1pPr algn="ctr"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4427125" y="571500"/>
            <a:ext cx="3319875" cy="45719"/>
            <a:chOff x="4023692" y="4894277"/>
            <a:chExt cx="1964495" cy="120014"/>
          </a:xfrm>
        </p:grpSpPr>
        <p:sp>
          <p:nvSpPr>
            <p:cNvPr id="8" name="矩形 7"/>
            <p:cNvSpPr/>
            <p:nvPr/>
          </p:nvSpPr>
          <p:spPr>
            <a:xfrm>
              <a:off x="4023692" y="4894277"/>
              <a:ext cx="263884" cy="120014"/>
            </a:xfrm>
            <a:prstGeom prst="rect">
              <a:avLst/>
            </a:prstGeom>
            <a:solidFill>
              <a:srgbClr val="1CAE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4704135" y="4894277"/>
              <a:ext cx="263884" cy="120014"/>
            </a:xfrm>
            <a:prstGeom prst="rect">
              <a:avLst/>
            </a:prstGeom>
            <a:solidFill>
              <a:srgbClr val="F8AA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5044191" y="4894277"/>
              <a:ext cx="263884" cy="120014"/>
            </a:xfrm>
            <a:prstGeom prst="rect">
              <a:avLst/>
            </a:prstGeom>
            <a:solidFill>
              <a:srgbClr val="C84F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5384247" y="4894277"/>
              <a:ext cx="263884" cy="120014"/>
            </a:xfrm>
            <a:prstGeom prst="rect">
              <a:avLst/>
            </a:prstGeom>
            <a:solidFill>
              <a:srgbClr val="5468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5724303" y="4894277"/>
              <a:ext cx="263884" cy="120014"/>
            </a:xfrm>
            <a:prstGeom prst="rect">
              <a:avLst/>
            </a:prstGeom>
            <a:solidFill>
              <a:srgbClr val="C9CC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4364079" y="4894277"/>
              <a:ext cx="263884" cy="120014"/>
            </a:xfrm>
            <a:prstGeom prst="rect">
              <a:avLst/>
            </a:prstGeom>
            <a:solidFill>
              <a:srgbClr val="AAC6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2719216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22700" y="88901"/>
            <a:ext cx="4483100" cy="482599"/>
          </a:xfrm>
          <a:prstGeom prst="rect">
            <a:avLst/>
          </a:prstGeom>
        </p:spPr>
        <p:txBody>
          <a:bodyPr/>
          <a:lstStyle>
            <a:lvl1pPr algn="ctr"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4427125" y="571500"/>
            <a:ext cx="3319875" cy="45719"/>
            <a:chOff x="4023692" y="4894277"/>
            <a:chExt cx="1964495" cy="120014"/>
          </a:xfrm>
        </p:grpSpPr>
        <p:sp>
          <p:nvSpPr>
            <p:cNvPr id="8" name="矩形 7"/>
            <p:cNvSpPr/>
            <p:nvPr/>
          </p:nvSpPr>
          <p:spPr>
            <a:xfrm>
              <a:off x="4023692" y="4894277"/>
              <a:ext cx="263884" cy="120014"/>
            </a:xfrm>
            <a:prstGeom prst="rect">
              <a:avLst/>
            </a:prstGeom>
            <a:solidFill>
              <a:srgbClr val="1CAE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4704135" y="4894277"/>
              <a:ext cx="263884" cy="120014"/>
            </a:xfrm>
            <a:prstGeom prst="rect">
              <a:avLst/>
            </a:prstGeom>
            <a:solidFill>
              <a:srgbClr val="F8AA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5044191" y="4894277"/>
              <a:ext cx="263884" cy="120014"/>
            </a:xfrm>
            <a:prstGeom prst="rect">
              <a:avLst/>
            </a:prstGeom>
            <a:solidFill>
              <a:srgbClr val="C84F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5384247" y="4894277"/>
              <a:ext cx="263884" cy="120014"/>
            </a:xfrm>
            <a:prstGeom prst="rect">
              <a:avLst/>
            </a:prstGeom>
            <a:solidFill>
              <a:srgbClr val="5468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5724303" y="4894277"/>
              <a:ext cx="263884" cy="120014"/>
            </a:xfrm>
            <a:prstGeom prst="rect">
              <a:avLst/>
            </a:prstGeom>
            <a:solidFill>
              <a:srgbClr val="C9CC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4364079" y="4894277"/>
              <a:ext cx="263884" cy="120014"/>
            </a:xfrm>
            <a:prstGeom prst="rect">
              <a:avLst/>
            </a:prstGeom>
            <a:solidFill>
              <a:srgbClr val="AAC6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26567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9FE70AE1-F3FA-4000-A175-6EE1DF78C57A}" type="datetimeFigureOut">
              <a:rPr lang="zh-CN" altLang="en-US" smtClean="0"/>
              <a:pPr/>
              <a:t>2019-07-01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2CE906DA-49E7-404C-BCF3-A2A7CD3824A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030851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22700" y="88901"/>
            <a:ext cx="4483100" cy="482599"/>
          </a:xfrm>
          <a:prstGeom prst="rect">
            <a:avLst/>
          </a:prstGeom>
        </p:spPr>
        <p:txBody>
          <a:bodyPr/>
          <a:lstStyle>
            <a:lvl1pPr algn="ctr"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4427125" y="571500"/>
            <a:ext cx="3319875" cy="45719"/>
            <a:chOff x="4023692" y="4894277"/>
            <a:chExt cx="1964495" cy="120014"/>
          </a:xfrm>
        </p:grpSpPr>
        <p:sp>
          <p:nvSpPr>
            <p:cNvPr id="8" name="矩形 7"/>
            <p:cNvSpPr/>
            <p:nvPr/>
          </p:nvSpPr>
          <p:spPr>
            <a:xfrm>
              <a:off x="4023692" y="4894277"/>
              <a:ext cx="263884" cy="120014"/>
            </a:xfrm>
            <a:prstGeom prst="rect">
              <a:avLst/>
            </a:prstGeom>
            <a:solidFill>
              <a:srgbClr val="1CAE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4704135" y="4894277"/>
              <a:ext cx="263884" cy="120014"/>
            </a:xfrm>
            <a:prstGeom prst="rect">
              <a:avLst/>
            </a:prstGeom>
            <a:solidFill>
              <a:srgbClr val="F8AA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5044191" y="4894277"/>
              <a:ext cx="263884" cy="120014"/>
            </a:xfrm>
            <a:prstGeom prst="rect">
              <a:avLst/>
            </a:prstGeom>
            <a:solidFill>
              <a:srgbClr val="C84F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5384247" y="4894277"/>
              <a:ext cx="263884" cy="120014"/>
            </a:xfrm>
            <a:prstGeom prst="rect">
              <a:avLst/>
            </a:prstGeom>
            <a:solidFill>
              <a:srgbClr val="5468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5724303" y="4894277"/>
              <a:ext cx="263884" cy="120014"/>
            </a:xfrm>
            <a:prstGeom prst="rect">
              <a:avLst/>
            </a:prstGeom>
            <a:solidFill>
              <a:srgbClr val="C9CC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4364079" y="4894277"/>
              <a:ext cx="263884" cy="120014"/>
            </a:xfrm>
            <a:prstGeom prst="rect">
              <a:avLst/>
            </a:prstGeom>
            <a:solidFill>
              <a:srgbClr val="AAC6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329322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22700" y="88901"/>
            <a:ext cx="4483100" cy="482599"/>
          </a:xfrm>
          <a:prstGeom prst="rect">
            <a:avLst/>
          </a:prstGeom>
        </p:spPr>
        <p:txBody>
          <a:bodyPr/>
          <a:lstStyle>
            <a:lvl1pPr algn="ctr"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4427125" y="571500"/>
            <a:ext cx="3319875" cy="45719"/>
            <a:chOff x="4023692" y="4894277"/>
            <a:chExt cx="1964495" cy="120014"/>
          </a:xfrm>
        </p:grpSpPr>
        <p:sp>
          <p:nvSpPr>
            <p:cNvPr id="8" name="矩形 7"/>
            <p:cNvSpPr/>
            <p:nvPr/>
          </p:nvSpPr>
          <p:spPr>
            <a:xfrm>
              <a:off x="4023692" y="4894277"/>
              <a:ext cx="263884" cy="120014"/>
            </a:xfrm>
            <a:prstGeom prst="rect">
              <a:avLst/>
            </a:prstGeom>
            <a:solidFill>
              <a:srgbClr val="1CAE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4704135" y="4894277"/>
              <a:ext cx="263884" cy="120014"/>
            </a:xfrm>
            <a:prstGeom prst="rect">
              <a:avLst/>
            </a:prstGeom>
            <a:solidFill>
              <a:srgbClr val="F8AA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5044191" y="4894277"/>
              <a:ext cx="263884" cy="120014"/>
            </a:xfrm>
            <a:prstGeom prst="rect">
              <a:avLst/>
            </a:prstGeom>
            <a:solidFill>
              <a:srgbClr val="C84F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5384247" y="4894277"/>
              <a:ext cx="263884" cy="120014"/>
            </a:xfrm>
            <a:prstGeom prst="rect">
              <a:avLst/>
            </a:prstGeom>
            <a:solidFill>
              <a:srgbClr val="5468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5724303" y="4894277"/>
              <a:ext cx="263884" cy="120014"/>
            </a:xfrm>
            <a:prstGeom prst="rect">
              <a:avLst/>
            </a:prstGeom>
            <a:solidFill>
              <a:srgbClr val="C9CC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4364079" y="4894277"/>
              <a:ext cx="263884" cy="120014"/>
            </a:xfrm>
            <a:prstGeom prst="rect">
              <a:avLst/>
            </a:prstGeom>
            <a:solidFill>
              <a:srgbClr val="AAC6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7694152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22700" y="88901"/>
            <a:ext cx="4483100" cy="482599"/>
          </a:xfrm>
          <a:prstGeom prst="rect">
            <a:avLst/>
          </a:prstGeom>
        </p:spPr>
        <p:txBody>
          <a:bodyPr/>
          <a:lstStyle>
            <a:lvl1pPr algn="ctr"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4427125" y="571500"/>
            <a:ext cx="3319875" cy="45719"/>
            <a:chOff x="4023692" y="4894277"/>
            <a:chExt cx="1964495" cy="120014"/>
          </a:xfrm>
        </p:grpSpPr>
        <p:sp>
          <p:nvSpPr>
            <p:cNvPr id="8" name="矩形 7"/>
            <p:cNvSpPr/>
            <p:nvPr/>
          </p:nvSpPr>
          <p:spPr>
            <a:xfrm>
              <a:off x="4023692" y="4894277"/>
              <a:ext cx="263884" cy="120014"/>
            </a:xfrm>
            <a:prstGeom prst="rect">
              <a:avLst/>
            </a:prstGeom>
            <a:solidFill>
              <a:srgbClr val="1CAE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4704135" y="4894277"/>
              <a:ext cx="263884" cy="120014"/>
            </a:xfrm>
            <a:prstGeom prst="rect">
              <a:avLst/>
            </a:prstGeom>
            <a:solidFill>
              <a:srgbClr val="F8AA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5044191" y="4894277"/>
              <a:ext cx="263884" cy="120014"/>
            </a:xfrm>
            <a:prstGeom prst="rect">
              <a:avLst/>
            </a:prstGeom>
            <a:solidFill>
              <a:srgbClr val="C84F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5384247" y="4894277"/>
              <a:ext cx="263884" cy="120014"/>
            </a:xfrm>
            <a:prstGeom prst="rect">
              <a:avLst/>
            </a:prstGeom>
            <a:solidFill>
              <a:srgbClr val="5468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5724303" y="4894277"/>
              <a:ext cx="263884" cy="120014"/>
            </a:xfrm>
            <a:prstGeom prst="rect">
              <a:avLst/>
            </a:prstGeom>
            <a:solidFill>
              <a:srgbClr val="C9CC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4364079" y="4894277"/>
              <a:ext cx="263884" cy="120014"/>
            </a:xfrm>
            <a:prstGeom prst="rect">
              <a:avLst/>
            </a:prstGeom>
            <a:solidFill>
              <a:srgbClr val="AAC6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1254531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22700" y="88901"/>
            <a:ext cx="4483100" cy="482599"/>
          </a:xfrm>
          <a:prstGeom prst="rect">
            <a:avLst/>
          </a:prstGeom>
        </p:spPr>
        <p:txBody>
          <a:bodyPr/>
          <a:lstStyle>
            <a:lvl1pPr algn="ctr"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4427125" y="571500"/>
            <a:ext cx="3319875" cy="45719"/>
            <a:chOff x="4023692" y="4894277"/>
            <a:chExt cx="1964495" cy="120014"/>
          </a:xfrm>
        </p:grpSpPr>
        <p:sp>
          <p:nvSpPr>
            <p:cNvPr id="8" name="矩形 7"/>
            <p:cNvSpPr/>
            <p:nvPr/>
          </p:nvSpPr>
          <p:spPr>
            <a:xfrm>
              <a:off x="4023692" y="4894277"/>
              <a:ext cx="263884" cy="120014"/>
            </a:xfrm>
            <a:prstGeom prst="rect">
              <a:avLst/>
            </a:prstGeom>
            <a:solidFill>
              <a:srgbClr val="1CAE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4704135" y="4894277"/>
              <a:ext cx="263884" cy="120014"/>
            </a:xfrm>
            <a:prstGeom prst="rect">
              <a:avLst/>
            </a:prstGeom>
            <a:solidFill>
              <a:srgbClr val="F8AA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5044191" y="4894277"/>
              <a:ext cx="263884" cy="120014"/>
            </a:xfrm>
            <a:prstGeom prst="rect">
              <a:avLst/>
            </a:prstGeom>
            <a:solidFill>
              <a:srgbClr val="C84F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5384247" y="4894277"/>
              <a:ext cx="263884" cy="120014"/>
            </a:xfrm>
            <a:prstGeom prst="rect">
              <a:avLst/>
            </a:prstGeom>
            <a:solidFill>
              <a:srgbClr val="5468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5724303" y="4894277"/>
              <a:ext cx="263884" cy="120014"/>
            </a:xfrm>
            <a:prstGeom prst="rect">
              <a:avLst/>
            </a:prstGeom>
            <a:solidFill>
              <a:srgbClr val="C9CC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4364079" y="4894277"/>
              <a:ext cx="263884" cy="120014"/>
            </a:xfrm>
            <a:prstGeom prst="rect">
              <a:avLst/>
            </a:prstGeom>
            <a:solidFill>
              <a:srgbClr val="AAC6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4243904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22700" y="88901"/>
            <a:ext cx="4483100" cy="482599"/>
          </a:xfrm>
          <a:prstGeom prst="rect">
            <a:avLst/>
          </a:prstGeom>
        </p:spPr>
        <p:txBody>
          <a:bodyPr/>
          <a:lstStyle>
            <a:lvl1pPr algn="ctr"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4427125" y="571500"/>
            <a:ext cx="3319875" cy="45719"/>
            <a:chOff x="4023692" y="4894277"/>
            <a:chExt cx="1964495" cy="120014"/>
          </a:xfrm>
        </p:grpSpPr>
        <p:sp>
          <p:nvSpPr>
            <p:cNvPr id="8" name="矩形 7"/>
            <p:cNvSpPr/>
            <p:nvPr/>
          </p:nvSpPr>
          <p:spPr>
            <a:xfrm>
              <a:off x="4023692" y="4894277"/>
              <a:ext cx="263884" cy="120014"/>
            </a:xfrm>
            <a:prstGeom prst="rect">
              <a:avLst/>
            </a:prstGeom>
            <a:solidFill>
              <a:srgbClr val="1CAE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4704135" y="4894277"/>
              <a:ext cx="263884" cy="120014"/>
            </a:xfrm>
            <a:prstGeom prst="rect">
              <a:avLst/>
            </a:prstGeom>
            <a:solidFill>
              <a:srgbClr val="F8AA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5044191" y="4894277"/>
              <a:ext cx="263884" cy="120014"/>
            </a:xfrm>
            <a:prstGeom prst="rect">
              <a:avLst/>
            </a:prstGeom>
            <a:solidFill>
              <a:srgbClr val="C84F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5384247" y="4894277"/>
              <a:ext cx="263884" cy="120014"/>
            </a:xfrm>
            <a:prstGeom prst="rect">
              <a:avLst/>
            </a:prstGeom>
            <a:solidFill>
              <a:srgbClr val="5468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5724303" y="4894277"/>
              <a:ext cx="263884" cy="120014"/>
            </a:xfrm>
            <a:prstGeom prst="rect">
              <a:avLst/>
            </a:prstGeom>
            <a:solidFill>
              <a:srgbClr val="C9CC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4364079" y="4894277"/>
              <a:ext cx="263884" cy="120014"/>
            </a:xfrm>
            <a:prstGeom prst="rect">
              <a:avLst/>
            </a:prstGeom>
            <a:solidFill>
              <a:srgbClr val="AAC6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2294613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22700" y="88901"/>
            <a:ext cx="4483100" cy="482599"/>
          </a:xfrm>
          <a:prstGeom prst="rect">
            <a:avLst/>
          </a:prstGeom>
        </p:spPr>
        <p:txBody>
          <a:bodyPr/>
          <a:lstStyle>
            <a:lvl1pPr algn="ctr"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4427125" y="571500"/>
            <a:ext cx="3319875" cy="45719"/>
            <a:chOff x="4023692" y="4894277"/>
            <a:chExt cx="1964495" cy="120014"/>
          </a:xfrm>
        </p:grpSpPr>
        <p:sp>
          <p:nvSpPr>
            <p:cNvPr id="8" name="矩形 7"/>
            <p:cNvSpPr/>
            <p:nvPr/>
          </p:nvSpPr>
          <p:spPr>
            <a:xfrm>
              <a:off x="4023692" y="4894277"/>
              <a:ext cx="263884" cy="120014"/>
            </a:xfrm>
            <a:prstGeom prst="rect">
              <a:avLst/>
            </a:prstGeom>
            <a:solidFill>
              <a:srgbClr val="1CAE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4704135" y="4894277"/>
              <a:ext cx="263884" cy="120014"/>
            </a:xfrm>
            <a:prstGeom prst="rect">
              <a:avLst/>
            </a:prstGeom>
            <a:solidFill>
              <a:srgbClr val="F8AA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5044191" y="4894277"/>
              <a:ext cx="263884" cy="120014"/>
            </a:xfrm>
            <a:prstGeom prst="rect">
              <a:avLst/>
            </a:prstGeom>
            <a:solidFill>
              <a:srgbClr val="C84F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5384247" y="4894277"/>
              <a:ext cx="263884" cy="120014"/>
            </a:xfrm>
            <a:prstGeom prst="rect">
              <a:avLst/>
            </a:prstGeom>
            <a:solidFill>
              <a:srgbClr val="5468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5724303" y="4894277"/>
              <a:ext cx="263884" cy="120014"/>
            </a:xfrm>
            <a:prstGeom prst="rect">
              <a:avLst/>
            </a:prstGeom>
            <a:solidFill>
              <a:srgbClr val="C9CC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4364079" y="4894277"/>
              <a:ext cx="263884" cy="120014"/>
            </a:xfrm>
            <a:prstGeom prst="rect">
              <a:avLst/>
            </a:prstGeom>
            <a:solidFill>
              <a:srgbClr val="AAC6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4755270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22700" y="88901"/>
            <a:ext cx="4483100" cy="482599"/>
          </a:xfrm>
          <a:prstGeom prst="rect">
            <a:avLst/>
          </a:prstGeom>
        </p:spPr>
        <p:txBody>
          <a:bodyPr/>
          <a:lstStyle>
            <a:lvl1pPr algn="ctr"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4427125" y="571500"/>
            <a:ext cx="3319875" cy="45719"/>
            <a:chOff x="4023692" y="4894277"/>
            <a:chExt cx="1964495" cy="120014"/>
          </a:xfrm>
        </p:grpSpPr>
        <p:sp>
          <p:nvSpPr>
            <p:cNvPr id="8" name="矩形 7"/>
            <p:cNvSpPr/>
            <p:nvPr/>
          </p:nvSpPr>
          <p:spPr>
            <a:xfrm>
              <a:off x="4023692" y="4894277"/>
              <a:ext cx="263884" cy="120014"/>
            </a:xfrm>
            <a:prstGeom prst="rect">
              <a:avLst/>
            </a:prstGeom>
            <a:solidFill>
              <a:srgbClr val="1CAE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4704135" y="4894277"/>
              <a:ext cx="263884" cy="120014"/>
            </a:xfrm>
            <a:prstGeom prst="rect">
              <a:avLst/>
            </a:prstGeom>
            <a:solidFill>
              <a:srgbClr val="F8AA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5044191" y="4894277"/>
              <a:ext cx="263884" cy="120014"/>
            </a:xfrm>
            <a:prstGeom prst="rect">
              <a:avLst/>
            </a:prstGeom>
            <a:solidFill>
              <a:srgbClr val="C84F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5384247" y="4894277"/>
              <a:ext cx="263884" cy="120014"/>
            </a:xfrm>
            <a:prstGeom prst="rect">
              <a:avLst/>
            </a:prstGeom>
            <a:solidFill>
              <a:srgbClr val="5468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5724303" y="4894277"/>
              <a:ext cx="263884" cy="120014"/>
            </a:xfrm>
            <a:prstGeom prst="rect">
              <a:avLst/>
            </a:prstGeom>
            <a:solidFill>
              <a:srgbClr val="C9CC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4364079" y="4894277"/>
              <a:ext cx="263884" cy="120014"/>
            </a:xfrm>
            <a:prstGeom prst="rect">
              <a:avLst/>
            </a:prstGeom>
            <a:solidFill>
              <a:srgbClr val="AAC6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6090066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22700" y="88901"/>
            <a:ext cx="4483100" cy="482599"/>
          </a:xfrm>
          <a:prstGeom prst="rect">
            <a:avLst/>
          </a:prstGeom>
        </p:spPr>
        <p:txBody>
          <a:bodyPr/>
          <a:lstStyle>
            <a:lvl1pPr algn="ctr"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4427125" y="571500"/>
            <a:ext cx="3319875" cy="45719"/>
            <a:chOff x="4023692" y="4894277"/>
            <a:chExt cx="1964495" cy="120014"/>
          </a:xfrm>
        </p:grpSpPr>
        <p:sp>
          <p:nvSpPr>
            <p:cNvPr id="8" name="矩形 7"/>
            <p:cNvSpPr/>
            <p:nvPr/>
          </p:nvSpPr>
          <p:spPr>
            <a:xfrm>
              <a:off x="4023692" y="4894277"/>
              <a:ext cx="263884" cy="120014"/>
            </a:xfrm>
            <a:prstGeom prst="rect">
              <a:avLst/>
            </a:prstGeom>
            <a:solidFill>
              <a:srgbClr val="1CAE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4704135" y="4894277"/>
              <a:ext cx="263884" cy="120014"/>
            </a:xfrm>
            <a:prstGeom prst="rect">
              <a:avLst/>
            </a:prstGeom>
            <a:solidFill>
              <a:srgbClr val="F8AA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5044191" y="4894277"/>
              <a:ext cx="263884" cy="120014"/>
            </a:xfrm>
            <a:prstGeom prst="rect">
              <a:avLst/>
            </a:prstGeom>
            <a:solidFill>
              <a:srgbClr val="C84F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5384247" y="4894277"/>
              <a:ext cx="263884" cy="120014"/>
            </a:xfrm>
            <a:prstGeom prst="rect">
              <a:avLst/>
            </a:prstGeom>
            <a:solidFill>
              <a:srgbClr val="5468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5724303" y="4894277"/>
              <a:ext cx="263884" cy="120014"/>
            </a:xfrm>
            <a:prstGeom prst="rect">
              <a:avLst/>
            </a:prstGeom>
            <a:solidFill>
              <a:srgbClr val="C9CC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4364079" y="4894277"/>
              <a:ext cx="263884" cy="120014"/>
            </a:xfrm>
            <a:prstGeom prst="rect">
              <a:avLst/>
            </a:prstGeom>
            <a:solidFill>
              <a:srgbClr val="AAC6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4509882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22700" y="88901"/>
            <a:ext cx="4483100" cy="482599"/>
          </a:xfrm>
          <a:prstGeom prst="rect">
            <a:avLst/>
          </a:prstGeom>
        </p:spPr>
        <p:txBody>
          <a:bodyPr/>
          <a:lstStyle>
            <a:lvl1pPr algn="ctr"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4427125" y="571500"/>
            <a:ext cx="3319875" cy="45719"/>
            <a:chOff x="4023692" y="4894277"/>
            <a:chExt cx="1964495" cy="120014"/>
          </a:xfrm>
        </p:grpSpPr>
        <p:sp>
          <p:nvSpPr>
            <p:cNvPr id="8" name="矩形 7"/>
            <p:cNvSpPr/>
            <p:nvPr/>
          </p:nvSpPr>
          <p:spPr>
            <a:xfrm>
              <a:off x="4023692" y="4894277"/>
              <a:ext cx="263884" cy="120014"/>
            </a:xfrm>
            <a:prstGeom prst="rect">
              <a:avLst/>
            </a:prstGeom>
            <a:solidFill>
              <a:srgbClr val="1CAE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4704135" y="4894277"/>
              <a:ext cx="263884" cy="120014"/>
            </a:xfrm>
            <a:prstGeom prst="rect">
              <a:avLst/>
            </a:prstGeom>
            <a:solidFill>
              <a:srgbClr val="F8AA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5044191" y="4894277"/>
              <a:ext cx="263884" cy="120014"/>
            </a:xfrm>
            <a:prstGeom prst="rect">
              <a:avLst/>
            </a:prstGeom>
            <a:solidFill>
              <a:srgbClr val="C84F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5384247" y="4894277"/>
              <a:ext cx="263884" cy="120014"/>
            </a:xfrm>
            <a:prstGeom prst="rect">
              <a:avLst/>
            </a:prstGeom>
            <a:solidFill>
              <a:srgbClr val="5468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5724303" y="4894277"/>
              <a:ext cx="263884" cy="120014"/>
            </a:xfrm>
            <a:prstGeom prst="rect">
              <a:avLst/>
            </a:prstGeom>
            <a:solidFill>
              <a:srgbClr val="C9CC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4364079" y="4894277"/>
              <a:ext cx="263884" cy="120014"/>
            </a:xfrm>
            <a:prstGeom prst="rect">
              <a:avLst/>
            </a:prstGeom>
            <a:solidFill>
              <a:srgbClr val="AAC6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6925073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22700" y="88901"/>
            <a:ext cx="4483100" cy="482599"/>
          </a:xfrm>
          <a:prstGeom prst="rect">
            <a:avLst/>
          </a:prstGeom>
        </p:spPr>
        <p:txBody>
          <a:bodyPr/>
          <a:lstStyle>
            <a:lvl1pPr algn="ctr"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4427125" y="571500"/>
            <a:ext cx="3319875" cy="45719"/>
            <a:chOff x="4023692" y="4894277"/>
            <a:chExt cx="1964495" cy="120014"/>
          </a:xfrm>
        </p:grpSpPr>
        <p:sp>
          <p:nvSpPr>
            <p:cNvPr id="8" name="矩形 7"/>
            <p:cNvSpPr/>
            <p:nvPr/>
          </p:nvSpPr>
          <p:spPr>
            <a:xfrm>
              <a:off x="4023692" y="4894277"/>
              <a:ext cx="263884" cy="120014"/>
            </a:xfrm>
            <a:prstGeom prst="rect">
              <a:avLst/>
            </a:prstGeom>
            <a:solidFill>
              <a:srgbClr val="1CAE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4704135" y="4894277"/>
              <a:ext cx="263884" cy="120014"/>
            </a:xfrm>
            <a:prstGeom prst="rect">
              <a:avLst/>
            </a:prstGeom>
            <a:solidFill>
              <a:srgbClr val="F8AA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5044191" y="4894277"/>
              <a:ext cx="263884" cy="120014"/>
            </a:xfrm>
            <a:prstGeom prst="rect">
              <a:avLst/>
            </a:prstGeom>
            <a:solidFill>
              <a:srgbClr val="C84F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5384247" y="4894277"/>
              <a:ext cx="263884" cy="120014"/>
            </a:xfrm>
            <a:prstGeom prst="rect">
              <a:avLst/>
            </a:prstGeom>
            <a:solidFill>
              <a:srgbClr val="5468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5724303" y="4894277"/>
              <a:ext cx="263884" cy="120014"/>
            </a:xfrm>
            <a:prstGeom prst="rect">
              <a:avLst/>
            </a:prstGeom>
            <a:solidFill>
              <a:srgbClr val="C9CC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4364079" y="4894277"/>
              <a:ext cx="263884" cy="120014"/>
            </a:xfrm>
            <a:prstGeom prst="rect">
              <a:avLst/>
            </a:prstGeom>
            <a:solidFill>
              <a:srgbClr val="AAC6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33330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9FE70AE1-F3FA-4000-A175-6EE1DF78C57A}" type="datetimeFigureOut">
              <a:rPr lang="zh-CN" altLang="en-US" smtClean="0"/>
              <a:pPr/>
              <a:t>2019-07-01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2CE906DA-49E7-404C-BCF3-A2A7CD3824A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808696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22700" y="88901"/>
            <a:ext cx="4483100" cy="482599"/>
          </a:xfrm>
          <a:prstGeom prst="rect">
            <a:avLst/>
          </a:prstGeom>
        </p:spPr>
        <p:txBody>
          <a:bodyPr/>
          <a:lstStyle>
            <a:lvl1pPr algn="ctr"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4427125" y="571500"/>
            <a:ext cx="3319875" cy="45719"/>
            <a:chOff x="4023692" y="4894277"/>
            <a:chExt cx="1964495" cy="120014"/>
          </a:xfrm>
        </p:grpSpPr>
        <p:sp>
          <p:nvSpPr>
            <p:cNvPr id="8" name="矩形 7"/>
            <p:cNvSpPr/>
            <p:nvPr/>
          </p:nvSpPr>
          <p:spPr>
            <a:xfrm>
              <a:off x="4023692" y="4894277"/>
              <a:ext cx="263884" cy="120014"/>
            </a:xfrm>
            <a:prstGeom prst="rect">
              <a:avLst/>
            </a:prstGeom>
            <a:solidFill>
              <a:srgbClr val="1CAE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4704135" y="4894277"/>
              <a:ext cx="263884" cy="120014"/>
            </a:xfrm>
            <a:prstGeom prst="rect">
              <a:avLst/>
            </a:prstGeom>
            <a:solidFill>
              <a:srgbClr val="F8AA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5044191" y="4894277"/>
              <a:ext cx="263884" cy="120014"/>
            </a:xfrm>
            <a:prstGeom prst="rect">
              <a:avLst/>
            </a:prstGeom>
            <a:solidFill>
              <a:srgbClr val="C84F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5384247" y="4894277"/>
              <a:ext cx="263884" cy="120014"/>
            </a:xfrm>
            <a:prstGeom prst="rect">
              <a:avLst/>
            </a:prstGeom>
            <a:solidFill>
              <a:srgbClr val="5468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5724303" y="4894277"/>
              <a:ext cx="263884" cy="120014"/>
            </a:xfrm>
            <a:prstGeom prst="rect">
              <a:avLst/>
            </a:prstGeom>
            <a:solidFill>
              <a:srgbClr val="C9CC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4364079" y="4894277"/>
              <a:ext cx="263884" cy="120014"/>
            </a:xfrm>
            <a:prstGeom prst="rect">
              <a:avLst/>
            </a:prstGeom>
            <a:solidFill>
              <a:srgbClr val="AAC6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7959178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22700" y="88901"/>
            <a:ext cx="4483100" cy="482599"/>
          </a:xfrm>
          <a:prstGeom prst="rect">
            <a:avLst/>
          </a:prstGeom>
        </p:spPr>
        <p:txBody>
          <a:bodyPr/>
          <a:lstStyle>
            <a:lvl1pPr algn="ctr"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4427125" y="571500"/>
            <a:ext cx="3319875" cy="45719"/>
            <a:chOff x="4023692" y="4894277"/>
            <a:chExt cx="1964495" cy="120014"/>
          </a:xfrm>
        </p:grpSpPr>
        <p:sp>
          <p:nvSpPr>
            <p:cNvPr id="8" name="矩形 7"/>
            <p:cNvSpPr/>
            <p:nvPr/>
          </p:nvSpPr>
          <p:spPr>
            <a:xfrm>
              <a:off x="4023692" y="4894277"/>
              <a:ext cx="263884" cy="120014"/>
            </a:xfrm>
            <a:prstGeom prst="rect">
              <a:avLst/>
            </a:prstGeom>
            <a:solidFill>
              <a:srgbClr val="1CAE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4704135" y="4894277"/>
              <a:ext cx="263884" cy="120014"/>
            </a:xfrm>
            <a:prstGeom prst="rect">
              <a:avLst/>
            </a:prstGeom>
            <a:solidFill>
              <a:srgbClr val="F8AA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5044191" y="4894277"/>
              <a:ext cx="263884" cy="120014"/>
            </a:xfrm>
            <a:prstGeom prst="rect">
              <a:avLst/>
            </a:prstGeom>
            <a:solidFill>
              <a:srgbClr val="C84F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5384247" y="4894277"/>
              <a:ext cx="263884" cy="120014"/>
            </a:xfrm>
            <a:prstGeom prst="rect">
              <a:avLst/>
            </a:prstGeom>
            <a:solidFill>
              <a:srgbClr val="5468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5724303" y="4894277"/>
              <a:ext cx="263884" cy="120014"/>
            </a:xfrm>
            <a:prstGeom prst="rect">
              <a:avLst/>
            </a:prstGeom>
            <a:solidFill>
              <a:srgbClr val="C9CC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4364079" y="4894277"/>
              <a:ext cx="263884" cy="120014"/>
            </a:xfrm>
            <a:prstGeom prst="rect">
              <a:avLst/>
            </a:prstGeom>
            <a:solidFill>
              <a:srgbClr val="AAC6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0966953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22700" y="88901"/>
            <a:ext cx="4483100" cy="482599"/>
          </a:xfrm>
          <a:prstGeom prst="rect">
            <a:avLst/>
          </a:prstGeom>
        </p:spPr>
        <p:txBody>
          <a:bodyPr/>
          <a:lstStyle>
            <a:lvl1pPr algn="ctr"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4427125" y="571500"/>
            <a:ext cx="3319875" cy="45719"/>
            <a:chOff x="4023692" y="4894277"/>
            <a:chExt cx="1964495" cy="120014"/>
          </a:xfrm>
        </p:grpSpPr>
        <p:sp>
          <p:nvSpPr>
            <p:cNvPr id="8" name="矩形 7"/>
            <p:cNvSpPr/>
            <p:nvPr/>
          </p:nvSpPr>
          <p:spPr>
            <a:xfrm>
              <a:off x="4023692" y="4894277"/>
              <a:ext cx="263884" cy="120014"/>
            </a:xfrm>
            <a:prstGeom prst="rect">
              <a:avLst/>
            </a:prstGeom>
            <a:solidFill>
              <a:srgbClr val="1CAE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4704135" y="4894277"/>
              <a:ext cx="263884" cy="120014"/>
            </a:xfrm>
            <a:prstGeom prst="rect">
              <a:avLst/>
            </a:prstGeom>
            <a:solidFill>
              <a:srgbClr val="F8AA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5044191" y="4894277"/>
              <a:ext cx="263884" cy="120014"/>
            </a:xfrm>
            <a:prstGeom prst="rect">
              <a:avLst/>
            </a:prstGeom>
            <a:solidFill>
              <a:srgbClr val="C84F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5384247" y="4894277"/>
              <a:ext cx="263884" cy="120014"/>
            </a:xfrm>
            <a:prstGeom prst="rect">
              <a:avLst/>
            </a:prstGeom>
            <a:solidFill>
              <a:srgbClr val="5468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5724303" y="4894277"/>
              <a:ext cx="263884" cy="120014"/>
            </a:xfrm>
            <a:prstGeom prst="rect">
              <a:avLst/>
            </a:prstGeom>
            <a:solidFill>
              <a:srgbClr val="C9CC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4364079" y="4894277"/>
              <a:ext cx="263884" cy="120014"/>
            </a:xfrm>
            <a:prstGeom prst="rect">
              <a:avLst/>
            </a:prstGeom>
            <a:solidFill>
              <a:srgbClr val="AAC6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6052245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22700" y="88901"/>
            <a:ext cx="4483100" cy="482599"/>
          </a:xfrm>
          <a:prstGeom prst="rect">
            <a:avLst/>
          </a:prstGeom>
        </p:spPr>
        <p:txBody>
          <a:bodyPr/>
          <a:lstStyle>
            <a:lvl1pPr algn="ctr"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4427125" y="571500"/>
            <a:ext cx="3319875" cy="45719"/>
            <a:chOff x="4023692" y="4894277"/>
            <a:chExt cx="1964495" cy="120014"/>
          </a:xfrm>
        </p:grpSpPr>
        <p:sp>
          <p:nvSpPr>
            <p:cNvPr id="8" name="矩形 7"/>
            <p:cNvSpPr/>
            <p:nvPr/>
          </p:nvSpPr>
          <p:spPr>
            <a:xfrm>
              <a:off x="4023692" y="4894277"/>
              <a:ext cx="263884" cy="120014"/>
            </a:xfrm>
            <a:prstGeom prst="rect">
              <a:avLst/>
            </a:prstGeom>
            <a:solidFill>
              <a:srgbClr val="1CAE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4704135" y="4894277"/>
              <a:ext cx="263884" cy="120014"/>
            </a:xfrm>
            <a:prstGeom prst="rect">
              <a:avLst/>
            </a:prstGeom>
            <a:solidFill>
              <a:srgbClr val="F8AA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5044191" y="4894277"/>
              <a:ext cx="263884" cy="120014"/>
            </a:xfrm>
            <a:prstGeom prst="rect">
              <a:avLst/>
            </a:prstGeom>
            <a:solidFill>
              <a:srgbClr val="C84F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5384247" y="4894277"/>
              <a:ext cx="263884" cy="120014"/>
            </a:xfrm>
            <a:prstGeom prst="rect">
              <a:avLst/>
            </a:prstGeom>
            <a:solidFill>
              <a:srgbClr val="5468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5724303" y="4894277"/>
              <a:ext cx="263884" cy="120014"/>
            </a:xfrm>
            <a:prstGeom prst="rect">
              <a:avLst/>
            </a:prstGeom>
            <a:solidFill>
              <a:srgbClr val="C9CC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4364079" y="4894277"/>
              <a:ext cx="263884" cy="120014"/>
            </a:xfrm>
            <a:prstGeom prst="rect">
              <a:avLst/>
            </a:prstGeom>
            <a:solidFill>
              <a:srgbClr val="AAC6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25287052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22700" y="88901"/>
            <a:ext cx="4483100" cy="482599"/>
          </a:xfrm>
          <a:prstGeom prst="rect">
            <a:avLst/>
          </a:prstGeom>
        </p:spPr>
        <p:txBody>
          <a:bodyPr/>
          <a:lstStyle>
            <a:lvl1pPr algn="ctr"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4427125" y="571500"/>
            <a:ext cx="3319875" cy="45719"/>
            <a:chOff x="4023692" y="4894277"/>
            <a:chExt cx="1964495" cy="120014"/>
          </a:xfrm>
        </p:grpSpPr>
        <p:sp>
          <p:nvSpPr>
            <p:cNvPr id="8" name="矩形 7"/>
            <p:cNvSpPr/>
            <p:nvPr/>
          </p:nvSpPr>
          <p:spPr>
            <a:xfrm>
              <a:off x="4023692" y="4894277"/>
              <a:ext cx="263884" cy="120014"/>
            </a:xfrm>
            <a:prstGeom prst="rect">
              <a:avLst/>
            </a:prstGeom>
            <a:solidFill>
              <a:srgbClr val="1CAE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4704135" y="4894277"/>
              <a:ext cx="263884" cy="120014"/>
            </a:xfrm>
            <a:prstGeom prst="rect">
              <a:avLst/>
            </a:prstGeom>
            <a:solidFill>
              <a:srgbClr val="F8AA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5044191" y="4894277"/>
              <a:ext cx="263884" cy="120014"/>
            </a:xfrm>
            <a:prstGeom prst="rect">
              <a:avLst/>
            </a:prstGeom>
            <a:solidFill>
              <a:srgbClr val="C84F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5384247" y="4894277"/>
              <a:ext cx="263884" cy="120014"/>
            </a:xfrm>
            <a:prstGeom prst="rect">
              <a:avLst/>
            </a:prstGeom>
            <a:solidFill>
              <a:srgbClr val="5468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5724303" y="4894277"/>
              <a:ext cx="263884" cy="120014"/>
            </a:xfrm>
            <a:prstGeom prst="rect">
              <a:avLst/>
            </a:prstGeom>
            <a:solidFill>
              <a:srgbClr val="C9CC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4364079" y="4894277"/>
              <a:ext cx="263884" cy="120014"/>
            </a:xfrm>
            <a:prstGeom prst="rect">
              <a:avLst/>
            </a:prstGeom>
            <a:solidFill>
              <a:srgbClr val="AAC6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8811491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22700" y="88901"/>
            <a:ext cx="4483100" cy="482599"/>
          </a:xfrm>
          <a:prstGeom prst="rect">
            <a:avLst/>
          </a:prstGeom>
        </p:spPr>
        <p:txBody>
          <a:bodyPr/>
          <a:lstStyle>
            <a:lvl1pPr algn="ctr"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4427125" y="571500"/>
            <a:ext cx="3319875" cy="45719"/>
            <a:chOff x="4023692" y="4894277"/>
            <a:chExt cx="1964495" cy="120014"/>
          </a:xfrm>
        </p:grpSpPr>
        <p:sp>
          <p:nvSpPr>
            <p:cNvPr id="8" name="矩形 7"/>
            <p:cNvSpPr/>
            <p:nvPr/>
          </p:nvSpPr>
          <p:spPr>
            <a:xfrm>
              <a:off x="4023692" y="4894277"/>
              <a:ext cx="263884" cy="120014"/>
            </a:xfrm>
            <a:prstGeom prst="rect">
              <a:avLst/>
            </a:prstGeom>
            <a:solidFill>
              <a:srgbClr val="1CAE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4704135" y="4894277"/>
              <a:ext cx="263884" cy="120014"/>
            </a:xfrm>
            <a:prstGeom prst="rect">
              <a:avLst/>
            </a:prstGeom>
            <a:solidFill>
              <a:srgbClr val="F8AA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5044191" y="4894277"/>
              <a:ext cx="263884" cy="120014"/>
            </a:xfrm>
            <a:prstGeom prst="rect">
              <a:avLst/>
            </a:prstGeom>
            <a:solidFill>
              <a:srgbClr val="C84F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5384247" y="4894277"/>
              <a:ext cx="263884" cy="120014"/>
            </a:xfrm>
            <a:prstGeom prst="rect">
              <a:avLst/>
            </a:prstGeom>
            <a:solidFill>
              <a:srgbClr val="5468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5724303" y="4894277"/>
              <a:ext cx="263884" cy="120014"/>
            </a:xfrm>
            <a:prstGeom prst="rect">
              <a:avLst/>
            </a:prstGeom>
            <a:solidFill>
              <a:srgbClr val="C9CC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4364079" y="4894277"/>
              <a:ext cx="263884" cy="120014"/>
            </a:xfrm>
            <a:prstGeom prst="rect">
              <a:avLst/>
            </a:prstGeom>
            <a:solidFill>
              <a:srgbClr val="AAC6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456700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22700" y="88901"/>
            <a:ext cx="4483100" cy="482599"/>
          </a:xfrm>
          <a:prstGeom prst="rect">
            <a:avLst/>
          </a:prstGeom>
        </p:spPr>
        <p:txBody>
          <a:bodyPr/>
          <a:lstStyle>
            <a:lvl1pPr algn="ctr"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4427125" y="571500"/>
            <a:ext cx="3319875" cy="45719"/>
            <a:chOff x="4023692" y="4894277"/>
            <a:chExt cx="1964495" cy="120014"/>
          </a:xfrm>
        </p:grpSpPr>
        <p:sp>
          <p:nvSpPr>
            <p:cNvPr id="8" name="矩形 7"/>
            <p:cNvSpPr/>
            <p:nvPr/>
          </p:nvSpPr>
          <p:spPr>
            <a:xfrm>
              <a:off x="4023692" y="4894277"/>
              <a:ext cx="263884" cy="120014"/>
            </a:xfrm>
            <a:prstGeom prst="rect">
              <a:avLst/>
            </a:prstGeom>
            <a:solidFill>
              <a:srgbClr val="1CAE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4704135" y="4894277"/>
              <a:ext cx="263884" cy="120014"/>
            </a:xfrm>
            <a:prstGeom prst="rect">
              <a:avLst/>
            </a:prstGeom>
            <a:solidFill>
              <a:srgbClr val="F8AA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5044191" y="4894277"/>
              <a:ext cx="263884" cy="120014"/>
            </a:xfrm>
            <a:prstGeom prst="rect">
              <a:avLst/>
            </a:prstGeom>
            <a:solidFill>
              <a:srgbClr val="C84F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5384247" y="4894277"/>
              <a:ext cx="263884" cy="120014"/>
            </a:xfrm>
            <a:prstGeom prst="rect">
              <a:avLst/>
            </a:prstGeom>
            <a:solidFill>
              <a:srgbClr val="5468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5724303" y="4894277"/>
              <a:ext cx="263884" cy="120014"/>
            </a:xfrm>
            <a:prstGeom prst="rect">
              <a:avLst/>
            </a:prstGeom>
            <a:solidFill>
              <a:srgbClr val="C9CC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4364079" y="4894277"/>
              <a:ext cx="263884" cy="120014"/>
            </a:xfrm>
            <a:prstGeom prst="rect">
              <a:avLst/>
            </a:prstGeom>
            <a:solidFill>
              <a:srgbClr val="AAC6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1835486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22700" y="88901"/>
            <a:ext cx="4483100" cy="482599"/>
          </a:xfrm>
          <a:prstGeom prst="rect">
            <a:avLst/>
          </a:prstGeom>
        </p:spPr>
        <p:txBody>
          <a:bodyPr/>
          <a:lstStyle>
            <a:lvl1pPr algn="ctr"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4427125" y="571500"/>
            <a:ext cx="3319875" cy="45719"/>
            <a:chOff x="4023692" y="4894277"/>
            <a:chExt cx="1964495" cy="120014"/>
          </a:xfrm>
        </p:grpSpPr>
        <p:sp>
          <p:nvSpPr>
            <p:cNvPr id="8" name="矩形 7"/>
            <p:cNvSpPr/>
            <p:nvPr/>
          </p:nvSpPr>
          <p:spPr>
            <a:xfrm>
              <a:off x="4023692" y="4894277"/>
              <a:ext cx="263884" cy="120014"/>
            </a:xfrm>
            <a:prstGeom prst="rect">
              <a:avLst/>
            </a:prstGeom>
            <a:solidFill>
              <a:srgbClr val="1CAE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4704135" y="4894277"/>
              <a:ext cx="263884" cy="120014"/>
            </a:xfrm>
            <a:prstGeom prst="rect">
              <a:avLst/>
            </a:prstGeom>
            <a:solidFill>
              <a:srgbClr val="F8AA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5044191" y="4894277"/>
              <a:ext cx="263884" cy="120014"/>
            </a:xfrm>
            <a:prstGeom prst="rect">
              <a:avLst/>
            </a:prstGeom>
            <a:solidFill>
              <a:srgbClr val="C84F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5384247" y="4894277"/>
              <a:ext cx="263884" cy="120014"/>
            </a:xfrm>
            <a:prstGeom prst="rect">
              <a:avLst/>
            </a:prstGeom>
            <a:solidFill>
              <a:srgbClr val="5468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5724303" y="4894277"/>
              <a:ext cx="263884" cy="120014"/>
            </a:xfrm>
            <a:prstGeom prst="rect">
              <a:avLst/>
            </a:prstGeom>
            <a:solidFill>
              <a:srgbClr val="C9CC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4364079" y="4894277"/>
              <a:ext cx="263884" cy="120014"/>
            </a:xfrm>
            <a:prstGeom prst="rect">
              <a:avLst/>
            </a:prstGeom>
            <a:solidFill>
              <a:srgbClr val="AAC6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0469508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22700" y="88901"/>
            <a:ext cx="4483100" cy="482599"/>
          </a:xfrm>
          <a:prstGeom prst="rect">
            <a:avLst/>
          </a:prstGeom>
        </p:spPr>
        <p:txBody>
          <a:bodyPr/>
          <a:lstStyle>
            <a:lvl1pPr algn="ctr"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4427125" y="571500"/>
            <a:ext cx="3319875" cy="45719"/>
            <a:chOff x="4023692" y="4894277"/>
            <a:chExt cx="1964495" cy="120014"/>
          </a:xfrm>
        </p:grpSpPr>
        <p:sp>
          <p:nvSpPr>
            <p:cNvPr id="8" name="矩形 7"/>
            <p:cNvSpPr/>
            <p:nvPr/>
          </p:nvSpPr>
          <p:spPr>
            <a:xfrm>
              <a:off x="4023692" y="4894277"/>
              <a:ext cx="263884" cy="120014"/>
            </a:xfrm>
            <a:prstGeom prst="rect">
              <a:avLst/>
            </a:prstGeom>
            <a:solidFill>
              <a:srgbClr val="1CAE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4704135" y="4894277"/>
              <a:ext cx="263884" cy="120014"/>
            </a:xfrm>
            <a:prstGeom prst="rect">
              <a:avLst/>
            </a:prstGeom>
            <a:solidFill>
              <a:srgbClr val="F8AA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5044191" y="4894277"/>
              <a:ext cx="263884" cy="120014"/>
            </a:xfrm>
            <a:prstGeom prst="rect">
              <a:avLst/>
            </a:prstGeom>
            <a:solidFill>
              <a:srgbClr val="C84F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5384247" y="4894277"/>
              <a:ext cx="263884" cy="120014"/>
            </a:xfrm>
            <a:prstGeom prst="rect">
              <a:avLst/>
            </a:prstGeom>
            <a:solidFill>
              <a:srgbClr val="5468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5724303" y="4894277"/>
              <a:ext cx="263884" cy="120014"/>
            </a:xfrm>
            <a:prstGeom prst="rect">
              <a:avLst/>
            </a:prstGeom>
            <a:solidFill>
              <a:srgbClr val="C9CC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4364079" y="4894277"/>
              <a:ext cx="263884" cy="120014"/>
            </a:xfrm>
            <a:prstGeom prst="rect">
              <a:avLst/>
            </a:prstGeom>
            <a:solidFill>
              <a:srgbClr val="AAC6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4247700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22700" y="88901"/>
            <a:ext cx="4483100" cy="482599"/>
          </a:xfrm>
          <a:prstGeom prst="rect">
            <a:avLst/>
          </a:prstGeom>
        </p:spPr>
        <p:txBody>
          <a:bodyPr/>
          <a:lstStyle>
            <a:lvl1pPr algn="ctr"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4427125" y="571500"/>
            <a:ext cx="3319875" cy="45719"/>
            <a:chOff x="4023692" y="4894277"/>
            <a:chExt cx="1964495" cy="120014"/>
          </a:xfrm>
        </p:grpSpPr>
        <p:sp>
          <p:nvSpPr>
            <p:cNvPr id="8" name="矩形 7"/>
            <p:cNvSpPr/>
            <p:nvPr/>
          </p:nvSpPr>
          <p:spPr>
            <a:xfrm>
              <a:off x="4023692" y="4894277"/>
              <a:ext cx="263884" cy="120014"/>
            </a:xfrm>
            <a:prstGeom prst="rect">
              <a:avLst/>
            </a:prstGeom>
            <a:solidFill>
              <a:srgbClr val="1CAE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4704135" y="4894277"/>
              <a:ext cx="263884" cy="120014"/>
            </a:xfrm>
            <a:prstGeom prst="rect">
              <a:avLst/>
            </a:prstGeom>
            <a:solidFill>
              <a:srgbClr val="F8AA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5044191" y="4894277"/>
              <a:ext cx="263884" cy="120014"/>
            </a:xfrm>
            <a:prstGeom prst="rect">
              <a:avLst/>
            </a:prstGeom>
            <a:solidFill>
              <a:srgbClr val="C84F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5384247" y="4894277"/>
              <a:ext cx="263884" cy="120014"/>
            </a:xfrm>
            <a:prstGeom prst="rect">
              <a:avLst/>
            </a:prstGeom>
            <a:solidFill>
              <a:srgbClr val="5468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5724303" y="4894277"/>
              <a:ext cx="263884" cy="120014"/>
            </a:xfrm>
            <a:prstGeom prst="rect">
              <a:avLst/>
            </a:prstGeom>
            <a:solidFill>
              <a:srgbClr val="C9CC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4364079" y="4894277"/>
              <a:ext cx="263884" cy="120014"/>
            </a:xfrm>
            <a:prstGeom prst="rect">
              <a:avLst/>
            </a:prstGeom>
            <a:solidFill>
              <a:srgbClr val="AAC6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22123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9FE70AE1-F3FA-4000-A175-6EE1DF78C57A}" type="datetimeFigureOut">
              <a:rPr lang="zh-CN" altLang="en-US" smtClean="0"/>
              <a:pPr/>
              <a:t>2019-07-01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2CE906DA-49E7-404C-BCF3-A2A7CD3824A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535608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8_标题和内容">
    <p:bg>
      <p:bgPr>
        <a:gradFill flip="none" rotWithShape="1">
          <a:gsLst>
            <a:gs pos="26000">
              <a:srgbClr val="EBECF0"/>
            </a:gs>
            <a:gs pos="0">
              <a:srgbClr val="D7D9E1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 userDrawn="1"/>
        </p:nvCxnSpPr>
        <p:spPr>
          <a:xfrm>
            <a:off x="687011" y="832154"/>
            <a:ext cx="4256863" cy="6982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 userDrawn="1"/>
        </p:nvCxnSpPr>
        <p:spPr>
          <a:xfrm>
            <a:off x="7248131" y="839135"/>
            <a:ext cx="4352873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367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Tm="0">
        <p14:vortex dir="r"/>
      </p:transition>
    </mc:Choice>
    <mc:Fallback xmlns="">
      <p:transition spd="slow" advTm="0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9_标题和内容">
    <p:bg>
      <p:bgPr>
        <a:gradFill flip="none" rotWithShape="1">
          <a:gsLst>
            <a:gs pos="26000">
              <a:srgbClr val="EBECF0"/>
            </a:gs>
            <a:gs pos="0">
              <a:srgbClr val="D7D9E1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 userDrawn="1"/>
        </p:nvCxnSpPr>
        <p:spPr>
          <a:xfrm>
            <a:off x="687011" y="832154"/>
            <a:ext cx="4256863" cy="6982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 userDrawn="1"/>
        </p:nvCxnSpPr>
        <p:spPr>
          <a:xfrm>
            <a:off x="7248131" y="839135"/>
            <a:ext cx="4352873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1816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Tm="0">
        <p14:vortex dir="r"/>
      </p:transition>
    </mc:Choice>
    <mc:Fallback xmlns="">
      <p:transition spd="slow" advTm="0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标题和内容">
    <p:bg>
      <p:bgPr>
        <a:gradFill flip="none" rotWithShape="1">
          <a:gsLst>
            <a:gs pos="26000">
              <a:srgbClr val="EBECF0"/>
            </a:gs>
            <a:gs pos="0">
              <a:srgbClr val="D7D9E1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 userDrawn="1"/>
        </p:nvCxnSpPr>
        <p:spPr>
          <a:xfrm>
            <a:off x="687011" y="832154"/>
            <a:ext cx="4256863" cy="6982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 userDrawn="1"/>
        </p:nvCxnSpPr>
        <p:spPr>
          <a:xfrm>
            <a:off x="7248131" y="839135"/>
            <a:ext cx="4352873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9246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Tm="0">
        <p14:vortex dir="r"/>
      </p:transition>
    </mc:Choice>
    <mc:Fallback xmlns="">
      <p:transition spd="slow" advTm="0"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65" y="0"/>
            <a:ext cx="12164135" cy="6858000"/>
          </a:xfrm>
          <a:prstGeom prst="rect">
            <a:avLst/>
          </a:prstGeom>
        </p:spPr>
      </p:pic>
      <p:grpSp>
        <p:nvGrpSpPr>
          <p:cNvPr id="12" name="组合 11"/>
          <p:cNvGrpSpPr/>
          <p:nvPr userDrawn="1"/>
        </p:nvGrpSpPr>
        <p:grpSpPr>
          <a:xfrm>
            <a:off x="456931" y="362789"/>
            <a:ext cx="550504" cy="761956"/>
            <a:chOff x="270690" y="334964"/>
            <a:chExt cx="412878" cy="571467"/>
          </a:xfrm>
        </p:grpSpPr>
        <p:sp>
          <p:nvSpPr>
            <p:cNvPr id="7" name="Oval 40"/>
            <p:cNvSpPr>
              <a:spLocks noChangeArrowheads="1"/>
            </p:cNvSpPr>
            <p:nvPr userDrawn="1"/>
          </p:nvSpPr>
          <p:spPr bwMode="auto">
            <a:xfrm>
              <a:off x="311969" y="843558"/>
              <a:ext cx="341784" cy="5741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" name="Freeform 41"/>
            <p:cNvSpPr>
              <a:spLocks/>
            </p:cNvSpPr>
            <p:nvPr userDrawn="1"/>
          </p:nvSpPr>
          <p:spPr bwMode="auto">
            <a:xfrm>
              <a:off x="270690" y="334964"/>
              <a:ext cx="412878" cy="571467"/>
            </a:xfrm>
            <a:custGeom>
              <a:avLst/>
              <a:gdLst>
                <a:gd name="T0" fmla="*/ 128 w 128"/>
                <a:gd name="T1" fmla="*/ 68 h 177"/>
                <a:gd name="T2" fmla="*/ 128 w 128"/>
                <a:gd name="T3" fmla="*/ 64 h 177"/>
                <a:gd name="T4" fmla="*/ 64 w 128"/>
                <a:gd name="T5" fmla="*/ 0 h 177"/>
                <a:gd name="T6" fmla="*/ 0 w 128"/>
                <a:gd name="T7" fmla="*/ 64 h 177"/>
                <a:gd name="T8" fmla="*/ 0 w 128"/>
                <a:gd name="T9" fmla="*/ 70 h 177"/>
                <a:gd name="T10" fmla="*/ 0 w 128"/>
                <a:gd name="T11" fmla="*/ 71 h 177"/>
                <a:gd name="T12" fmla="*/ 64 w 128"/>
                <a:gd name="T13" fmla="*/ 177 h 177"/>
                <a:gd name="T14" fmla="*/ 125 w 128"/>
                <a:gd name="T15" fmla="*/ 83 h 177"/>
                <a:gd name="T16" fmla="*/ 128 w 128"/>
                <a:gd name="T17" fmla="*/ 68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8" h="177">
                  <a:moveTo>
                    <a:pt x="128" y="68"/>
                  </a:moveTo>
                  <a:cubicBezTo>
                    <a:pt x="128" y="65"/>
                    <a:pt x="128" y="64"/>
                    <a:pt x="128" y="64"/>
                  </a:cubicBezTo>
                  <a:cubicBezTo>
                    <a:pt x="128" y="28"/>
                    <a:pt x="99" y="0"/>
                    <a:pt x="64" y="0"/>
                  </a:cubicBezTo>
                  <a:cubicBezTo>
                    <a:pt x="29" y="0"/>
                    <a:pt x="0" y="28"/>
                    <a:pt x="0" y="64"/>
                  </a:cubicBezTo>
                  <a:cubicBezTo>
                    <a:pt x="0" y="66"/>
                    <a:pt x="0" y="68"/>
                    <a:pt x="0" y="70"/>
                  </a:cubicBezTo>
                  <a:cubicBezTo>
                    <a:pt x="0" y="70"/>
                    <a:pt x="0" y="70"/>
                    <a:pt x="0" y="71"/>
                  </a:cubicBezTo>
                  <a:cubicBezTo>
                    <a:pt x="5" y="122"/>
                    <a:pt x="64" y="177"/>
                    <a:pt x="64" y="177"/>
                  </a:cubicBezTo>
                  <a:cubicBezTo>
                    <a:pt x="105" y="138"/>
                    <a:pt x="120" y="103"/>
                    <a:pt x="125" y="83"/>
                  </a:cubicBezTo>
                  <a:cubicBezTo>
                    <a:pt x="127" y="78"/>
                    <a:pt x="127" y="73"/>
                    <a:pt x="128" y="68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9" name="Oval 42"/>
            <p:cNvSpPr>
              <a:spLocks noChangeArrowheads="1"/>
            </p:cNvSpPr>
            <p:nvPr userDrawn="1"/>
          </p:nvSpPr>
          <p:spPr bwMode="auto">
            <a:xfrm>
              <a:off x="329426" y="403226"/>
              <a:ext cx="310342" cy="310341"/>
            </a:xfrm>
            <a:prstGeom prst="ellipse">
              <a:avLst/>
            </a:prstGeom>
            <a:solidFill>
              <a:schemeClr val="bg1">
                <a:alpha val="32157"/>
              </a:schemeClr>
            </a:solidFill>
            <a:ln w="57150"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06572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1007435" y="833864"/>
            <a:ext cx="104651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7"/>
          <p:cNvGrpSpPr>
            <a:grpSpLocks/>
          </p:cNvGrpSpPr>
          <p:nvPr userDrawn="1"/>
        </p:nvGrpSpPr>
        <p:grpSpPr bwMode="auto">
          <a:xfrm>
            <a:off x="431371" y="390527"/>
            <a:ext cx="520496" cy="274639"/>
            <a:chOff x="0" y="0"/>
            <a:chExt cx="1041399" cy="549275"/>
          </a:xfrm>
        </p:grpSpPr>
        <p:sp>
          <p:nvSpPr>
            <p:cNvPr id="13" name="Freeform 16"/>
            <p:cNvSpPr>
              <a:spLocks/>
            </p:cNvSpPr>
            <p:nvPr/>
          </p:nvSpPr>
          <p:spPr bwMode="auto">
            <a:xfrm>
              <a:off x="0" y="0"/>
              <a:ext cx="361950" cy="549275"/>
            </a:xfrm>
            <a:custGeom>
              <a:avLst/>
              <a:gdLst>
                <a:gd name="T0" fmla="*/ 4 w 400"/>
                <a:gd name="T1" fmla="*/ 92 h 608"/>
                <a:gd name="T2" fmla="*/ 96 w 400"/>
                <a:gd name="T3" fmla="*/ 0 h 608"/>
                <a:gd name="T4" fmla="*/ 400 w 400"/>
                <a:gd name="T5" fmla="*/ 304 h 608"/>
                <a:gd name="T6" fmla="*/ 96 w 400"/>
                <a:gd name="T7" fmla="*/ 608 h 608"/>
                <a:gd name="T8" fmla="*/ 0 w 400"/>
                <a:gd name="T9" fmla="*/ 512 h 608"/>
                <a:gd name="T10" fmla="*/ 212 w 400"/>
                <a:gd name="T11" fmla="*/ 300 h 608"/>
                <a:gd name="T12" fmla="*/ 4 w 400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0" h="608">
                  <a:moveTo>
                    <a:pt x="4" y="92"/>
                  </a:moveTo>
                  <a:lnTo>
                    <a:pt x="96" y="0"/>
                  </a:lnTo>
                  <a:lnTo>
                    <a:pt x="400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005D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>
                <a:solidFill>
                  <a:prstClr val="black"/>
                </a:solidFill>
              </a:endParaRPr>
            </a:p>
          </p:txBody>
        </p:sp>
        <p:sp>
          <p:nvSpPr>
            <p:cNvPr id="14" name="Freeform 17"/>
            <p:cNvSpPr>
              <a:spLocks/>
            </p:cNvSpPr>
            <p:nvPr/>
          </p:nvSpPr>
          <p:spPr bwMode="auto">
            <a:xfrm>
              <a:off x="3381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6 w 399"/>
                <a:gd name="T3" fmla="*/ 0 h 608"/>
                <a:gd name="T4" fmla="*/ 399 w 399"/>
                <a:gd name="T5" fmla="*/ 304 h 608"/>
                <a:gd name="T6" fmla="*/ 96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6" y="0"/>
                  </a:lnTo>
                  <a:lnTo>
                    <a:pt x="399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399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>
                <a:solidFill>
                  <a:prstClr val="black"/>
                </a:solidFill>
              </a:endParaRPr>
            </a:p>
          </p:txBody>
        </p:sp>
        <p:sp>
          <p:nvSpPr>
            <p:cNvPr id="15" name="Freeform 18"/>
            <p:cNvSpPr>
              <a:spLocks/>
            </p:cNvSpPr>
            <p:nvPr/>
          </p:nvSpPr>
          <p:spPr bwMode="auto">
            <a:xfrm>
              <a:off x="6810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5 w 399"/>
                <a:gd name="T3" fmla="*/ 0 h 608"/>
                <a:gd name="T4" fmla="*/ 399 w 399"/>
                <a:gd name="T5" fmla="*/ 304 h 608"/>
                <a:gd name="T6" fmla="*/ 95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5" y="0"/>
                  </a:lnTo>
                  <a:lnTo>
                    <a:pt x="399" y="304"/>
                  </a:lnTo>
                  <a:lnTo>
                    <a:pt x="95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F79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>
                <a:solidFill>
                  <a:prstClr val="black"/>
                </a:solidFill>
              </a:endParaRPr>
            </a:p>
          </p:txBody>
        </p:sp>
      </p:grpSp>
      <p:sp>
        <p:nvSpPr>
          <p:cNvPr id="18" name="TextBox 15"/>
          <p:cNvSpPr txBox="1"/>
          <p:nvPr userDrawn="1"/>
        </p:nvSpPr>
        <p:spPr>
          <a:xfrm>
            <a:off x="10800524" y="322661"/>
            <a:ext cx="8951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EEF1883-7A0E-4F66-9932-E581691AD397}" type="slidenum">
              <a:rPr lang="zh-CN" altLang="en-US" sz="2400" smtClean="0">
                <a:solidFill>
                  <a:srgbClr val="005DA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pPr algn="ctr"/>
              <a:t>‹#›</a:t>
            </a:fld>
            <a:r>
              <a:rPr lang="zh-CN" altLang="en-US" sz="2400" dirty="0">
                <a:solidFill>
                  <a:srgbClr val="005DA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14063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2000">
        <p:fade/>
      </p:transition>
    </mc:Choice>
    <mc:Fallback xmlns="">
      <p:transition advTm="2000"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1007435" y="833864"/>
            <a:ext cx="104651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7"/>
          <p:cNvGrpSpPr>
            <a:grpSpLocks/>
          </p:cNvGrpSpPr>
          <p:nvPr userDrawn="1"/>
        </p:nvGrpSpPr>
        <p:grpSpPr bwMode="auto">
          <a:xfrm>
            <a:off x="431371" y="390527"/>
            <a:ext cx="520496" cy="274639"/>
            <a:chOff x="0" y="0"/>
            <a:chExt cx="1041399" cy="549275"/>
          </a:xfrm>
        </p:grpSpPr>
        <p:sp>
          <p:nvSpPr>
            <p:cNvPr id="13" name="Freeform 16"/>
            <p:cNvSpPr>
              <a:spLocks/>
            </p:cNvSpPr>
            <p:nvPr/>
          </p:nvSpPr>
          <p:spPr bwMode="auto">
            <a:xfrm>
              <a:off x="0" y="0"/>
              <a:ext cx="361950" cy="549275"/>
            </a:xfrm>
            <a:custGeom>
              <a:avLst/>
              <a:gdLst>
                <a:gd name="T0" fmla="*/ 4 w 400"/>
                <a:gd name="T1" fmla="*/ 92 h 608"/>
                <a:gd name="T2" fmla="*/ 96 w 400"/>
                <a:gd name="T3" fmla="*/ 0 h 608"/>
                <a:gd name="T4" fmla="*/ 400 w 400"/>
                <a:gd name="T5" fmla="*/ 304 h 608"/>
                <a:gd name="T6" fmla="*/ 96 w 400"/>
                <a:gd name="T7" fmla="*/ 608 h 608"/>
                <a:gd name="T8" fmla="*/ 0 w 400"/>
                <a:gd name="T9" fmla="*/ 512 h 608"/>
                <a:gd name="T10" fmla="*/ 212 w 400"/>
                <a:gd name="T11" fmla="*/ 300 h 608"/>
                <a:gd name="T12" fmla="*/ 4 w 400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0" h="608">
                  <a:moveTo>
                    <a:pt x="4" y="92"/>
                  </a:moveTo>
                  <a:lnTo>
                    <a:pt x="96" y="0"/>
                  </a:lnTo>
                  <a:lnTo>
                    <a:pt x="400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005D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>
                <a:solidFill>
                  <a:prstClr val="black"/>
                </a:solidFill>
              </a:endParaRPr>
            </a:p>
          </p:txBody>
        </p:sp>
        <p:sp>
          <p:nvSpPr>
            <p:cNvPr id="14" name="Freeform 17"/>
            <p:cNvSpPr>
              <a:spLocks/>
            </p:cNvSpPr>
            <p:nvPr/>
          </p:nvSpPr>
          <p:spPr bwMode="auto">
            <a:xfrm>
              <a:off x="3381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6 w 399"/>
                <a:gd name="T3" fmla="*/ 0 h 608"/>
                <a:gd name="T4" fmla="*/ 399 w 399"/>
                <a:gd name="T5" fmla="*/ 304 h 608"/>
                <a:gd name="T6" fmla="*/ 96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6" y="0"/>
                  </a:lnTo>
                  <a:lnTo>
                    <a:pt x="399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399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>
                <a:solidFill>
                  <a:prstClr val="black"/>
                </a:solidFill>
              </a:endParaRPr>
            </a:p>
          </p:txBody>
        </p:sp>
        <p:sp>
          <p:nvSpPr>
            <p:cNvPr id="15" name="Freeform 18"/>
            <p:cNvSpPr>
              <a:spLocks/>
            </p:cNvSpPr>
            <p:nvPr/>
          </p:nvSpPr>
          <p:spPr bwMode="auto">
            <a:xfrm>
              <a:off x="6810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5 w 399"/>
                <a:gd name="T3" fmla="*/ 0 h 608"/>
                <a:gd name="T4" fmla="*/ 399 w 399"/>
                <a:gd name="T5" fmla="*/ 304 h 608"/>
                <a:gd name="T6" fmla="*/ 95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5" y="0"/>
                  </a:lnTo>
                  <a:lnTo>
                    <a:pt x="399" y="304"/>
                  </a:lnTo>
                  <a:lnTo>
                    <a:pt x="95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F79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>
                <a:solidFill>
                  <a:prstClr val="black"/>
                </a:solidFill>
              </a:endParaRPr>
            </a:p>
          </p:txBody>
        </p:sp>
      </p:grpSp>
      <p:sp>
        <p:nvSpPr>
          <p:cNvPr id="18" name="TextBox 15"/>
          <p:cNvSpPr txBox="1"/>
          <p:nvPr userDrawn="1"/>
        </p:nvSpPr>
        <p:spPr>
          <a:xfrm>
            <a:off x="10800524" y="322661"/>
            <a:ext cx="8951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EEF1883-7A0E-4F66-9932-E581691AD397}" type="slidenum">
              <a:rPr lang="zh-CN" altLang="en-US" sz="2400" smtClean="0">
                <a:solidFill>
                  <a:srgbClr val="005DA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pPr algn="ctr"/>
              <a:t>‹#›</a:t>
            </a:fld>
            <a:r>
              <a:rPr lang="zh-CN" altLang="en-US" sz="2400" dirty="0">
                <a:solidFill>
                  <a:srgbClr val="005DA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14063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2000">
        <p:fade/>
      </p:transition>
    </mc:Choice>
    <mc:Fallback xmlns="">
      <p:transition advTm="2000"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1007435" y="833864"/>
            <a:ext cx="104651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7"/>
          <p:cNvGrpSpPr>
            <a:grpSpLocks/>
          </p:cNvGrpSpPr>
          <p:nvPr userDrawn="1"/>
        </p:nvGrpSpPr>
        <p:grpSpPr bwMode="auto">
          <a:xfrm>
            <a:off x="431371" y="390527"/>
            <a:ext cx="520496" cy="274639"/>
            <a:chOff x="0" y="0"/>
            <a:chExt cx="1041399" cy="549275"/>
          </a:xfrm>
        </p:grpSpPr>
        <p:sp>
          <p:nvSpPr>
            <p:cNvPr id="13" name="Freeform 16"/>
            <p:cNvSpPr>
              <a:spLocks/>
            </p:cNvSpPr>
            <p:nvPr/>
          </p:nvSpPr>
          <p:spPr bwMode="auto">
            <a:xfrm>
              <a:off x="0" y="0"/>
              <a:ext cx="361950" cy="549275"/>
            </a:xfrm>
            <a:custGeom>
              <a:avLst/>
              <a:gdLst>
                <a:gd name="T0" fmla="*/ 4 w 400"/>
                <a:gd name="T1" fmla="*/ 92 h 608"/>
                <a:gd name="T2" fmla="*/ 96 w 400"/>
                <a:gd name="T3" fmla="*/ 0 h 608"/>
                <a:gd name="T4" fmla="*/ 400 w 400"/>
                <a:gd name="T5" fmla="*/ 304 h 608"/>
                <a:gd name="T6" fmla="*/ 96 w 400"/>
                <a:gd name="T7" fmla="*/ 608 h 608"/>
                <a:gd name="T8" fmla="*/ 0 w 400"/>
                <a:gd name="T9" fmla="*/ 512 h 608"/>
                <a:gd name="T10" fmla="*/ 212 w 400"/>
                <a:gd name="T11" fmla="*/ 300 h 608"/>
                <a:gd name="T12" fmla="*/ 4 w 400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0" h="608">
                  <a:moveTo>
                    <a:pt x="4" y="92"/>
                  </a:moveTo>
                  <a:lnTo>
                    <a:pt x="96" y="0"/>
                  </a:lnTo>
                  <a:lnTo>
                    <a:pt x="400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005D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>
                <a:solidFill>
                  <a:prstClr val="black"/>
                </a:solidFill>
              </a:endParaRPr>
            </a:p>
          </p:txBody>
        </p:sp>
        <p:sp>
          <p:nvSpPr>
            <p:cNvPr id="14" name="Freeform 17"/>
            <p:cNvSpPr>
              <a:spLocks/>
            </p:cNvSpPr>
            <p:nvPr/>
          </p:nvSpPr>
          <p:spPr bwMode="auto">
            <a:xfrm>
              <a:off x="3381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6 w 399"/>
                <a:gd name="T3" fmla="*/ 0 h 608"/>
                <a:gd name="T4" fmla="*/ 399 w 399"/>
                <a:gd name="T5" fmla="*/ 304 h 608"/>
                <a:gd name="T6" fmla="*/ 96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6" y="0"/>
                  </a:lnTo>
                  <a:lnTo>
                    <a:pt x="399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399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>
                <a:solidFill>
                  <a:prstClr val="black"/>
                </a:solidFill>
              </a:endParaRPr>
            </a:p>
          </p:txBody>
        </p:sp>
        <p:sp>
          <p:nvSpPr>
            <p:cNvPr id="15" name="Freeform 18"/>
            <p:cNvSpPr>
              <a:spLocks/>
            </p:cNvSpPr>
            <p:nvPr/>
          </p:nvSpPr>
          <p:spPr bwMode="auto">
            <a:xfrm>
              <a:off x="6810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5 w 399"/>
                <a:gd name="T3" fmla="*/ 0 h 608"/>
                <a:gd name="T4" fmla="*/ 399 w 399"/>
                <a:gd name="T5" fmla="*/ 304 h 608"/>
                <a:gd name="T6" fmla="*/ 95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5" y="0"/>
                  </a:lnTo>
                  <a:lnTo>
                    <a:pt x="399" y="304"/>
                  </a:lnTo>
                  <a:lnTo>
                    <a:pt x="95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F79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>
                <a:solidFill>
                  <a:prstClr val="black"/>
                </a:solidFill>
              </a:endParaRPr>
            </a:p>
          </p:txBody>
        </p:sp>
      </p:grpSp>
      <p:sp>
        <p:nvSpPr>
          <p:cNvPr id="18" name="TextBox 15"/>
          <p:cNvSpPr txBox="1"/>
          <p:nvPr userDrawn="1"/>
        </p:nvSpPr>
        <p:spPr>
          <a:xfrm>
            <a:off x="10800524" y="322661"/>
            <a:ext cx="8951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EEF1883-7A0E-4F66-9932-E581691AD397}" type="slidenum">
              <a:rPr lang="zh-CN" altLang="en-US" sz="2400" smtClean="0">
                <a:solidFill>
                  <a:srgbClr val="005DA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pPr algn="ctr"/>
              <a:t>‹#›</a:t>
            </a:fld>
            <a:r>
              <a:rPr lang="zh-CN" altLang="en-US" sz="2400" dirty="0">
                <a:solidFill>
                  <a:srgbClr val="005DA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14063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2000">
        <p:fade/>
      </p:transition>
    </mc:Choice>
    <mc:Fallback xmlns="">
      <p:transition advTm="2000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1007435" y="833864"/>
            <a:ext cx="104651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7"/>
          <p:cNvGrpSpPr>
            <a:grpSpLocks/>
          </p:cNvGrpSpPr>
          <p:nvPr userDrawn="1"/>
        </p:nvGrpSpPr>
        <p:grpSpPr bwMode="auto">
          <a:xfrm>
            <a:off x="431371" y="390527"/>
            <a:ext cx="520496" cy="274639"/>
            <a:chOff x="0" y="0"/>
            <a:chExt cx="1041399" cy="549275"/>
          </a:xfrm>
        </p:grpSpPr>
        <p:sp>
          <p:nvSpPr>
            <p:cNvPr id="13" name="Freeform 16"/>
            <p:cNvSpPr>
              <a:spLocks/>
            </p:cNvSpPr>
            <p:nvPr/>
          </p:nvSpPr>
          <p:spPr bwMode="auto">
            <a:xfrm>
              <a:off x="0" y="0"/>
              <a:ext cx="361950" cy="549275"/>
            </a:xfrm>
            <a:custGeom>
              <a:avLst/>
              <a:gdLst>
                <a:gd name="T0" fmla="*/ 4 w 400"/>
                <a:gd name="T1" fmla="*/ 92 h 608"/>
                <a:gd name="T2" fmla="*/ 96 w 400"/>
                <a:gd name="T3" fmla="*/ 0 h 608"/>
                <a:gd name="T4" fmla="*/ 400 w 400"/>
                <a:gd name="T5" fmla="*/ 304 h 608"/>
                <a:gd name="T6" fmla="*/ 96 w 400"/>
                <a:gd name="T7" fmla="*/ 608 h 608"/>
                <a:gd name="T8" fmla="*/ 0 w 400"/>
                <a:gd name="T9" fmla="*/ 512 h 608"/>
                <a:gd name="T10" fmla="*/ 212 w 400"/>
                <a:gd name="T11" fmla="*/ 300 h 608"/>
                <a:gd name="T12" fmla="*/ 4 w 400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0" h="608">
                  <a:moveTo>
                    <a:pt x="4" y="92"/>
                  </a:moveTo>
                  <a:lnTo>
                    <a:pt x="96" y="0"/>
                  </a:lnTo>
                  <a:lnTo>
                    <a:pt x="400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005D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>
                <a:solidFill>
                  <a:prstClr val="black"/>
                </a:solidFill>
              </a:endParaRPr>
            </a:p>
          </p:txBody>
        </p:sp>
        <p:sp>
          <p:nvSpPr>
            <p:cNvPr id="14" name="Freeform 17"/>
            <p:cNvSpPr>
              <a:spLocks/>
            </p:cNvSpPr>
            <p:nvPr/>
          </p:nvSpPr>
          <p:spPr bwMode="auto">
            <a:xfrm>
              <a:off x="3381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6 w 399"/>
                <a:gd name="T3" fmla="*/ 0 h 608"/>
                <a:gd name="T4" fmla="*/ 399 w 399"/>
                <a:gd name="T5" fmla="*/ 304 h 608"/>
                <a:gd name="T6" fmla="*/ 96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6" y="0"/>
                  </a:lnTo>
                  <a:lnTo>
                    <a:pt x="399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399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>
                <a:solidFill>
                  <a:prstClr val="black"/>
                </a:solidFill>
              </a:endParaRPr>
            </a:p>
          </p:txBody>
        </p:sp>
        <p:sp>
          <p:nvSpPr>
            <p:cNvPr id="15" name="Freeform 18"/>
            <p:cNvSpPr>
              <a:spLocks/>
            </p:cNvSpPr>
            <p:nvPr/>
          </p:nvSpPr>
          <p:spPr bwMode="auto">
            <a:xfrm>
              <a:off x="6810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5 w 399"/>
                <a:gd name="T3" fmla="*/ 0 h 608"/>
                <a:gd name="T4" fmla="*/ 399 w 399"/>
                <a:gd name="T5" fmla="*/ 304 h 608"/>
                <a:gd name="T6" fmla="*/ 95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5" y="0"/>
                  </a:lnTo>
                  <a:lnTo>
                    <a:pt x="399" y="304"/>
                  </a:lnTo>
                  <a:lnTo>
                    <a:pt x="95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F79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>
                <a:solidFill>
                  <a:prstClr val="black"/>
                </a:solidFill>
              </a:endParaRPr>
            </a:p>
          </p:txBody>
        </p:sp>
      </p:grpSp>
      <p:sp>
        <p:nvSpPr>
          <p:cNvPr id="18" name="TextBox 15"/>
          <p:cNvSpPr txBox="1"/>
          <p:nvPr userDrawn="1"/>
        </p:nvSpPr>
        <p:spPr>
          <a:xfrm>
            <a:off x="10800524" y="322661"/>
            <a:ext cx="8951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EEF1883-7A0E-4F66-9932-E581691AD397}" type="slidenum">
              <a:rPr lang="zh-CN" altLang="en-US" sz="2400" smtClean="0">
                <a:solidFill>
                  <a:srgbClr val="005DA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pPr algn="ctr"/>
              <a:t>‹#›</a:t>
            </a:fld>
            <a:r>
              <a:rPr lang="zh-CN" altLang="en-US" sz="2400" dirty="0">
                <a:solidFill>
                  <a:srgbClr val="005DA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14063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2000">
        <p:fade/>
      </p:transition>
    </mc:Choice>
    <mc:Fallback xmlns="">
      <p:transition advTm="2000">
        <p:fade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1007435" y="833864"/>
            <a:ext cx="104651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7"/>
          <p:cNvGrpSpPr>
            <a:grpSpLocks/>
          </p:cNvGrpSpPr>
          <p:nvPr userDrawn="1"/>
        </p:nvGrpSpPr>
        <p:grpSpPr bwMode="auto">
          <a:xfrm>
            <a:off x="431371" y="390527"/>
            <a:ext cx="520496" cy="274639"/>
            <a:chOff x="0" y="0"/>
            <a:chExt cx="1041399" cy="549275"/>
          </a:xfrm>
        </p:grpSpPr>
        <p:sp>
          <p:nvSpPr>
            <p:cNvPr id="13" name="Freeform 16"/>
            <p:cNvSpPr>
              <a:spLocks/>
            </p:cNvSpPr>
            <p:nvPr/>
          </p:nvSpPr>
          <p:spPr bwMode="auto">
            <a:xfrm>
              <a:off x="0" y="0"/>
              <a:ext cx="361950" cy="549275"/>
            </a:xfrm>
            <a:custGeom>
              <a:avLst/>
              <a:gdLst>
                <a:gd name="T0" fmla="*/ 4 w 400"/>
                <a:gd name="T1" fmla="*/ 92 h 608"/>
                <a:gd name="T2" fmla="*/ 96 w 400"/>
                <a:gd name="T3" fmla="*/ 0 h 608"/>
                <a:gd name="T4" fmla="*/ 400 w 400"/>
                <a:gd name="T5" fmla="*/ 304 h 608"/>
                <a:gd name="T6" fmla="*/ 96 w 400"/>
                <a:gd name="T7" fmla="*/ 608 h 608"/>
                <a:gd name="T8" fmla="*/ 0 w 400"/>
                <a:gd name="T9" fmla="*/ 512 h 608"/>
                <a:gd name="T10" fmla="*/ 212 w 400"/>
                <a:gd name="T11" fmla="*/ 300 h 608"/>
                <a:gd name="T12" fmla="*/ 4 w 400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0" h="608">
                  <a:moveTo>
                    <a:pt x="4" y="92"/>
                  </a:moveTo>
                  <a:lnTo>
                    <a:pt x="96" y="0"/>
                  </a:lnTo>
                  <a:lnTo>
                    <a:pt x="400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005D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>
                <a:solidFill>
                  <a:prstClr val="black"/>
                </a:solidFill>
              </a:endParaRPr>
            </a:p>
          </p:txBody>
        </p:sp>
        <p:sp>
          <p:nvSpPr>
            <p:cNvPr id="14" name="Freeform 17"/>
            <p:cNvSpPr>
              <a:spLocks/>
            </p:cNvSpPr>
            <p:nvPr/>
          </p:nvSpPr>
          <p:spPr bwMode="auto">
            <a:xfrm>
              <a:off x="3381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6 w 399"/>
                <a:gd name="T3" fmla="*/ 0 h 608"/>
                <a:gd name="T4" fmla="*/ 399 w 399"/>
                <a:gd name="T5" fmla="*/ 304 h 608"/>
                <a:gd name="T6" fmla="*/ 96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6" y="0"/>
                  </a:lnTo>
                  <a:lnTo>
                    <a:pt x="399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399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>
                <a:solidFill>
                  <a:prstClr val="black"/>
                </a:solidFill>
              </a:endParaRPr>
            </a:p>
          </p:txBody>
        </p:sp>
        <p:sp>
          <p:nvSpPr>
            <p:cNvPr id="15" name="Freeform 18"/>
            <p:cNvSpPr>
              <a:spLocks/>
            </p:cNvSpPr>
            <p:nvPr/>
          </p:nvSpPr>
          <p:spPr bwMode="auto">
            <a:xfrm>
              <a:off x="6810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5 w 399"/>
                <a:gd name="T3" fmla="*/ 0 h 608"/>
                <a:gd name="T4" fmla="*/ 399 w 399"/>
                <a:gd name="T5" fmla="*/ 304 h 608"/>
                <a:gd name="T6" fmla="*/ 95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5" y="0"/>
                  </a:lnTo>
                  <a:lnTo>
                    <a:pt x="399" y="304"/>
                  </a:lnTo>
                  <a:lnTo>
                    <a:pt x="95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F79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>
                <a:solidFill>
                  <a:prstClr val="black"/>
                </a:solidFill>
              </a:endParaRPr>
            </a:p>
          </p:txBody>
        </p:sp>
      </p:grpSp>
      <p:sp>
        <p:nvSpPr>
          <p:cNvPr id="18" name="TextBox 15"/>
          <p:cNvSpPr txBox="1"/>
          <p:nvPr userDrawn="1"/>
        </p:nvSpPr>
        <p:spPr>
          <a:xfrm>
            <a:off x="10800524" y="322661"/>
            <a:ext cx="8951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EEF1883-7A0E-4F66-9932-E581691AD397}" type="slidenum">
              <a:rPr lang="zh-CN" altLang="en-US" sz="2400" smtClean="0">
                <a:solidFill>
                  <a:srgbClr val="005DA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pPr algn="ctr"/>
              <a:t>‹#›</a:t>
            </a:fld>
            <a:r>
              <a:rPr lang="zh-CN" altLang="en-US" sz="2400" dirty="0">
                <a:solidFill>
                  <a:srgbClr val="005DA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14063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2000">
        <p:fade/>
      </p:transition>
    </mc:Choice>
    <mc:Fallback xmlns="">
      <p:transition advTm="2000">
        <p:fade/>
      </p:transition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1007435" y="833864"/>
            <a:ext cx="104651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7"/>
          <p:cNvGrpSpPr>
            <a:grpSpLocks/>
          </p:cNvGrpSpPr>
          <p:nvPr userDrawn="1"/>
        </p:nvGrpSpPr>
        <p:grpSpPr bwMode="auto">
          <a:xfrm>
            <a:off x="431371" y="390527"/>
            <a:ext cx="520496" cy="274639"/>
            <a:chOff x="0" y="0"/>
            <a:chExt cx="1041399" cy="549275"/>
          </a:xfrm>
        </p:grpSpPr>
        <p:sp>
          <p:nvSpPr>
            <p:cNvPr id="13" name="Freeform 16"/>
            <p:cNvSpPr>
              <a:spLocks/>
            </p:cNvSpPr>
            <p:nvPr/>
          </p:nvSpPr>
          <p:spPr bwMode="auto">
            <a:xfrm>
              <a:off x="0" y="0"/>
              <a:ext cx="361950" cy="549275"/>
            </a:xfrm>
            <a:custGeom>
              <a:avLst/>
              <a:gdLst>
                <a:gd name="T0" fmla="*/ 4 w 400"/>
                <a:gd name="T1" fmla="*/ 92 h 608"/>
                <a:gd name="T2" fmla="*/ 96 w 400"/>
                <a:gd name="T3" fmla="*/ 0 h 608"/>
                <a:gd name="T4" fmla="*/ 400 w 400"/>
                <a:gd name="T5" fmla="*/ 304 h 608"/>
                <a:gd name="T6" fmla="*/ 96 w 400"/>
                <a:gd name="T7" fmla="*/ 608 h 608"/>
                <a:gd name="T8" fmla="*/ 0 w 400"/>
                <a:gd name="T9" fmla="*/ 512 h 608"/>
                <a:gd name="T10" fmla="*/ 212 w 400"/>
                <a:gd name="T11" fmla="*/ 300 h 608"/>
                <a:gd name="T12" fmla="*/ 4 w 400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0" h="608">
                  <a:moveTo>
                    <a:pt x="4" y="92"/>
                  </a:moveTo>
                  <a:lnTo>
                    <a:pt x="96" y="0"/>
                  </a:lnTo>
                  <a:lnTo>
                    <a:pt x="400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005D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>
                <a:solidFill>
                  <a:prstClr val="black"/>
                </a:solidFill>
              </a:endParaRPr>
            </a:p>
          </p:txBody>
        </p:sp>
        <p:sp>
          <p:nvSpPr>
            <p:cNvPr id="14" name="Freeform 17"/>
            <p:cNvSpPr>
              <a:spLocks/>
            </p:cNvSpPr>
            <p:nvPr/>
          </p:nvSpPr>
          <p:spPr bwMode="auto">
            <a:xfrm>
              <a:off x="3381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6 w 399"/>
                <a:gd name="T3" fmla="*/ 0 h 608"/>
                <a:gd name="T4" fmla="*/ 399 w 399"/>
                <a:gd name="T5" fmla="*/ 304 h 608"/>
                <a:gd name="T6" fmla="*/ 96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6" y="0"/>
                  </a:lnTo>
                  <a:lnTo>
                    <a:pt x="399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399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>
                <a:solidFill>
                  <a:prstClr val="black"/>
                </a:solidFill>
              </a:endParaRPr>
            </a:p>
          </p:txBody>
        </p:sp>
        <p:sp>
          <p:nvSpPr>
            <p:cNvPr id="15" name="Freeform 18"/>
            <p:cNvSpPr>
              <a:spLocks/>
            </p:cNvSpPr>
            <p:nvPr/>
          </p:nvSpPr>
          <p:spPr bwMode="auto">
            <a:xfrm>
              <a:off x="6810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5 w 399"/>
                <a:gd name="T3" fmla="*/ 0 h 608"/>
                <a:gd name="T4" fmla="*/ 399 w 399"/>
                <a:gd name="T5" fmla="*/ 304 h 608"/>
                <a:gd name="T6" fmla="*/ 95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5" y="0"/>
                  </a:lnTo>
                  <a:lnTo>
                    <a:pt x="399" y="304"/>
                  </a:lnTo>
                  <a:lnTo>
                    <a:pt x="95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F79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>
                <a:solidFill>
                  <a:prstClr val="black"/>
                </a:solidFill>
              </a:endParaRPr>
            </a:p>
          </p:txBody>
        </p:sp>
      </p:grpSp>
      <p:sp>
        <p:nvSpPr>
          <p:cNvPr id="18" name="TextBox 15"/>
          <p:cNvSpPr txBox="1"/>
          <p:nvPr userDrawn="1"/>
        </p:nvSpPr>
        <p:spPr>
          <a:xfrm>
            <a:off x="10800524" y="322661"/>
            <a:ext cx="8951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EEF1883-7A0E-4F66-9932-E581691AD397}" type="slidenum">
              <a:rPr lang="zh-CN" altLang="en-US" sz="2400" smtClean="0">
                <a:solidFill>
                  <a:srgbClr val="005DA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pPr algn="ctr"/>
              <a:t>‹#›</a:t>
            </a:fld>
            <a:r>
              <a:rPr lang="zh-CN" altLang="en-US" sz="2400" dirty="0">
                <a:solidFill>
                  <a:srgbClr val="005DA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14063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2000">
        <p:fade/>
      </p:transition>
    </mc:Choice>
    <mc:Fallback xmlns="">
      <p:transition advTm="2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9FE70AE1-F3FA-4000-A175-6EE1DF78C57A}" type="datetimeFigureOut">
              <a:rPr lang="zh-CN" altLang="en-US" smtClean="0"/>
              <a:pPr/>
              <a:t>2019-07-01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2CE906DA-49E7-404C-BCF3-A2A7CD3824A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8924414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2019-07-01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9129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2000">
        <p:fade/>
      </p:transition>
    </mc:Choice>
    <mc:Fallback xmlns="">
      <p:transition advTm="2000">
        <p:fade/>
      </p:transition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1007435" y="833864"/>
            <a:ext cx="104651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7"/>
          <p:cNvGrpSpPr>
            <a:grpSpLocks/>
          </p:cNvGrpSpPr>
          <p:nvPr userDrawn="1"/>
        </p:nvGrpSpPr>
        <p:grpSpPr bwMode="auto">
          <a:xfrm>
            <a:off x="431371" y="390527"/>
            <a:ext cx="520496" cy="274639"/>
            <a:chOff x="0" y="0"/>
            <a:chExt cx="1041399" cy="549275"/>
          </a:xfrm>
        </p:grpSpPr>
        <p:sp>
          <p:nvSpPr>
            <p:cNvPr id="13" name="Freeform 16"/>
            <p:cNvSpPr>
              <a:spLocks/>
            </p:cNvSpPr>
            <p:nvPr/>
          </p:nvSpPr>
          <p:spPr bwMode="auto">
            <a:xfrm>
              <a:off x="0" y="0"/>
              <a:ext cx="361950" cy="549275"/>
            </a:xfrm>
            <a:custGeom>
              <a:avLst/>
              <a:gdLst>
                <a:gd name="T0" fmla="*/ 4 w 400"/>
                <a:gd name="T1" fmla="*/ 92 h 608"/>
                <a:gd name="T2" fmla="*/ 96 w 400"/>
                <a:gd name="T3" fmla="*/ 0 h 608"/>
                <a:gd name="T4" fmla="*/ 400 w 400"/>
                <a:gd name="T5" fmla="*/ 304 h 608"/>
                <a:gd name="T6" fmla="*/ 96 w 400"/>
                <a:gd name="T7" fmla="*/ 608 h 608"/>
                <a:gd name="T8" fmla="*/ 0 w 400"/>
                <a:gd name="T9" fmla="*/ 512 h 608"/>
                <a:gd name="T10" fmla="*/ 212 w 400"/>
                <a:gd name="T11" fmla="*/ 300 h 608"/>
                <a:gd name="T12" fmla="*/ 4 w 400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0" h="608">
                  <a:moveTo>
                    <a:pt x="4" y="92"/>
                  </a:moveTo>
                  <a:lnTo>
                    <a:pt x="96" y="0"/>
                  </a:lnTo>
                  <a:lnTo>
                    <a:pt x="400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005D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>
                <a:solidFill>
                  <a:prstClr val="black"/>
                </a:solidFill>
              </a:endParaRPr>
            </a:p>
          </p:txBody>
        </p:sp>
        <p:sp>
          <p:nvSpPr>
            <p:cNvPr id="14" name="Freeform 17"/>
            <p:cNvSpPr>
              <a:spLocks/>
            </p:cNvSpPr>
            <p:nvPr/>
          </p:nvSpPr>
          <p:spPr bwMode="auto">
            <a:xfrm>
              <a:off x="3381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6 w 399"/>
                <a:gd name="T3" fmla="*/ 0 h 608"/>
                <a:gd name="T4" fmla="*/ 399 w 399"/>
                <a:gd name="T5" fmla="*/ 304 h 608"/>
                <a:gd name="T6" fmla="*/ 96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6" y="0"/>
                  </a:lnTo>
                  <a:lnTo>
                    <a:pt x="399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399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>
                <a:solidFill>
                  <a:prstClr val="black"/>
                </a:solidFill>
              </a:endParaRPr>
            </a:p>
          </p:txBody>
        </p:sp>
        <p:sp>
          <p:nvSpPr>
            <p:cNvPr id="15" name="Freeform 18"/>
            <p:cNvSpPr>
              <a:spLocks/>
            </p:cNvSpPr>
            <p:nvPr/>
          </p:nvSpPr>
          <p:spPr bwMode="auto">
            <a:xfrm>
              <a:off x="6810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5 w 399"/>
                <a:gd name="T3" fmla="*/ 0 h 608"/>
                <a:gd name="T4" fmla="*/ 399 w 399"/>
                <a:gd name="T5" fmla="*/ 304 h 608"/>
                <a:gd name="T6" fmla="*/ 95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5" y="0"/>
                  </a:lnTo>
                  <a:lnTo>
                    <a:pt x="399" y="304"/>
                  </a:lnTo>
                  <a:lnTo>
                    <a:pt x="95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F79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>
                <a:solidFill>
                  <a:prstClr val="black"/>
                </a:solidFill>
              </a:endParaRPr>
            </a:p>
          </p:txBody>
        </p:sp>
      </p:grpSp>
      <p:sp>
        <p:nvSpPr>
          <p:cNvPr id="18" name="TextBox 15"/>
          <p:cNvSpPr txBox="1"/>
          <p:nvPr userDrawn="1"/>
        </p:nvSpPr>
        <p:spPr>
          <a:xfrm>
            <a:off x="10800524" y="322661"/>
            <a:ext cx="8951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EEF1883-7A0E-4F66-9932-E581691AD397}" type="slidenum">
              <a:rPr lang="zh-CN" altLang="en-US" sz="2400" smtClean="0">
                <a:solidFill>
                  <a:srgbClr val="005DA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pPr algn="ctr"/>
              <a:t>‹#›</a:t>
            </a:fld>
            <a:r>
              <a:rPr lang="zh-CN" altLang="en-US" sz="2400" dirty="0">
                <a:solidFill>
                  <a:srgbClr val="005DA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56174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2000">
        <p:fade/>
      </p:transition>
    </mc:Choice>
    <mc:Fallback xmlns="">
      <p:transition advTm="2000">
        <p:fade/>
      </p:transition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90804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2000">
        <p:fade/>
      </p:transition>
    </mc:Choice>
    <mc:Fallback xmlns="">
      <p:transition advTm="2000">
        <p:fade/>
      </p:transition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22174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2000">
        <p:fade/>
      </p:transition>
    </mc:Choice>
    <mc:Fallback xmlns="">
      <p:transition advTm="2000">
        <p:fade/>
      </p:transition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2019-07-01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1819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2000">
        <p:fade/>
      </p:transition>
    </mc:Choice>
    <mc:Fallback xmlns="">
      <p:transition advTm="2000">
        <p:fade/>
      </p:transition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2019-07-01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1431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2000">
        <p:fade/>
      </p:transition>
    </mc:Choice>
    <mc:Fallback xmlns="">
      <p:transition advTm="2000">
        <p:fade/>
      </p:transition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2019-07-01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8654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2000">
        <p:fade/>
      </p:transition>
    </mc:Choice>
    <mc:Fallback xmlns="">
      <p:transition advTm="2000">
        <p:fade/>
      </p:transition>
    </mc:Fallback>
  </mc:AlternateConten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2019-07-01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1478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2000">
        <p:fade/>
      </p:transition>
    </mc:Choice>
    <mc:Fallback xmlns="">
      <p:transition advTm="2000">
        <p:fade/>
      </p:transition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2019-07-01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0423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2000">
        <p:fade/>
      </p:transition>
    </mc:Choice>
    <mc:Fallback xmlns="">
      <p:transition advTm="2000">
        <p:fade/>
      </p:transition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2019-07-01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0027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2000">
        <p:fade/>
      </p:transition>
    </mc:Choice>
    <mc:Fallback xmlns="">
      <p:transition advTm="2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9FE70AE1-F3FA-4000-A175-6EE1DF78C57A}" type="datetimeFigureOut">
              <a:rPr lang="zh-CN" altLang="en-US" smtClean="0"/>
              <a:pPr/>
              <a:t>2019-07-01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2CE906DA-49E7-404C-BCF3-A2A7CD3824A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3650195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2019-07-01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1695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2000">
        <p:fade/>
      </p:transition>
    </mc:Choice>
    <mc:Fallback xmlns="">
      <p:transition advTm="2000">
        <p:fade/>
      </p:transition>
    </mc:Fallback>
  </mc:AlternateConten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2019-07-01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0275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2000">
        <p:fade/>
      </p:transition>
    </mc:Choice>
    <mc:Fallback xmlns="">
      <p:transition advTm="2000">
        <p:fade/>
      </p:transition>
    </mc:Fallback>
  </mc:AlternateConten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2019-07-01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3322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2000">
        <p:fade/>
      </p:transition>
    </mc:Choice>
    <mc:Fallback xmlns="">
      <p:transition advTm="2000">
        <p:fade/>
      </p:transition>
    </mc:Fallback>
  </mc:AlternateConten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1007435" y="833864"/>
            <a:ext cx="104651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7"/>
          <p:cNvGrpSpPr>
            <a:grpSpLocks/>
          </p:cNvGrpSpPr>
          <p:nvPr userDrawn="1"/>
        </p:nvGrpSpPr>
        <p:grpSpPr bwMode="auto">
          <a:xfrm>
            <a:off x="431371" y="390527"/>
            <a:ext cx="520496" cy="274639"/>
            <a:chOff x="0" y="0"/>
            <a:chExt cx="1041399" cy="549275"/>
          </a:xfrm>
        </p:grpSpPr>
        <p:sp>
          <p:nvSpPr>
            <p:cNvPr id="13" name="Freeform 16"/>
            <p:cNvSpPr>
              <a:spLocks/>
            </p:cNvSpPr>
            <p:nvPr/>
          </p:nvSpPr>
          <p:spPr bwMode="auto">
            <a:xfrm>
              <a:off x="0" y="0"/>
              <a:ext cx="361950" cy="549275"/>
            </a:xfrm>
            <a:custGeom>
              <a:avLst/>
              <a:gdLst>
                <a:gd name="T0" fmla="*/ 4 w 400"/>
                <a:gd name="T1" fmla="*/ 92 h 608"/>
                <a:gd name="T2" fmla="*/ 96 w 400"/>
                <a:gd name="T3" fmla="*/ 0 h 608"/>
                <a:gd name="T4" fmla="*/ 400 w 400"/>
                <a:gd name="T5" fmla="*/ 304 h 608"/>
                <a:gd name="T6" fmla="*/ 96 w 400"/>
                <a:gd name="T7" fmla="*/ 608 h 608"/>
                <a:gd name="T8" fmla="*/ 0 w 400"/>
                <a:gd name="T9" fmla="*/ 512 h 608"/>
                <a:gd name="T10" fmla="*/ 212 w 400"/>
                <a:gd name="T11" fmla="*/ 300 h 608"/>
                <a:gd name="T12" fmla="*/ 4 w 400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0" h="608">
                  <a:moveTo>
                    <a:pt x="4" y="92"/>
                  </a:moveTo>
                  <a:lnTo>
                    <a:pt x="96" y="0"/>
                  </a:lnTo>
                  <a:lnTo>
                    <a:pt x="400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005D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>
                <a:solidFill>
                  <a:prstClr val="black"/>
                </a:solidFill>
              </a:endParaRPr>
            </a:p>
          </p:txBody>
        </p:sp>
        <p:sp>
          <p:nvSpPr>
            <p:cNvPr id="14" name="Freeform 17"/>
            <p:cNvSpPr>
              <a:spLocks/>
            </p:cNvSpPr>
            <p:nvPr/>
          </p:nvSpPr>
          <p:spPr bwMode="auto">
            <a:xfrm>
              <a:off x="3381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6 w 399"/>
                <a:gd name="T3" fmla="*/ 0 h 608"/>
                <a:gd name="T4" fmla="*/ 399 w 399"/>
                <a:gd name="T5" fmla="*/ 304 h 608"/>
                <a:gd name="T6" fmla="*/ 96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6" y="0"/>
                  </a:lnTo>
                  <a:lnTo>
                    <a:pt x="399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399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>
                <a:solidFill>
                  <a:prstClr val="black"/>
                </a:solidFill>
              </a:endParaRPr>
            </a:p>
          </p:txBody>
        </p:sp>
        <p:sp>
          <p:nvSpPr>
            <p:cNvPr id="15" name="Freeform 18"/>
            <p:cNvSpPr>
              <a:spLocks/>
            </p:cNvSpPr>
            <p:nvPr/>
          </p:nvSpPr>
          <p:spPr bwMode="auto">
            <a:xfrm>
              <a:off x="6810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5 w 399"/>
                <a:gd name="T3" fmla="*/ 0 h 608"/>
                <a:gd name="T4" fmla="*/ 399 w 399"/>
                <a:gd name="T5" fmla="*/ 304 h 608"/>
                <a:gd name="T6" fmla="*/ 95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5" y="0"/>
                  </a:lnTo>
                  <a:lnTo>
                    <a:pt x="399" y="304"/>
                  </a:lnTo>
                  <a:lnTo>
                    <a:pt x="95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F79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>
                <a:solidFill>
                  <a:prstClr val="black"/>
                </a:solidFill>
              </a:endParaRPr>
            </a:p>
          </p:txBody>
        </p:sp>
      </p:grp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961952" y="206880"/>
            <a:ext cx="5230059" cy="629833"/>
          </a:xfrm>
        </p:spPr>
        <p:txBody>
          <a:bodyPr>
            <a:normAutofit/>
          </a:bodyPr>
          <a:lstStyle>
            <a:lvl1pPr marL="0" indent="0">
              <a:buNone/>
              <a:defRPr sz="3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484726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2000">
        <p:fade/>
      </p:transition>
    </mc:Choice>
    <mc:Fallback xmlns="">
      <p:transition advTm="2000">
        <p:fade/>
      </p:transition>
    </mc:Fallback>
  </mc:AlternateConten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2" y="123032"/>
            <a:ext cx="9855201" cy="428624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3200" b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6" name="Group 7"/>
          <p:cNvGrpSpPr>
            <a:grpSpLocks/>
          </p:cNvGrpSpPr>
          <p:nvPr userDrawn="1"/>
        </p:nvGrpSpPr>
        <p:grpSpPr bwMode="auto">
          <a:xfrm>
            <a:off x="164671" y="197733"/>
            <a:ext cx="520496" cy="274639"/>
            <a:chOff x="0" y="0"/>
            <a:chExt cx="1041399" cy="549275"/>
          </a:xfrm>
        </p:grpSpPr>
        <p:sp>
          <p:nvSpPr>
            <p:cNvPr id="8" name="Freeform 16"/>
            <p:cNvSpPr>
              <a:spLocks/>
            </p:cNvSpPr>
            <p:nvPr/>
          </p:nvSpPr>
          <p:spPr bwMode="auto">
            <a:xfrm>
              <a:off x="0" y="0"/>
              <a:ext cx="361950" cy="549275"/>
            </a:xfrm>
            <a:custGeom>
              <a:avLst/>
              <a:gdLst>
                <a:gd name="T0" fmla="*/ 4 w 400"/>
                <a:gd name="T1" fmla="*/ 92 h 608"/>
                <a:gd name="T2" fmla="*/ 96 w 400"/>
                <a:gd name="T3" fmla="*/ 0 h 608"/>
                <a:gd name="T4" fmla="*/ 400 w 400"/>
                <a:gd name="T5" fmla="*/ 304 h 608"/>
                <a:gd name="T6" fmla="*/ 96 w 400"/>
                <a:gd name="T7" fmla="*/ 608 h 608"/>
                <a:gd name="T8" fmla="*/ 0 w 400"/>
                <a:gd name="T9" fmla="*/ 512 h 608"/>
                <a:gd name="T10" fmla="*/ 212 w 400"/>
                <a:gd name="T11" fmla="*/ 300 h 608"/>
                <a:gd name="T12" fmla="*/ 4 w 400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0" h="608">
                  <a:moveTo>
                    <a:pt x="4" y="92"/>
                  </a:moveTo>
                  <a:lnTo>
                    <a:pt x="96" y="0"/>
                  </a:lnTo>
                  <a:lnTo>
                    <a:pt x="400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005D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377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" name="Freeform 17"/>
            <p:cNvSpPr>
              <a:spLocks/>
            </p:cNvSpPr>
            <p:nvPr/>
          </p:nvSpPr>
          <p:spPr bwMode="auto">
            <a:xfrm>
              <a:off x="3381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6 w 399"/>
                <a:gd name="T3" fmla="*/ 0 h 608"/>
                <a:gd name="T4" fmla="*/ 399 w 399"/>
                <a:gd name="T5" fmla="*/ 304 h 608"/>
                <a:gd name="T6" fmla="*/ 96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6" y="0"/>
                  </a:lnTo>
                  <a:lnTo>
                    <a:pt x="399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399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377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" name="Freeform 18"/>
            <p:cNvSpPr>
              <a:spLocks/>
            </p:cNvSpPr>
            <p:nvPr/>
          </p:nvSpPr>
          <p:spPr bwMode="auto">
            <a:xfrm>
              <a:off x="6810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5 w 399"/>
                <a:gd name="T3" fmla="*/ 0 h 608"/>
                <a:gd name="T4" fmla="*/ 399 w 399"/>
                <a:gd name="T5" fmla="*/ 304 h 608"/>
                <a:gd name="T6" fmla="*/ 95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5" y="0"/>
                  </a:lnTo>
                  <a:lnTo>
                    <a:pt x="399" y="304"/>
                  </a:lnTo>
                  <a:lnTo>
                    <a:pt x="95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F79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377"/>
              <a:endParaRPr lang="zh-CN" altLang="en-US">
                <a:solidFill>
                  <a:prstClr val="black"/>
                </a:solidFill>
              </a:endParaRPr>
            </a:p>
          </p:txBody>
        </p:sp>
      </p:grpSp>
      <p:cxnSp>
        <p:nvCxnSpPr>
          <p:cNvPr id="11" name="直接连接符 10"/>
          <p:cNvCxnSpPr/>
          <p:nvPr userDrawn="1"/>
        </p:nvCxnSpPr>
        <p:spPr>
          <a:xfrm>
            <a:off x="0" y="605264"/>
            <a:ext cx="12192000" cy="0"/>
          </a:xfrm>
          <a:prstGeom prst="line">
            <a:avLst/>
          </a:prstGeom>
          <a:ln>
            <a:solidFill>
              <a:srgbClr val="0054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>
            <a:extLst>
              <a:ext uri="{FF2B5EF4-FFF2-40B4-BE49-F238E27FC236}">
                <a16:creationId xmlns="" xmlns:a16="http://schemas.microsoft.com/office/drawing/2014/main" id="{DB8EB402-7A83-3544-B40E-6CA936B191D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384751" y="29026"/>
            <a:ext cx="1798759" cy="548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9269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2019-07-01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811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2000">
        <p:fade/>
      </p:transition>
    </mc:Choice>
    <mc:Fallback xmlns="">
      <p:transition advTm="2000">
        <p:fade/>
      </p:transition>
    </mc:Fallback>
  </mc:AlternateConten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1007435" y="833864"/>
            <a:ext cx="104651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7"/>
          <p:cNvGrpSpPr>
            <a:grpSpLocks/>
          </p:cNvGrpSpPr>
          <p:nvPr userDrawn="1"/>
        </p:nvGrpSpPr>
        <p:grpSpPr bwMode="auto">
          <a:xfrm>
            <a:off x="431371" y="390527"/>
            <a:ext cx="520496" cy="274639"/>
            <a:chOff x="0" y="0"/>
            <a:chExt cx="1041399" cy="549275"/>
          </a:xfrm>
        </p:grpSpPr>
        <p:sp>
          <p:nvSpPr>
            <p:cNvPr id="13" name="Freeform 16"/>
            <p:cNvSpPr>
              <a:spLocks/>
            </p:cNvSpPr>
            <p:nvPr/>
          </p:nvSpPr>
          <p:spPr bwMode="auto">
            <a:xfrm>
              <a:off x="0" y="0"/>
              <a:ext cx="361950" cy="549275"/>
            </a:xfrm>
            <a:custGeom>
              <a:avLst/>
              <a:gdLst>
                <a:gd name="T0" fmla="*/ 4 w 400"/>
                <a:gd name="T1" fmla="*/ 92 h 608"/>
                <a:gd name="T2" fmla="*/ 96 w 400"/>
                <a:gd name="T3" fmla="*/ 0 h 608"/>
                <a:gd name="T4" fmla="*/ 400 w 400"/>
                <a:gd name="T5" fmla="*/ 304 h 608"/>
                <a:gd name="T6" fmla="*/ 96 w 400"/>
                <a:gd name="T7" fmla="*/ 608 h 608"/>
                <a:gd name="T8" fmla="*/ 0 w 400"/>
                <a:gd name="T9" fmla="*/ 512 h 608"/>
                <a:gd name="T10" fmla="*/ 212 w 400"/>
                <a:gd name="T11" fmla="*/ 300 h 608"/>
                <a:gd name="T12" fmla="*/ 4 w 400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0" h="608">
                  <a:moveTo>
                    <a:pt x="4" y="92"/>
                  </a:moveTo>
                  <a:lnTo>
                    <a:pt x="96" y="0"/>
                  </a:lnTo>
                  <a:lnTo>
                    <a:pt x="400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005D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>
                <a:solidFill>
                  <a:prstClr val="black"/>
                </a:solidFill>
              </a:endParaRPr>
            </a:p>
          </p:txBody>
        </p:sp>
        <p:sp>
          <p:nvSpPr>
            <p:cNvPr id="14" name="Freeform 17"/>
            <p:cNvSpPr>
              <a:spLocks/>
            </p:cNvSpPr>
            <p:nvPr/>
          </p:nvSpPr>
          <p:spPr bwMode="auto">
            <a:xfrm>
              <a:off x="3381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6 w 399"/>
                <a:gd name="T3" fmla="*/ 0 h 608"/>
                <a:gd name="T4" fmla="*/ 399 w 399"/>
                <a:gd name="T5" fmla="*/ 304 h 608"/>
                <a:gd name="T6" fmla="*/ 96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6" y="0"/>
                  </a:lnTo>
                  <a:lnTo>
                    <a:pt x="399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399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>
                <a:solidFill>
                  <a:prstClr val="black"/>
                </a:solidFill>
              </a:endParaRPr>
            </a:p>
          </p:txBody>
        </p:sp>
        <p:sp>
          <p:nvSpPr>
            <p:cNvPr id="15" name="Freeform 18"/>
            <p:cNvSpPr>
              <a:spLocks/>
            </p:cNvSpPr>
            <p:nvPr/>
          </p:nvSpPr>
          <p:spPr bwMode="auto">
            <a:xfrm>
              <a:off x="6810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5 w 399"/>
                <a:gd name="T3" fmla="*/ 0 h 608"/>
                <a:gd name="T4" fmla="*/ 399 w 399"/>
                <a:gd name="T5" fmla="*/ 304 h 608"/>
                <a:gd name="T6" fmla="*/ 95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5" y="0"/>
                  </a:lnTo>
                  <a:lnTo>
                    <a:pt x="399" y="304"/>
                  </a:lnTo>
                  <a:lnTo>
                    <a:pt x="95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F79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>
                <a:solidFill>
                  <a:prstClr val="black"/>
                </a:solidFill>
              </a:endParaRPr>
            </a:p>
          </p:txBody>
        </p:sp>
      </p:grpSp>
      <p:sp>
        <p:nvSpPr>
          <p:cNvPr id="18" name="TextBox 15"/>
          <p:cNvSpPr txBox="1"/>
          <p:nvPr userDrawn="1"/>
        </p:nvSpPr>
        <p:spPr>
          <a:xfrm>
            <a:off x="10800524" y="322661"/>
            <a:ext cx="8951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EEF1883-7A0E-4F66-9932-E581691AD397}" type="slidenum">
              <a:rPr lang="zh-CN" altLang="en-US" sz="2400" smtClean="0">
                <a:solidFill>
                  <a:srgbClr val="005DA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pPr algn="ctr"/>
              <a:t>‹#›</a:t>
            </a:fld>
            <a:r>
              <a:rPr lang="zh-CN" altLang="en-US" sz="2400" dirty="0">
                <a:solidFill>
                  <a:srgbClr val="005DA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29569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2000">
        <p:fade/>
      </p:transition>
    </mc:Choice>
    <mc:Fallback xmlns="">
      <p:transition advTm="2000">
        <p:fade/>
      </p:transition>
    </mc:Fallback>
  </mc:AlternateConten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6140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2000">
        <p:fade/>
      </p:transition>
    </mc:Choice>
    <mc:Fallback xmlns="">
      <p:transition advTm="2000">
        <p:fade/>
      </p:transition>
    </mc:Fallback>
  </mc:AlternateConten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3208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2000">
        <p:fade/>
      </p:transition>
    </mc:Choice>
    <mc:Fallback xmlns="">
      <p:transition advTm="2000">
        <p:fade/>
      </p:transition>
    </mc:Fallback>
  </mc:AlternateConten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2019-07-01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477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2000">
        <p:fade/>
      </p:transition>
    </mc:Choice>
    <mc:Fallback xmlns="">
      <p:transition advTm="2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9FE70AE1-F3FA-4000-A175-6EE1DF78C57A}" type="datetimeFigureOut">
              <a:rPr lang="zh-CN" altLang="en-US" smtClean="0"/>
              <a:pPr/>
              <a:t>2019-07-01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2CE906DA-49E7-404C-BCF3-A2A7CD3824A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3257454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2019-07-01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5165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2000">
        <p:fade/>
      </p:transition>
    </mc:Choice>
    <mc:Fallback xmlns="">
      <p:transition advTm="2000">
        <p:fade/>
      </p:transition>
    </mc:Fallback>
  </mc:AlternateConten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2019-07-01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4303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2000">
        <p:fade/>
      </p:transition>
    </mc:Choice>
    <mc:Fallback xmlns="">
      <p:transition advTm="2000">
        <p:fade/>
      </p:transition>
    </mc:Fallback>
  </mc:AlternateConten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2019-07-01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7818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2000">
        <p:fade/>
      </p:transition>
    </mc:Choice>
    <mc:Fallback xmlns="">
      <p:transition advTm="2000">
        <p:fade/>
      </p:transition>
    </mc:Fallback>
  </mc:AlternateConten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2019-07-01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8688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2000">
        <p:fade/>
      </p:transition>
    </mc:Choice>
    <mc:Fallback xmlns="">
      <p:transition advTm="2000">
        <p:fade/>
      </p:transition>
    </mc:Fallback>
  </mc:AlternateConten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2019-07-01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9833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2000">
        <p:fade/>
      </p:transition>
    </mc:Choice>
    <mc:Fallback xmlns="">
      <p:transition advTm="2000">
        <p:fade/>
      </p:transition>
    </mc:Fallback>
  </mc:AlternateContent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2019-07-01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7005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2000">
        <p:fade/>
      </p:transition>
    </mc:Choice>
    <mc:Fallback xmlns="">
      <p:transition advTm="2000">
        <p:fade/>
      </p:transition>
    </mc:Fallback>
  </mc:AlternateConten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2019-07-01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8326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2000">
        <p:fade/>
      </p:transition>
    </mc:Choice>
    <mc:Fallback xmlns="">
      <p:transition advTm="2000">
        <p:fade/>
      </p:transition>
    </mc:Fallback>
  </mc:AlternateContent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2019-07-01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7006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2000">
        <p:fade/>
      </p:transition>
    </mc:Choice>
    <mc:Fallback xmlns="">
      <p:transition advTm="2000">
        <p:fade/>
      </p:transition>
    </mc:Fallback>
  </mc:AlternateContent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1007435" y="833864"/>
            <a:ext cx="104651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7"/>
          <p:cNvGrpSpPr>
            <a:grpSpLocks/>
          </p:cNvGrpSpPr>
          <p:nvPr userDrawn="1"/>
        </p:nvGrpSpPr>
        <p:grpSpPr bwMode="auto">
          <a:xfrm>
            <a:off x="431371" y="390527"/>
            <a:ext cx="520496" cy="274639"/>
            <a:chOff x="0" y="0"/>
            <a:chExt cx="1041399" cy="549275"/>
          </a:xfrm>
        </p:grpSpPr>
        <p:sp>
          <p:nvSpPr>
            <p:cNvPr id="13" name="Freeform 16"/>
            <p:cNvSpPr>
              <a:spLocks/>
            </p:cNvSpPr>
            <p:nvPr/>
          </p:nvSpPr>
          <p:spPr bwMode="auto">
            <a:xfrm>
              <a:off x="0" y="0"/>
              <a:ext cx="361950" cy="549275"/>
            </a:xfrm>
            <a:custGeom>
              <a:avLst/>
              <a:gdLst>
                <a:gd name="T0" fmla="*/ 4 w 400"/>
                <a:gd name="T1" fmla="*/ 92 h 608"/>
                <a:gd name="T2" fmla="*/ 96 w 400"/>
                <a:gd name="T3" fmla="*/ 0 h 608"/>
                <a:gd name="T4" fmla="*/ 400 w 400"/>
                <a:gd name="T5" fmla="*/ 304 h 608"/>
                <a:gd name="T6" fmla="*/ 96 w 400"/>
                <a:gd name="T7" fmla="*/ 608 h 608"/>
                <a:gd name="T8" fmla="*/ 0 w 400"/>
                <a:gd name="T9" fmla="*/ 512 h 608"/>
                <a:gd name="T10" fmla="*/ 212 w 400"/>
                <a:gd name="T11" fmla="*/ 300 h 608"/>
                <a:gd name="T12" fmla="*/ 4 w 400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0" h="608">
                  <a:moveTo>
                    <a:pt x="4" y="92"/>
                  </a:moveTo>
                  <a:lnTo>
                    <a:pt x="96" y="0"/>
                  </a:lnTo>
                  <a:lnTo>
                    <a:pt x="400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005D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>
                <a:solidFill>
                  <a:prstClr val="black"/>
                </a:solidFill>
              </a:endParaRPr>
            </a:p>
          </p:txBody>
        </p:sp>
        <p:sp>
          <p:nvSpPr>
            <p:cNvPr id="14" name="Freeform 17"/>
            <p:cNvSpPr>
              <a:spLocks/>
            </p:cNvSpPr>
            <p:nvPr/>
          </p:nvSpPr>
          <p:spPr bwMode="auto">
            <a:xfrm>
              <a:off x="3381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6 w 399"/>
                <a:gd name="T3" fmla="*/ 0 h 608"/>
                <a:gd name="T4" fmla="*/ 399 w 399"/>
                <a:gd name="T5" fmla="*/ 304 h 608"/>
                <a:gd name="T6" fmla="*/ 96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6" y="0"/>
                  </a:lnTo>
                  <a:lnTo>
                    <a:pt x="399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399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>
                <a:solidFill>
                  <a:prstClr val="black"/>
                </a:solidFill>
              </a:endParaRPr>
            </a:p>
          </p:txBody>
        </p:sp>
        <p:sp>
          <p:nvSpPr>
            <p:cNvPr id="15" name="Freeform 18"/>
            <p:cNvSpPr>
              <a:spLocks/>
            </p:cNvSpPr>
            <p:nvPr/>
          </p:nvSpPr>
          <p:spPr bwMode="auto">
            <a:xfrm>
              <a:off x="6810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5 w 399"/>
                <a:gd name="T3" fmla="*/ 0 h 608"/>
                <a:gd name="T4" fmla="*/ 399 w 399"/>
                <a:gd name="T5" fmla="*/ 304 h 608"/>
                <a:gd name="T6" fmla="*/ 95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5" y="0"/>
                  </a:lnTo>
                  <a:lnTo>
                    <a:pt x="399" y="304"/>
                  </a:lnTo>
                  <a:lnTo>
                    <a:pt x="95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F79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>
                <a:solidFill>
                  <a:prstClr val="black"/>
                </a:solidFill>
              </a:endParaRPr>
            </a:p>
          </p:txBody>
        </p:sp>
      </p:grpSp>
      <p:sp>
        <p:nvSpPr>
          <p:cNvPr id="18" name="TextBox 15"/>
          <p:cNvSpPr txBox="1"/>
          <p:nvPr userDrawn="1"/>
        </p:nvSpPr>
        <p:spPr>
          <a:xfrm>
            <a:off x="10800524" y="322661"/>
            <a:ext cx="8951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EEF1883-7A0E-4F66-9932-E581691AD397}" type="slidenum">
              <a:rPr lang="zh-CN" altLang="en-US" sz="2400" smtClean="0">
                <a:solidFill>
                  <a:srgbClr val="005DA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pPr algn="ctr"/>
              <a:t>‹#›</a:t>
            </a:fld>
            <a:r>
              <a:rPr lang="zh-CN" altLang="en-US" sz="2400" dirty="0">
                <a:solidFill>
                  <a:srgbClr val="005DA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961952" y="206880"/>
            <a:ext cx="5230059" cy="629833"/>
          </a:xfrm>
        </p:spPr>
        <p:txBody>
          <a:bodyPr>
            <a:normAutofit/>
          </a:bodyPr>
          <a:lstStyle>
            <a:lvl1pPr marL="0" indent="0">
              <a:buNone/>
              <a:defRPr sz="3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30177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2000">
        <p:fade/>
      </p:transition>
    </mc:Choice>
    <mc:Fallback xmlns="">
      <p:transition advTm="2000">
        <p:fade/>
      </p:transition>
    </mc:Fallback>
  </mc:AlternateContent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0"/>
            <a:ext cx="12191999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502375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9FE70AE1-F3FA-4000-A175-6EE1DF78C57A}" type="datetimeFigureOut">
              <a:rPr lang="zh-CN" altLang="en-US" smtClean="0"/>
              <a:pPr/>
              <a:t>2019-07-01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2CE906DA-49E7-404C-BCF3-A2A7CD3824A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7228866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469028385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9FE70AE1-F3FA-4000-A175-6EE1DF78C57A}" type="datetimeFigureOut">
              <a:rPr lang="zh-CN" altLang="en-US" smtClean="0">
                <a:solidFill>
                  <a:prstClr val="black"/>
                </a:solidFill>
              </a:rPr>
              <a:pPr/>
              <a:t>2019-07-01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2CE906DA-49E7-404C-BCF3-A2A7CD3824A0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6262146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9FE70AE1-F3FA-4000-A175-6EE1DF78C57A}" type="datetimeFigureOut">
              <a:rPr lang="zh-CN" altLang="en-US" smtClean="0">
                <a:solidFill>
                  <a:prstClr val="black"/>
                </a:solidFill>
              </a:rPr>
              <a:pPr/>
              <a:t>2019-07-01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2CE906DA-49E7-404C-BCF3-A2A7CD3824A0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7876594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9FE70AE1-F3FA-4000-A175-6EE1DF78C57A}" type="datetimeFigureOut">
              <a:rPr lang="zh-CN" altLang="en-US" smtClean="0">
                <a:solidFill>
                  <a:prstClr val="black"/>
                </a:solidFill>
              </a:rPr>
              <a:pPr/>
              <a:t>2019-07-01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2CE906DA-49E7-404C-BCF3-A2A7CD3824A0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1241769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9FE70AE1-F3FA-4000-A175-6EE1DF78C57A}" type="datetimeFigureOut">
              <a:rPr lang="zh-CN" altLang="en-US" smtClean="0">
                <a:solidFill>
                  <a:prstClr val="black"/>
                </a:solidFill>
              </a:rPr>
              <a:pPr/>
              <a:t>2019-07-01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2CE906DA-49E7-404C-BCF3-A2A7CD3824A0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750688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9FE70AE1-F3FA-4000-A175-6EE1DF78C57A}" type="datetimeFigureOut">
              <a:rPr lang="zh-CN" altLang="en-US" smtClean="0">
                <a:solidFill>
                  <a:prstClr val="black"/>
                </a:solidFill>
              </a:rPr>
              <a:pPr/>
              <a:t>2019-07-01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2CE906DA-49E7-404C-BCF3-A2A7CD3824A0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653827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9FE70AE1-F3FA-4000-A175-6EE1DF78C57A}" type="datetimeFigureOut">
              <a:rPr lang="zh-CN" altLang="en-US" smtClean="0">
                <a:solidFill>
                  <a:prstClr val="black"/>
                </a:solidFill>
              </a:rPr>
              <a:pPr/>
              <a:t>2019-07-01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2CE906DA-49E7-404C-BCF3-A2A7CD3824A0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3822595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9FE70AE1-F3FA-4000-A175-6EE1DF78C57A}" type="datetimeFigureOut">
              <a:rPr lang="zh-CN" altLang="en-US" smtClean="0">
                <a:solidFill>
                  <a:prstClr val="black"/>
                </a:solidFill>
              </a:rPr>
              <a:pPr/>
              <a:t>2019-07-01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2CE906DA-49E7-404C-BCF3-A2A7CD3824A0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2040435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9FE70AE1-F3FA-4000-A175-6EE1DF78C57A}" type="datetimeFigureOut">
              <a:rPr lang="zh-CN" altLang="en-US" smtClean="0">
                <a:solidFill>
                  <a:prstClr val="black"/>
                </a:solidFill>
              </a:rPr>
              <a:pPr/>
              <a:t>2019-07-01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2CE906DA-49E7-404C-BCF3-A2A7CD3824A0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1166071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9FE70AE1-F3FA-4000-A175-6EE1DF78C57A}" type="datetimeFigureOut">
              <a:rPr lang="zh-CN" altLang="en-US" smtClean="0">
                <a:solidFill>
                  <a:prstClr val="black"/>
                </a:solidFill>
              </a:rPr>
              <a:pPr/>
              <a:t>2019-07-01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2CE906DA-49E7-404C-BCF3-A2A7CD3824A0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7485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9FE70AE1-F3FA-4000-A175-6EE1DF78C57A}" type="datetimeFigureOut">
              <a:rPr lang="zh-CN" altLang="en-US" smtClean="0"/>
              <a:pPr/>
              <a:t>2019-07-01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2CE906DA-49E7-404C-BCF3-A2A7CD3824A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2281332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9FE70AE1-F3FA-4000-A175-6EE1DF78C57A}" type="datetimeFigureOut">
              <a:rPr lang="zh-CN" altLang="en-US" smtClean="0">
                <a:solidFill>
                  <a:prstClr val="black"/>
                </a:solidFill>
              </a:rPr>
              <a:pPr/>
              <a:t>2019-07-01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2CE906DA-49E7-404C-BCF3-A2A7CD3824A0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2525851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1007435" y="833864"/>
            <a:ext cx="104651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7"/>
          <p:cNvGrpSpPr>
            <a:grpSpLocks/>
          </p:cNvGrpSpPr>
          <p:nvPr userDrawn="1"/>
        </p:nvGrpSpPr>
        <p:grpSpPr bwMode="auto">
          <a:xfrm>
            <a:off x="431371" y="390527"/>
            <a:ext cx="520496" cy="274639"/>
            <a:chOff x="0" y="0"/>
            <a:chExt cx="1041399" cy="549275"/>
          </a:xfrm>
        </p:grpSpPr>
        <p:sp>
          <p:nvSpPr>
            <p:cNvPr id="13" name="Freeform 16"/>
            <p:cNvSpPr>
              <a:spLocks/>
            </p:cNvSpPr>
            <p:nvPr/>
          </p:nvSpPr>
          <p:spPr bwMode="auto">
            <a:xfrm>
              <a:off x="0" y="0"/>
              <a:ext cx="361950" cy="549275"/>
            </a:xfrm>
            <a:custGeom>
              <a:avLst/>
              <a:gdLst>
                <a:gd name="T0" fmla="*/ 4 w 400"/>
                <a:gd name="T1" fmla="*/ 92 h 608"/>
                <a:gd name="T2" fmla="*/ 96 w 400"/>
                <a:gd name="T3" fmla="*/ 0 h 608"/>
                <a:gd name="T4" fmla="*/ 400 w 400"/>
                <a:gd name="T5" fmla="*/ 304 h 608"/>
                <a:gd name="T6" fmla="*/ 96 w 400"/>
                <a:gd name="T7" fmla="*/ 608 h 608"/>
                <a:gd name="T8" fmla="*/ 0 w 400"/>
                <a:gd name="T9" fmla="*/ 512 h 608"/>
                <a:gd name="T10" fmla="*/ 212 w 400"/>
                <a:gd name="T11" fmla="*/ 300 h 608"/>
                <a:gd name="T12" fmla="*/ 4 w 400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0" h="608">
                  <a:moveTo>
                    <a:pt x="4" y="92"/>
                  </a:moveTo>
                  <a:lnTo>
                    <a:pt x="96" y="0"/>
                  </a:lnTo>
                  <a:lnTo>
                    <a:pt x="400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005D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>
                <a:solidFill>
                  <a:prstClr val="black"/>
                </a:solidFill>
              </a:endParaRPr>
            </a:p>
          </p:txBody>
        </p:sp>
        <p:sp>
          <p:nvSpPr>
            <p:cNvPr id="14" name="Freeform 17"/>
            <p:cNvSpPr>
              <a:spLocks/>
            </p:cNvSpPr>
            <p:nvPr/>
          </p:nvSpPr>
          <p:spPr bwMode="auto">
            <a:xfrm>
              <a:off x="3381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6 w 399"/>
                <a:gd name="T3" fmla="*/ 0 h 608"/>
                <a:gd name="T4" fmla="*/ 399 w 399"/>
                <a:gd name="T5" fmla="*/ 304 h 608"/>
                <a:gd name="T6" fmla="*/ 96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6" y="0"/>
                  </a:lnTo>
                  <a:lnTo>
                    <a:pt x="399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399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>
                <a:solidFill>
                  <a:prstClr val="black"/>
                </a:solidFill>
              </a:endParaRPr>
            </a:p>
          </p:txBody>
        </p:sp>
        <p:sp>
          <p:nvSpPr>
            <p:cNvPr id="15" name="Freeform 18"/>
            <p:cNvSpPr>
              <a:spLocks/>
            </p:cNvSpPr>
            <p:nvPr/>
          </p:nvSpPr>
          <p:spPr bwMode="auto">
            <a:xfrm>
              <a:off x="6810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5 w 399"/>
                <a:gd name="T3" fmla="*/ 0 h 608"/>
                <a:gd name="T4" fmla="*/ 399 w 399"/>
                <a:gd name="T5" fmla="*/ 304 h 608"/>
                <a:gd name="T6" fmla="*/ 95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5" y="0"/>
                  </a:lnTo>
                  <a:lnTo>
                    <a:pt x="399" y="304"/>
                  </a:lnTo>
                  <a:lnTo>
                    <a:pt x="95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F79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>
                <a:solidFill>
                  <a:prstClr val="black"/>
                </a:solidFill>
              </a:endParaRPr>
            </a:p>
          </p:txBody>
        </p:sp>
      </p:grp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961952" y="206880"/>
            <a:ext cx="5230059" cy="629833"/>
          </a:xfrm>
        </p:spPr>
        <p:txBody>
          <a:bodyPr>
            <a:normAutofit/>
          </a:bodyPr>
          <a:lstStyle>
            <a:lvl1pPr marL="0" indent="0">
              <a:buNone/>
              <a:defRPr sz="3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pic>
        <p:nvPicPr>
          <p:cNvPr id="3074" name="Picture 2" descr="ç¦å»ºé¾åç¯ä¿è¡ä»½æéå¬å¸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7773" y="139785"/>
            <a:ext cx="1774825" cy="653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6482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2000">
        <p:fade/>
      </p:transition>
    </mc:Choice>
    <mc:Fallback xmlns="">
      <p:transition advTm="2000">
        <p:fade/>
      </p:transition>
    </mc:Fallback>
  </mc:AlternateContent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1" y="123032"/>
            <a:ext cx="9855201" cy="428624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3200" b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6" name="Group 7"/>
          <p:cNvGrpSpPr>
            <a:grpSpLocks/>
          </p:cNvGrpSpPr>
          <p:nvPr userDrawn="1"/>
        </p:nvGrpSpPr>
        <p:grpSpPr bwMode="auto">
          <a:xfrm>
            <a:off x="164671" y="197731"/>
            <a:ext cx="520496" cy="274639"/>
            <a:chOff x="0" y="0"/>
            <a:chExt cx="1041399" cy="549275"/>
          </a:xfrm>
        </p:grpSpPr>
        <p:sp>
          <p:nvSpPr>
            <p:cNvPr id="8" name="Freeform 16"/>
            <p:cNvSpPr>
              <a:spLocks/>
            </p:cNvSpPr>
            <p:nvPr/>
          </p:nvSpPr>
          <p:spPr bwMode="auto">
            <a:xfrm>
              <a:off x="0" y="0"/>
              <a:ext cx="361950" cy="549275"/>
            </a:xfrm>
            <a:custGeom>
              <a:avLst/>
              <a:gdLst>
                <a:gd name="T0" fmla="*/ 4 w 400"/>
                <a:gd name="T1" fmla="*/ 92 h 608"/>
                <a:gd name="T2" fmla="*/ 96 w 400"/>
                <a:gd name="T3" fmla="*/ 0 h 608"/>
                <a:gd name="T4" fmla="*/ 400 w 400"/>
                <a:gd name="T5" fmla="*/ 304 h 608"/>
                <a:gd name="T6" fmla="*/ 96 w 400"/>
                <a:gd name="T7" fmla="*/ 608 h 608"/>
                <a:gd name="T8" fmla="*/ 0 w 400"/>
                <a:gd name="T9" fmla="*/ 512 h 608"/>
                <a:gd name="T10" fmla="*/ 212 w 400"/>
                <a:gd name="T11" fmla="*/ 300 h 608"/>
                <a:gd name="T12" fmla="*/ 4 w 400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0" h="608">
                  <a:moveTo>
                    <a:pt x="4" y="92"/>
                  </a:moveTo>
                  <a:lnTo>
                    <a:pt x="96" y="0"/>
                  </a:lnTo>
                  <a:lnTo>
                    <a:pt x="400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005D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>
                <a:solidFill>
                  <a:prstClr val="black"/>
                </a:solidFill>
              </a:endParaRPr>
            </a:p>
          </p:txBody>
        </p:sp>
        <p:sp>
          <p:nvSpPr>
            <p:cNvPr id="9" name="Freeform 17"/>
            <p:cNvSpPr>
              <a:spLocks/>
            </p:cNvSpPr>
            <p:nvPr/>
          </p:nvSpPr>
          <p:spPr bwMode="auto">
            <a:xfrm>
              <a:off x="3381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6 w 399"/>
                <a:gd name="T3" fmla="*/ 0 h 608"/>
                <a:gd name="T4" fmla="*/ 399 w 399"/>
                <a:gd name="T5" fmla="*/ 304 h 608"/>
                <a:gd name="T6" fmla="*/ 96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6" y="0"/>
                  </a:lnTo>
                  <a:lnTo>
                    <a:pt x="399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399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>
                <a:solidFill>
                  <a:prstClr val="black"/>
                </a:solidFill>
              </a:endParaRPr>
            </a:p>
          </p:txBody>
        </p:sp>
        <p:sp>
          <p:nvSpPr>
            <p:cNvPr id="10" name="Freeform 18"/>
            <p:cNvSpPr>
              <a:spLocks/>
            </p:cNvSpPr>
            <p:nvPr/>
          </p:nvSpPr>
          <p:spPr bwMode="auto">
            <a:xfrm>
              <a:off x="6810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5 w 399"/>
                <a:gd name="T3" fmla="*/ 0 h 608"/>
                <a:gd name="T4" fmla="*/ 399 w 399"/>
                <a:gd name="T5" fmla="*/ 304 h 608"/>
                <a:gd name="T6" fmla="*/ 95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5" y="0"/>
                  </a:lnTo>
                  <a:lnTo>
                    <a:pt x="399" y="304"/>
                  </a:lnTo>
                  <a:lnTo>
                    <a:pt x="95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F79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>
                <a:solidFill>
                  <a:prstClr val="black"/>
                </a:solidFill>
              </a:endParaRPr>
            </a:p>
          </p:txBody>
        </p:sp>
      </p:grpSp>
      <p:cxnSp>
        <p:nvCxnSpPr>
          <p:cNvPr id="11" name="直接连接符 10"/>
          <p:cNvCxnSpPr/>
          <p:nvPr userDrawn="1"/>
        </p:nvCxnSpPr>
        <p:spPr>
          <a:xfrm>
            <a:off x="0" y="605264"/>
            <a:ext cx="12192000" cy="0"/>
          </a:xfrm>
          <a:prstGeom prst="line">
            <a:avLst/>
          </a:prstGeom>
          <a:ln>
            <a:solidFill>
              <a:srgbClr val="0054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>
            <a:extLst>
              <a:ext uri="{FF2B5EF4-FFF2-40B4-BE49-F238E27FC236}">
                <a16:creationId xmlns="" xmlns:a16="http://schemas.microsoft.com/office/drawing/2014/main" id="{DB8EB402-7A83-3544-B40E-6CA936B191D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384750" y="29026"/>
            <a:ext cx="1798759" cy="548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5104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22700" y="88901"/>
            <a:ext cx="4483100" cy="482599"/>
          </a:xfrm>
          <a:prstGeom prst="rect">
            <a:avLst/>
          </a:prstGeom>
        </p:spPr>
        <p:txBody>
          <a:bodyPr/>
          <a:lstStyle>
            <a:lvl1pPr algn="ctr"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4427125" y="571500"/>
            <a:ext cx="3319875" cy="45719"/>
            <a:chOff x="4023692" y="4894277"/>
            <a:chExt cx="1964495" cy="120014"/>
          </a:xfrm>
        </p:grpSpPr>
        <p:sp>
          <p:nvSpPr>
            <p:cNvPr id="8" name="矩形 7"/>
            <p:cNvSpPr/>
            <p:nvPr/>
          </p:nvSpPr>
          <p:spPr>
            <a:xfrm>
              <a:off x="4023692" y="4894277"/>
              <a:ext cx="263884" cy="120014"/>
            </a:xfrm>
            <a:prstGeom prst="rect">
              <a:avLst/>
            </a:prstGeom>
            <a:solidFill>
              <a:srgbClr val="1CAE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4704135" y="4894277"/>
              <a:ext cx="263884" cy="120014"/>
            </a:xfrm>
            <a:prstGeom prst="rect">
              <a:avLst/>
            </a:prstGeom>
            <a:solidFill>
              <a:srgbClr val="F8AA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5044191" y="4894277"/>
              <a:ext cx="263884" cy="120014"/>
            </a:xfrm>
            <a:prstGeom prst="rect">
              <a:avLst/>
            </a:prstGeom>
            <a:solidFill>
              <a:srgbClr val="C84F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5384247" y="4894277"/>
              <a:ext cx="263884" cy="120014"/>
            </a:xfrm>
            <a:prstGeom prst="rect">
              <a:avLst/>
            </a:prstGeom>
            <a:solidFill>
              <a:srgbClr val="5468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5724303" y="4894277"/>
              <a:ext cx="263884" cy="120014"/>
            </a:xfrm>
            <a:prstGeom prst="rect">
              <a:avLst/>
            </a:prstGeom>
            <a:solidFill>
              <a:srgbClr val="C9CC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4364079" y="4894277"/>
              <a:ext cx="263884" cy="120014"/>
            </a:xfrm>
            <a:prstGeom prst="rect">
              <a:avLst/>
            </a:prstGeom>
            <a:solidFill>
              <a:srgbClr val="AAC6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61040754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22700" y="88901"/>
            <a:ext cx="4483100" cy="482599"/>
          </a:xfrm>
          <a:prstGeom prst="rect">
            <a:avLst/>
          </a:prstGeom>
        </p:spPr>
        <p:txBody>
          <a:bodyPr/>
          <a:lstStyle>
            <a:lvl1pPr algn="ctr"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4427125" y="571500"/>
            <a:ext cx="3319875" cy="45719"/>
            <a:chOff x="4023692" y="4894277"/>
            <a:chExt cx="1964495" cy="120014"/>
          </a:xfrm>
        </p:grpSpPr>
        <p:sp>
          <p:nvSpPr>
            <p:cNvPr id="8" name="矩形 7"/>
            <p:cNvSpPr/>
            <p:nvPr/>
          </p:nvSpPr>
          <p:spPr>
            <a:xfrm>
              <a:off x="4023692" y="4894277"/>
              <a:ext cx="263884" cy="120014"/>
            </a:xfrm>
            <a:prstGeom prst="rect">
              <a:avLst/>
            </a:prstGeom>
            <a:solidFill>
              <a:srgbClr val="1CAE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4704135" y="4894277"/>
              <a:ext cx="263884" cy="120014"/>
            </a:xfrm>
            <a:prstGeom prst="rect">
              <a:avLst/>
            </a:prstGeom>
            <a:solidFill>
              <a:srgbClr val="F8AA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5044191" y="4894277"/>
              <a:ext cx="263884" cy="120014"/>
            </a:xfrm>
            <a:prstGeom prst="rect">
              <a:avLst/>
            </a:prstGeom>
            <a:solidFill>
              <a:srgbClr val="C84F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5384247" y="4894277"/>
              <a:ext cx="263884" cy="120014"/>
            </a:xfrm>
            <a:prstGeom prst="rect">
              <a:avLst/>
            </a:prstGeom>
            <a:solidFill>
              <a:srgbClr val="5468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5724303" y="4894277"/>
              <a:ext cx="263884" cy="120014"/>
            </a:xfrm>
            <a:prstGeom prst="rect">
              <a:avLst/>
            </a:prstGeom>
            <a:solidFill>
              <a:srgbClr val="C9CC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4364079" y="4894277"/>
              <a:ext cx="263884" cy="120014"/>
            </a:xfrm>
            <a:prstGeom prst="rect">
              <a:avLst/>
            </a:prstGeom>
            <a:solidFill>
              <a:srgbClr val="AAC6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78224463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22700" y="88901"/>
            <a:ext cx="4483100" cy="482599"/>
          </a:xfrm>
          <a:prstGeom prst="rect">
            <a:avLst/>
          </a:prstGeom>
        </p:spPr>
        <p:txBody>
          <a:bodyPr/>
          <a:lstStyle>
            <a:lvl1pPr algn="ctr"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4427125" y="571500"/>
            <a:ext cx="3319875" cy="45719"/>
            <a:chOff x="4023692" y="4894277"/>
            <a:chExt cx="1964495" cy="120014"/>
          </a:xfrm>
        </p:grpSpPr>
        <p:sp>
          <p:nvSpPr>
            <p:cNvPr id="8" name="矩形 7"/>
            <p:cNvSpPr/>
            <p:nvPr/>
          </p:nvSpPr>
          <p:spPr>
            <a:xfrm>
              <a:off x="4023692" y="4894277"/>
              <a:ext cx="263884" cy="120014"/>
            </a:xfrm>
            <a:prstGeom prst="rect">
              <a:avLst/>
            </a:prstGeom>
            <a:solidFill>
              <a:srgbClr val="1CAE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4704135" y="4894277"/>
              <a:ext cx="263884" cy="120014"/>
            </a:xfrm>
            <a:prstGeom prst="rect">
              <a:avLst/>
            </a:prstGeom>
            <a:solidFill>
              <a:srgbClr val="F8AA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5044191" y="4894277"/>
              <a:ext cx="263884" cy="120014"/>
            </a:xfrm>
            <a:prstGeom prst="rect">
              <a:avLst/>
            </a:prstGeom>
            <a:solidFill>
              <a:srgbClr val="C84F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5384247" y="4894277"/>
              <a:ext cx="263884" cy="120014"/>
            </a:xfrm>
            <a:prstGeom prst="rect">
              <a:avLst/>
            </a:prstGeom>
            <a:solidFill>
              <a:srgbClr val="5468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5724303" y="4894277"/>
              <a:ext cx="263884" cy="120014"/>
            </a:xfrm>
            <a:prstGeom prst="rect">
              <a:avLst/>
            </a:prstGeom>
            <a:solidFill>
              <a:srgbClr val="C9CC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4364079" y="4894277"/>
              <a:ext cx="263884" cy="120014"/>
            </a:xfrm>
            <a:prstGeom prst="rect">
              <a:avLst/>
            </a:prstGeom>
            <a:solidFill>
              <a:srgbClr val="AAC6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0313803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22700" y="88901"/>
            <a:ext cx="4483100" cy="482599"/>
          </a:xfrm>
          <a:prstGeom prst="rect">
            <a:avLst/>
          </a:prstGeom>
        </p:spPr>
        <p:txBody>
          <a:bodyPr/>
          <a:lstStyle>
            <a:lvl1pPr algn="ctr"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4427125" y="571500"/>
            <a:ext cx="3319875" cy="45719"/>
            <a:chOff x="4023692" y="4894277"/>
            <a:chExt cx="1964495" cy="120014"/>
          </a:xfrm>
        </p:grpSpPr>
        <p:sp>
          <p:nvSpPr>
            <p:cNvPr id="8" name="矩形 7"/>
            <p:cNvSpPr/>
            <p:nvPr/>
          </p:nvSpPr>
          <p:spPr>
            <a:xfrm>
              <a:off x="4023692" y="4894277"/>
              <a:ext cx="263884" cy="120014"/>
            </a:xfrm>
            <a:prstGeom prst="rect">
              <a:avLst/>
            </a:prstGeom>
            <a:solidFill>
              <a:srgbClr val="1CAE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4704135" y="4894277"/>
              <a:ext cx="263884" cy="120014"/>
            </a:xfrm>
            <a:prstGeom prst="rect">
              <a:avLst/>
            </a:prstGeom>
            <a:solidFill>
              <a:srgbClr val="F8AA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5044191" y="4894277"/>
              <a:ext cx="263884" cy="120014"/>
            </a:xfrm>
            <a:prstGeom prst="rect">
              <a:avLst/>
            </a:prstGeom>
            <a:solidFill>
              <a:srgbClr val="C84F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5384247" y="4894277"/>
              <a:ext cx="263884" cy="120014"/>
            </a:xfrm>
            <a:prstGeom prst="rect">
              <a:avLst/>
            </a:prstGeom>
            <a:solidFill>
              <a:srgbClr val="5468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5724303" y="4894277"/>
              <a:ext cx="263884" cy="120014"/>
            </a:xfrm>
            <a:prstGeom prst="rect">
              <a:avLst/>
            </a:prstGeom>
            <a:solidFill>
              <a:srgbClr val="C9CC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4364079" y="4894277"/>
              <a:ext cx="263884" cy="120014"/>
            </a:xfrm>
            <a:prstGeom prst="rect">
              <a:avLst/>
            </a:prstGeom>
            <a:solidFill>
              <a:srgbClr val="AAC6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16368234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22700" y="88901"/>
            <a:ext cx="4483100" cy="482599"/>
          </a:xfrm>
          <a:prstGeom prst="rect">
            <a:avLst/>
          </a:prstGeom>
        </p:spPr>
        <p:txBody>
          <a:bodyPr/>
          <a:lstStyle>
            <a:lvl1pPr algn="ctr"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4427125" y="571500"/>
            <a:ext cx="3319875" cy="45719"/>
            <a:chOff x="4023692" y="4894277"/>
            <a:chExt cx="1964495" cy="120014"/>
          </a:xfrm>
        </p:grpSpPr>
        <p:sp>
          <p:nvSpPr>
            <p:cNvPr id="8" name="矩形 7"/>
            <p:cNvSpPr/>
            <p:nvPr/>
          </p:nvSpPr>
          <p:spPr>
            <a:xfrm>
              <a:off x="4023692" y="4894277"/>
              <a:ext cx="263884" cy="120014"/>
            </a:xfrm>
            <a:prstGeom prst="rect">
              <a:avLst/>
            </a:prstGeom>
            <a:solidFill>
              <a:srgbClr val="1CAE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4704135" y="4894277"/>
              <a:ext cx="263884" cy="120014"/>
            </a:xfrm>
            <a:prstGeom prst="rect">
              <a:avLst/>
            </a:prstGeom>
            <a:solidFill>
              <a:srgbClr val="F8AA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5044191" y="4894277"/>
              <a:ext cx="263884" cy="120014"/>
            </a:xfrm>
            <a:prstGeom prst="rect">
              <a:avLst/>
            </a:prstGeom>
            <a:solidFill>
              <a:srgbClr val="C84F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5384247" y="4894277"/>
              <a:ext cx="263884" cy="120014"/>
            </a:xfrm>
            <a:prstGeom prst="rect">
              <a:avLst/>
            </a:prstGeom>
            <a:solidFill>
              <a:srgbClr val="5468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5724303" y="4894277"/>
              <a:ext cx="263884" cy="120014"/>
            </a:xfrm>
            <a:prstGeom prst="rect">
              <a:avLst/>
            </a:prstGeom>
            <a:solidFill>
              <a:srgbClr val="C9CC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4364079" y="4894277"/>
              <a:ext cx="263884" cy="120014"/>
            </a:xfrm>
            <a:prstGeom prst="rect">
              <a:avLst/>
            </a:prstGeom>
            <a:solidFill>
              <a:srgbClr val="AAC6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91485356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22700" y="88901"/>
            <a:ext cx="4483100" cy="482599"/>
          </a:xfrm>
          <a:prstGeom prst="rect">
            <a:avLst/>
          </a:prstGeom>
        </p:spPr>
        <p:txBody>
          <a:bodyPr/>
          <a:lstStyle>
            <a:lvl1pPr algn="ctr"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4427125" y="571500"/>
            <a:ext cx="3319875" cy="45719"/>
            <a:chOff x="4023692" y="4894277"/>
            <a:chExt cx="1964495" cy="120014"/>
          </a:xfrm>
        </p:grpSpPr>
        <p:sp>
          <p:nvSpPr>
            <p:cNvPr id="8" name="矩形 7"/>
            <p:cNvSpPr/>
            <p:nvPr/>
          </p:nvSpPr>
          <p:spPr>
            <a:xfrm>
              <a:off x="4023692" y="4894277"/>
              <a:ext cx="263884" cy="120014"/>
            </a:xfrm>
            <a:prstGeom prst="rect">
              <a:avLst/>
            </a:prstGeom>
            <a:solidFill>
              <a:srgbClr val="1CAE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4704135" y="4894277"/>
              <a:ext cx="263884" cy="120014"/>
            </a:xfrm>
            <a:prstGeom prst="rect">
              <a:avLst/>
            </a:prstGeom>
            <a:solidFill>
              <a:srgbClr val="F8AA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5044191" y="4894277"/>
              <a:ext cx="263884" cy="120014"/>
            </a:xfrm>
            <a:prstGeom prst="rect">
              <a:avLst/>
            </a:prstGeom>
            <a:solidFill>
              <a:srgbClr val="C84F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5384247" y="4894277"/>
              <a:ext cx="263884" cy="120014"/>
            </a:xfrm>
            <a:prstGeom prst="rect">
              <a:avLst/>
            </a:prstGeom>
            <a:solidFill>
              <a:srgbClr val="5468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5724303" y="4894277"/>
              <a:ext cx="263884" cy="120014"/>
            </a:xfrm>
            <a:prstGeom prst="rect">
              <a:avLst/>
            </a:prstGeom>
            <a:solidFill>
              <a:srgbClr val="C9CC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4364079" y="4894277"/>
              <a:ext cx="263884" cy="120014"/>
            </a:xfrm>
            <a:prstGeom prst="rect">
              <a:avLst/>
            </a:prstGeom>
            <a:solidFill>
              <a:srgbClr val="AAC6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07803721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22700" y="88901"/>
            <a:ext cx="4483100" cy="482599"/>
          </a:xfrm>
          <a:prstGeom prst="rect">
            <a:avLst/>
          </a:prstGeom>
        </p:spPr>
        <p:txBody>
          <a:bodyPr/>
          <a:lstStyle>
            <a:lvl1pPr algn="ctr"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4427125" y="571500"/>
            <a:ext cx="3319875" cy="45719"/>
            <a:chOff x="4023692" y="4894277"/>
            <a:chExt cx="1964495" cy="120014"/>
          </a:xfrm>
        </p:grpSpPr>
        <p:sp>
          <p:nvSpPr>
            <p:cNvPr id="8" name="矩形 7"/>
            <p:cNvSpPr/>
            <p:nvPr/>
          </p:nvSpPr>
          <p:spPr>
            <a:xfrm>
              <a:off x="4023692" y="4894277"/>
              <a:ext cx="263884" cy="120014"/>
            </a:xfrm>
            <a:prstGeom prst="rect">
              <a:avLst/>
            </a:prstGeom>
            <a:solidFill>
              <a:srgbClr val="1CAE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4704135" y="4894277"/>
              <a:ext cx="263884" cy="120014"/>
            </a:xfrm>
            <a:prstGeom prst="rect">
              <a:avLst/>
            </a:prstGeom>
            <a:solidFill>
              <a:srgbClr val="F8AA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5044191" y="4894277"/>
              <a:ext cx="263884" cy="120014"/>
            </a:xfrm>
            <a:prstGeom prst="rect">
              <a:avLst/>
            </a:prstGeom>
            <a:solidFill>
              <a:srgbClr val="C84F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5384247" y="4894277"/>
              <a:ext cx="263884" cy="120014"/>
            </a:xfrm>
            <a:prstGeom prst="rect">
              <a:avLst/>
            </a:prstGeom>
            <a:solidFill>
              <a:srgbClr val="5468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5724303" y="4894277"/>
              <a:ext cx="263884" cy="120014"/>
            </a:xfrm>
            <a:prstGeom prst="rect">
              <a:avLst/>
            </a:prstGeom>
            <a:solidFill>
              <a:srgbClr val="C9CC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4364079" y="4894277"/>
              <a:ext cx="263884" cy="120014"/>
            </a:xfrm>
            <a:prstGeom prst="rect">
              <a:avLst/>
            </a:prstGeom>
            <a:solidFill>
              <a:srgbClr val="AAC6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58950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7.xml"/><Relationship Id="rId13" Type="http://schemas.openxmlformats.org/officeDocument/2006/relationships/slideLayout" Target="../slideLayouts/slideLayout62.xml"/><Relationship Id="rId3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6.xml"/><Relationship Id="rId12" Type="http://schemas.openxmlformats.org/officeDocument/2006/relationships/slideLayout" Target="../slideLayouts/slideLayout61.xml"/><Relationship Id="rId2" Type="http://schemas.openxmlformats.org/officeDocument/2006/relationships/slideLayout" Target="../slideLayouts/slideLayout51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5.xml"/><Relationship Id="rId11" Type="http://schemas.openxmlformats.org/officeDocument/2006/relationships/slideLayout" Target="../slideLayouts/slideLayout60.xml"/><Relationship Id="rId5" Type="http://schemas.openxmlformats.org/officeDocument/2006/relationships/slideLayout" Target="../slideLayouts/slideLayout54.xml"/><Relationship Id="rId15" Type="http://schemas.openxmlformats.org/officeDocument/2006/relationships/slideLayout" Target="../slideLayouts/slideLayout64.xml"/><Relationship Id="rId10" Type="http://schemas.openxmlformats.org/officeDocument/2006/relationships/slideLayout" Target="../slideLayouts/slideLayout59.xml"/><Relationship Id="rId4" Type="http://schemas.openxmlformats.org/officeDocument/2006/relationships/slideLayout" Target="../slideLayouts/slideLayout53.xml"/><Relationship Id="rId9" Type="http://schemas.openxmlformats.org/officeDocument/2006/relationships/slideLayout" Target="../slideLayouts/slideLayout58.xml"/><Relationship Id="rId14" Type="http://schemas.openxmlformats.org/officeDocument/2006/relationships/slideLayout" Target="../slideLayouts/slideLayout6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2.xml"/><Relationship Id="rId13" Type="http://schemas.openxmlformats.org/officeDocument/2006/relationships/slideLayout" Target="../slideLayouts/slideLayout77.xml"/><Relationship Id="rId3" Type="http://schemas.openxmlformats.org/officeDocument/2006/relationships/slideLayout" Target="../slideLayouts/slideLayout67.xml"/><Relationship Id="rId7" Type="http://schemas.openxmlformats.org/officeDocument/2006/relationships/slideLayout" Target="../slideLayouts/slideLayout71.xml"/><Relationship Id="rId12" Type="http://schemas.openxmlformats.org/officeDocument/2006/relationships/slideLayout" Target="../slideLayouts/slideLayout76.xml"/><Relationship Id="rId2" Type="http://schemas.openxmlformats.org/officeDocument/2006/relationships/slideLayout" Target="../slideLayouts/slideLayout66.xml"/><Relationship Id="rId16" Type="http://schemas.openxmlformats.org/officeDocument/2006/relationships/theme" Target="../theme/theme3.xml"/><Relationship Id="rId1" Type="http://schemas.openxmlformats.org/officeDocument/2006/relationships/slideLayout" Target="../slideLayouts/slideLayout65.xml"/><Relationship Id="rId6" Type="http://schemas.openxmlformats.org/officeDocument/2006/relationships/slideLayout" Target="../slideLayouts/slideLayout70.xml"/><Relationship Id="rId11" Type="http://schemas.openxmlformats.org/officeDocument/2006/relationships/slideLayout" Target="../slideLayouts/slideLayout75.xml"/><Relationship Id="rId5" Type="http://schemas.openxmlformats.org/officeDocument/2006/relationships/slideLayout" Target="../slideLayouts/slideLayout69.xml"/><Relationship Id="rId15" Type="http://schemas.openxmlformats.org/officeDocument/2006/relationships/slideLayout" Target="../slideLayouts/slideLayout79.xml"/><Relationship Id="rId10" Type="http://schemas.openxmlformats.org/officeDocument/2006/relationships/slideLayout" Target="../slideLayouts/slideLayout74.xml"/><Relationship Id="rId4" Type="http://schemas.openxmlformats.org/officeDocument/2006/relationships/slideLayout" Target="../slideLayouts/slideLayout68.xml"/><Relationship Id="rId9" Type="http://schemas.openxmlformats.org/officeDocument/2006/relationships/slideLayout" Target="../slideLayouts/slideLayout73.xml"/><Relationship Id="rId14" Type="http://schemas.openxmlformats.org/officeDocument/2006/relationships/slideLayout" Target="../slideLayouts/slideLayout78.xml"/></Relationships>
</file>

<file path=ppt/slideMasters/_rels/slideMaster4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92.xml"/><Relationship Id="rId18" Type="http://schemas.openxmlformats.org/officeDocument/2006/relationships/slideLayout" Target="../slideLayouts/slideLayout97.xml"/><Relationship Id="rId26" Type="http://schemas.openxmlformats.org/officeDocument/2006/relationships/slideLayout" Target="../slideLayouts/slideLayout105.xml"/><Relationship Id="rId39" Type="http://schemas.openxmlformats.org/officeDocument/2006/relationships/slideLayout" Target="../slideLayouts/slideLayout118.xml"/><Relationship Id="rId3" Type="http://schemas.openxmlformats.org/officeDocument/2006/relationships/slideLayout" Target="../slideLayouts/slideLayout82.xml"/><Relationship Id="rId21" Type="http://schemas.openxmlformats.org/officeDocument/2006/relationships/slideLayout" Target="../slideLayouts/slideLayout100.xml"/><Relationship Id="rId34" Type="http://schemas.openxmlformats.org/officeDocument/2006/relationships/slideLayout" Target="../slideLayouts/slideLayout113.xml"/><Relationship Id="rId42" Type="http://schemas.openxmlformats.org/officeDocument/2006/relationships/slideLayout" Target="../slideLayouts/slideLayout121.xml"/><Relationship Id="rId47" Type="http://schemas.openxmlformats.org/officeDocument/2006/relationships/slideLayout" Target="../slideLayouts/slideLayout126.xml"/><Relationship Id="rId50" Type="http://schemas.openxmlformats.org/officeDocument/2006/relationships/slideLayout" Target="../slideLayouts/slideLayout129.xml"/><Relationship Id="rId7" Type="http://schemas.openxmlformats.org/officeDocument/2006/relationships/slideLayout" Target="../slideLayouts/slideLayout86.xml"/><Relationship Id="rId12" Type="http://schemas.openxmlformats.org/officeDocument/2006/relationships/slideLayout" Target="../slideLayouts/slideLayout91.xml"/><Relationship Id="rId17" Type="http://schemas.openxmlformats.org/officeDocument/2006/relationships/slideLayout" Target="../slideLayouts/slideLayout96.xml"/><Relationship Id="rId25" Type="http://schemas.openxmlformats.org/officeDocument/2006/relationships/slideLayout" Target="../slideLayouts/slideLayout104.xml"/><Relationship Id="rId33" Type="http://schemas.openxmlformats.org/officeDocument/2006/relationships/slideLayout" Target="../slideLayouts/slideLayout112.xml"/><Relationship Id="rId38" Type="http://schemas.openxmlformats.org/officeDocument/2006/relationships/slideLayout" Target="../slideLayouts/slideLayout117.xml"/><Relationship Id="rId46" Type="http://schemas.openxmlformats.org/officeDocument/2006/relationships/slideLayout" Target="../slideLayouts/slideLayout125.xml"/><Relationship Id="rId2" Type="http://schemas.openxmlformats.org/officeDocument/2006/relationships/slideLayout" Target="../slideLayouts/slideLayout81.xml"/><Relationship Id="rId16" Type="http://schemas.openxmlformats.org/officeDocument/2006/relationships/slideLayout" Target="../slideLayouts/slideLayout95.xml"/><Relationship Id="rId20" Type="http://schemas.openxmlformats.org/officeDocument/2006/relationships/slideLayout" Target="../slideLayouts/slideLayout99.xml"/><Relationship Id="rId29" Type="http://schemas.openxmlformats.org/officeDocument/2006/relationships/slideLayout" Target="../slideLayouts/slideLayout108.xml"/><Relationship Id="rId41" Type="http://schemas.openxmlformats.org/officeDocument/2006/relationships/slideLayout" Target="../slideLayouts/slideLayout120.xml"/><Relationship Id="rId54" Type="http://schemas.openxmlformats.org/officeDocument/2006/relationships/theme" Target="../theme/theme4.xml"/><Relationship Id="rId1" Type="http://schemas.openxmlformats.org/officeDocument/2006/relationships/slideLayout" Target="../slideLayouts/slideLayout80.xml"/><Relationship Id="rId6" Type="http://schemas.openxmlformats.org/officeDocument/2006/relationships/slideLayout" Target="../slideLayouts/slideLayout85.xml"/><Relationship Id="rId11" Type="http://schemas.openxmlformats.org/officeDocument/2006/relationships/slideLayout" Target="../slideLayouts/slideLayout90.xml"/><Relationship Id="rId24" Type="http://schemas.openxmlformats.org/officeDocument/2006/relationships/slideLayout" Target="../slideLayouts/slideLayout103.xml"/><Relationship Id="rId32" Type="http://schemas.openxmlformats.org/officeDocument/2006/relationships/slideLayout" Target="../slideLayouts/slideLayout111.xml"/><Relationship Id="rId37" Type="http://schemas.openxmlformats.org/officeDocument/2006/relationships/slideLayout" Target="../slideLayouts/slideLayout116.xml"/><Relationship Id="rId40" Type="http://schemas.openxmlformats.org/officeDocument/2006/relationships/slideLayout" Target="../slideLayouts/slideLayout119.xml"/><Relationship Id="rId45" Type="http://schemas.openxmlformats.org/officeDocument/2006/relationships/slideLayout" Target="../slideLayouts/slideLayout124.xml"/><Relationship Id="rId53" Type="http://schemas.openxmlformats.org/officeDocument/2006/relationships/slideLayout" Target="../slideLayouts/slideLayout132.xml"/><Relationship Id="rId5" Type="http://schemas.openxmlformats.org/officeDocument/2006/relationships/slideLayout" Target="../slideLayouts/slideLayout84.xml"/><Relationship Id="rId15" Type="http://schemas.openxmlformats.org/officeDocument/2006/relationships/slideLayout" Target="../slideLayouts/slideLayout94.xml"/><Relationship Id="rId23" Type="http://schemas.openxmlformats.org/officeDocument/2006/relationships/slideLayout" Target="../slideLayouts/slideLayout102.xml"/><Relationship Id="rId28" Type="http://schemas.openxmlformats.org/officeDocument/2006/relationships/slideLayout" Target="../slideLayouts/slideLayout107.xml"/><Relationship Id="rId36" Type="http://schemas.openxmlformats.org/officeDocument/2006/relationships/slideLayout" Target="../slideLayouts/slideLayout115.xml"/><Relationship Id="rId49" Type="http://schemas.openxmlformats.org/officeDocument/2006/relationships/slideLayout" Target="../slideLayouts/slideLayout128.xml"/><Relationship Id="rId10" Type="http://schemas.openxmlformats.org/officeDocument/2006/relationships/slideLayout" Target="../slideLayouts/slideLayout89.xml"/><Relationship Id="rId19" Type="http://schemas.openxmlformats.org/officeDocument/2006/relationships/slideLayout" Target="../slideLayouts/slideLayout98.xml"/><Relationship Id="rId31" Type="http://schemas.openxmlformats.org/officeDocument/2006/relationships/slideLayout" Target="../slideLayouts/slideLayout110.xml"/><Relationship Id="rId44" Type="http://schemas.openxmlformats.org/officeDocument/2006/relationships/slideLayout" Target="../slideLayouts/slideLayout123.xml"/><Relationship Id="rId52" Type="http://schemas.openxmlformats.org/officeDocument/2006/relationships/slideLayout" Target="../slideLayouts/slideLayout131.xml"/><Relationship Id="rId4" Type="http://schemas.openxmlformats.org/officeDocument/2006/relationships/slideLayout" Target="../slideLayouts/slideLayout83.xml"/><Relationship Id="rId9" Type="http://schemas.openxmlformats.org/officeDocument/2006/relationships/slideLayout" Target="../slideLayouts/slideLayout88.xml"/><Relationship Id="rId14" Type="http://schemas.openxmlformats.org/officeDocument/2006/relationships/slideLayout" Target="../slideLayouts/slideLayout93.xml"/><Relationship Id="rId22" Type="http://schemas.openxmlformats.org/officeDocument/2006/relationships/slideLayout" Target="../slideLayouts/slideLayout101.xml"/><Relationship Id="rId27" Type="http://schemas.openxmlformats.org/officeDocument/2006/relationships/slideLayout" Target="../slideLayouts/slideLayout106.xml"/><Relationship Id="rId30" Type="http://schemas.openxmlformats.org/officeDocument/2006/relationships/slideLayout" Target="../slideLayouts/slideLayout109.xml"/><Relationship Id="rId35" Type="http://schemas.openxmlformats.org/officeDocument/2006/relationships/slideLayout" Target="../slideLayouts/slideLayout114.xml"/><Relationship Id="rId43" Type="http://schemas.openxmlformats.org/officeDocument/2006/relationships/slideLayout" Target="../slideLayouts/slideLayout122.xml"/><Relationship Id="rId48" Type="http://schemas.openxmlformats.org/officeDocument/2006/relationships/slideLayout" Target="../slideLayouts/slideLayout127.xml"/><Relationship Id="rId8" Type="http://schemas.openxmlformats.org/officeDocument/2006/relationships/slideLayout" Target="../slideLayouts/slideLayout87.xml"/><Relationship Id="rId51" Type="http://schemas.openxmlformats.org/officeDocument/2006/relationships/slideLayout" Target="../slideLayouts/slideLayout1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018058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87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718" r:id="rId40"/>
    <p:sldLayoutId id="2147483719" r:id="rId41"/>
    <p:sldLayoutId id="2147483720" r:id="rId42"/>
    <p:sldLayoutId id="2147483721" r:id="rId43"/>
    <p:sldLayoutId id="2147483726" r:id="rId44"/>
    <p:sldLayoutId id="2147483727" r:id="rId45"/>
    <p:sldLayoutId id="2147483728" r:id="rId46"/>
    <p:sldLayoutId id="2147483729" r:id="rId47"/>
    <p:sldLayoutId id="2147483730" r:id="rId48"/>
    <p:sldLayoutId id="2147483731" r:id="rId49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2019-07-01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7492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  <p:sldLayoutId id="2147483701" r:id="rId13"/>
    <p:sldLayoutId id="2147483702" r:id="rId14"/>
    <p:sldLayoutId id="2147483736" r:id="rId15"/>
  </p:sldLayoutIdLst>
  <mc:AlternateContent xmlns:mc="http://schemas.openxmlformats.org/markup-compatibility/2006" xmlns:p14="http://schemas.microsoft.com/office/powerpoint/2010/main">
    <mc:Choice Requires="p14">
      <p:transition p14:dur="10" advTm="2000">
        <p:fade/>
      </p:transition>
    </mc:Choice>
    <mc:Fallback xmlns="">
      <p:transition advTm="2000">
        <p:fade/>
      </p:transition>
    </mc:Fallback>
  </mc:AlternateConten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2019-07-01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8169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  <p:sldLayoutId id="2147483715" r:id="rId12"/>
    <p:sldLayoutId id="2147483716" r:id="rId13"/>
    <p:sldLayoutId id="2147483717" r:id="rId14"/>
    <p:sldLayoutId id="2147483723" r:id="rId15"/>
  </p:sldLayoutIdLst>
  <mc:AlternateContent xmlns:mc="http://schemas.openxmlformats.org/markup-compatibility/2006" xmlns:p14="http://schemas.microsoft.com/office/powerpoint/2010/main">
    <mc:Choice Requires="p14">
      <p:transition p14:dur="10" advTm="2000">
        <p:fade/>
      </p:transition>
    </mc:Choice>
    <mc:Fallback xmlns="">
      <p:transition advTm="2000">
        <p:fade/>
      </p:transition>
    </mc:Fallback>
  </mc:AlternateConten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395558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  <p:sldLayoutId id="2147483750" r:id="rId13"/>
    <p:sldLayoutId id="2147483751" r:id="rId14"/>
    <p:sldLayoutId id="2147483752" r:id="rId15"/>
    <p:sldLayoutId id="2147483753" r:id="rId16"/>
    <p:sldLayoutId id="2147483754" r:id="rId17"/>
    <p:sldLayoutId id="2147483755" r:id="rId18"/>
    <p:sldLayoutId id="2147483756" r:id="rId19"/>
    <p:sldLayoutId id="2147483757" r:id="rId20"/>
    <p:sldLayoutId id="2147483758" r:id="rId21"/>
    <p:sldLayoutId id="2147483759" r:id="rId22"/>
    <p:sldLayoutId id="2147483760" r:id="rId23"/>
    <p:sldLayoutId id="2147483761" r:id="rId24"/>
    <p:sldLayoutId id="2147483762" r:id="rId25"/>
    <p:sldLayoutId id="2147483763" r:id="rId26"/>
    <p:sldLayoutId id="2147483764" r:id="rId27"/>
    <p:sldLayoutId id="2147483765" r:id="rId28"/>
    <p:sldLayoutId id="2147483766" r:id="rId29"/>
    <p:sldLayoutId id="2147483767" r:id="rId30"/>
    <p:sldLayoutId id="2147483768" r:id="rId31"/>
    <p:sldLayoutId id="2147483769" r:id="rId32"/>
    <p:sldLayoutId id="2147483770" r:id="rId33"/>
    <p:sldLayoutId id="2147483771" r:id="rId34"/>
    <p:sldLayoutId id="2147483772" r:id="rId35"/>
    <p:sldLayoutId id="2147483773" r:id="rId36"/>
    <p:sldLayoutId id="2147483774" r:id="rId37"/>
    <p:sldLayoutId id="2147483775" r:id="rId38"/>
    <p:sldLayoutId id="2147483776" r:id="rId39"/>
    <p:sldLayoutId id="2147483777" r:id="rId40"/>
    <p:sldLayoutId id="2147483778" r:id="rId41"/>
    <p:sldLayoutId id="2147483779" r:id="rId42"/>
    <p:sldLayoutId id="2147483780" r:id="rId43"/>
    <p:sldLayoutId id="2147483781" r:id="rId44"/>
    <p:sldLayoutId id="2147483782" r:id="rId45"/>
    <p:sldLayoutId id="2147483783" r:id="rId46"/>
    <p:sldLayoutId id="2147483784" r:id="rId47"/>
    <p:sldLayoutId id="2147483785" r:id="rId48"/>
    <p:sldLayoutId id="2147483786" r:id="rId49"/>
    <p:sldLayoutId id="2147483787" r:id="rId50"/>
    <p:sldLayoutId id="2147483788" r:id="rId51"/>
    <p:sldLayoutId id="2147483789" r:id="rId52"/>
    <p:sldLayoutId id="2147483790" r:id="rId53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9.xml"/><Relationship Id="rId5" Type="http://schemas.openxmlformats.org/officeDocument/2006/relationships/image" Target="../media/image8.jpeg"/><Relationship Id="rId4" Type="http://schemas.openxmlformats.org/officeDocument/2006/relationships/image" Target="../media/image7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9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-14072" y="2851872"/>
            <a:ext cx="12215328" cy="400612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18" name="Picture 324"/>
          <p:cNvPicPr>
            <a:picLocks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710"/>
          <a:stretch/>
        </p:blipFill>
        <p:spPr bwMode="auto">
          <a:xfrm>
            <a:off x="6136907" y="106155"/>
            <a:ext cx="2988000" cy="2638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" name="Picture 328"/>
          <p:cNvPicPr>
            <a:picLocks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39812"/>
          <a:stretch/>
        </p:blipFill>
        <p:spPr bwMode="auto">
          <a:xfrm>
            <a:off x="3072248" y="118176"/>
            <a:ext cx="2988000" cy="2626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文本框 11"/>
          <p:cNvSpPr txBox="1"/>
          <p:nvPr/>
        </p:nvSpPr>
        <p:spPr>
          <a:xfrm>
            <a:off x="1007435" y="3461155"/>
            <a:ext cx="10081120" cy="1392689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68578" tIns="34290" rIns="68578" bIns="34290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sz="43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进度管理实验课程设计</a:t>
            </a:r>
            <a:endParaRPr lang="en-US" altLang="zh-CN" sz="43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en-US" altLang="zh-CN" sz="4300" b="1" dirty="0" smtClean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4300" b="1" dirty="0" smtClean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人员维护</a:t>
            </a:r>
            <a:endParaRPr lang="zh-CN" altLang="en-US" sz="4300" b="1" dirty="0">
              <a:solidFill>
                <a:srgbClr val="FFFF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文本框 11"/>
          <p:cNvSpPr txBox="1"/>
          <p:nvPr/>
        </p:nvSpPr>
        <p:spPr>
          <a:xfrm>
            <a:off x="2350804" y="5541235"/>
            <a:ext cx="7485577" cy="530915"/>
          </a:xfrm>
          <a:prstGeom prst="rect">
            <a:avLst/>
          </a:prstGeom>
          <a:noFill/>
        </p:spPr>
        <p:txBody>
          <a:bodyPr wrap="square" lIns="68578" tIns="34290" rIns="68578" bIns="34290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contourClr>
                <a:schemeClr val="accent1">
                  <a:shade val="75000"/>
                </a:schemeClr>
              </a:contourClr>
            </a:sp3d>
          </a:bodyPr>
          <a:lstStyle>
            <a:defPPr>
              <a:defRPr lang="zh-CN"/>
            </a:defPPr>
            <a:lvl1pPr>
              <a:defRPr sz="3600" b="1" cap="all" spc="200">
                <a:ln w="0"/>
                <a:solidFill>
                  <a:srgbClr val="3B8F66"/>
                </a:solidFill>
                <a:effectLst>
                  <a:reflection blurRad="12700" stA="50000" endPos="50000" dist="5000" dir="5400000" sy="-100000" rotWithShape="0"/>
                </a:effectLst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zh-CN" altLang="en-US" sz="2000" b="0" spc="0" dirty="0">
                <a:solidFill>
                  <a:schemeClr val="bg1"/>
                </a:solidFill>
                <a:effectLst/>
                <a:sym typeface="+mn-lt"/>
              </a:rPr>
              <a:t>上海普华科技发展股份有限公司    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853"/>
          <a:stretch/>
        </p:blipFill>
        <p:spPr>
          <a:xfrm>
            <a:off x="9207796" y="106157"/>
            <a:ext cx="2988000" cy="2638511"/>
          </a:xfrm>
          <a:prstGeom prst="rect">
            <a:avLst/>
          </a:prstGeom>
        </p:spPr>
      </p:pic>
      <p:pic>
        <p:nvPicPr>
          <p:cNvPr id="2050" name="Picture 2" descr="https://timgsa.baidu.com/timg?image&amp;quality=80&amp;size=b9999_10000&amp;sec=1530013594292&amp;di=86cab57ec330522edc7ac725c4375051&amp;imgtype=0&amp;src=http%3A%2F%2Fwww.chinairn.com%2FUserFiles%2Fimage%2F20171024%2F20171024150820_1502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58" b="2139"/>
          <a:stretch/>
        </p:blipFill>
        <p:spPr bwMode="auto">
          <a:xfrm flipH="1">
            <a:off x="-3" y="118176"/>
            <a:ext cx="2988000" cy="2626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7123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情境</a:t>
            </a:r>
            <a:r>
              <a:rPr lang="zh-CN" altLang="en-US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说明</a:t>
            </a:r>
            <a:endParaRPr lang="zh-CN" altLang="en-US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334433" y="813858"/>
            <a:ext cx="11449400" cy="5645098"/>
          </a:xfrm>
          <a:prstGeom prst="rect">
            <a:avLst/>
          </a:prstGeom>
        </p:spPr>
        <p:txBody>
          <a:bodyPr lIns="121917" tIns="60958" rIns="121917" bIns="60958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l"/>
              <a:defRPr/>
            </a:pPr>
            <a:endParaRPr lang="en-US" altLang="zh-CN" sz="80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94769" lvl="1" indent="-357708">
              <a:buFont typeface="Wingdings" pitchFamily="2" charset="2"/>
              <a:buChar char="l"/>
              <a:defRPr/>
            </a:pPr>
            <a:r>
              <a:rPr lang="zh-CN" altLang="en-US" sz="24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按照</a:t>
            </a:r>
            <a:r>
              <a:rPr lang="zh-CN" altLang="en-US" sz="2400" b="1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案例项目情境，进度管理采用四人团组</a:t>
            </a:r>
            <a:r>
              <a:rPr lang="zh-CN" altLang="en-US" sz="24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的形式展开，</a:t>
            </a:r>
            <a:r>
              <a:rPr lang="zh-CN" altLang="en-US" sz="2400" b="1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四人的相关信息如下：</a:t>
            </a:r>
            <a:endParaRPr lang="en-US" altLang="zh-CN" sz="2400" b="1" dirty="0" smtClean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94769" lvl="1" indent="-357708">
              <a:buFont typeface="Wingdings" pitchFamily="2" charset="2"/>
              <a:buChar char="Ø"/>
              <a:defRPr/>
            </a:pP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073150" lvl="1" indent="-531813">
              <a:buFont typeface="Wingdings" pitchFamily="2" charset="2"/>
              <a:buChar char="Ø"/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研发部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，委派一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名产品经理（成员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），总体负责产品研发全过程的协调和管理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073150" lvl="1" indent="-531813">
              <a:buFont typeface="Wingdings" pitchFamily="2" charset="2"/>
              <a:buChar char="Ø"/>
              <a:defRPr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073150" lvl="1" indent="-531813">
              <a:buFont typeface="Wingdings" pitchFamily="2" charset="2"/>
              <a:buChar char="Ø"/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设计部，委派一名设计经理（成员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），负责产品设计和技术支持工作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073150" lvl="1" indent="-531813">
              <a:buFont typeface="Wingdings" pitchFamily="2" charset="2"/>
              <a:buChar char="Ø"/>
              <a:defRPr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073150" lvl="1" indent="-531813">
              <a:buFont typeface="Wingdings" pitchFamily="2" charset="2"/>
              <a:buChar char="Ø"/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采购部，委派一名采购经理（成员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），负责研发过程中设备、材料的采购工作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073150" lvl="1" indent="-531813">
              <a:buFont typeface="Wingdings" pitchFamily="2" charset="2"/>
              <a:buChar char="Ø"/>
              <a:defRPr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073150" lvl="1" indent="-531813">
              <a:buFont typeface="Wingdings" pitchFamily="2" charset="2"/>
              <a:buChar char="Ø"/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生产部，委派一名生产经理（成员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），负责研发过程中样机、产品的生产制造和检测工作。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94769" lvl="1" indent="-357708">
              <a:buFont typeface="Wingdings" pitchFamily="2" charset="2"/>
              <a:buChar char="Ø"/>
              <a:defRPr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16111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723901" y="123032"/>
            <a:ext cx="8724899" cy="428624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软件界面说明</a:t>
            </a:r>
            <a:endParaRPr lang="zh-CN" altLang="en-US" dirty="0" smtClean="0">
              <a:latin typeface="Arial" charset="0"/>
              <a:ea typeface="楷体_GB2312" pitchFamily="49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54445" y="718342"/>
            <a:ext cx="117361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l"/>
            </a:pPr>
            <a:r>
              <a:rPr lang="zh-CN" altLang="en-US" sz="2400" b="1" dirty="0" smtClean="0"/>
              <a:t>按照“</a:t>
            </a:r>
            <a:r>
              <a:rPr lang="en-US" altLang="zh-CN" sz="2400" b="1" dirty="0"/>
              <a:t>PowerEdu</a:t>
            </a:r>
            <a:r>
              <a:rPr lang="zh-CN" altLang="en-US" sz="2400" b="1" dirty="0"/>
              <a:t>功能介绍</a:t>
            </a:r>
            <a:r>
              <a:rPr lang="zh-CN" altLang="en-US" sz="2400" b="1" dirty="0" smtClean="0"/>
              <a:t>”、以学生账号登录、进入课堂后，将看到</a:t>
            </a:r>
            <a:r>
              <a:rPr lang="zh-CN" altLang="en-US" sz="2400" b="1" dirty="0"/>
              <a:t>如下</a:t>
            </a:r>
            <a:r>
              <a:rPr lang="zh-CN" altLang="en-US" sz="2400" b="1" dirty="0" smtClean="0"/>
              <a:t>类似界面：</a:t>
            </a:r>
            <a:endParaRPr lang="zh-CN" altLang="en-US" sz="2400" b="1" dirty="0"/>
          </a:p>
        </p:txBody>
      </p:sp>
      <p:sp>
        <p:nvSpPr>
          <p:cNvPr id="14" name="矩形 13"/>
          <p:cNvSpPr/>
          <p:nvPr/>
        </p:nvSpPr>
        <p:spPr>
          <a:xfrm>
            <a:off x="254445" y="4509921"/>
            <a:ext cx="1136332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对图一中各区块的功能，特做如下说明：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 marL="285750" indent="-285750">
              <a:buFont typeface="Wingdings" pitchFamily="2" charset="2"/>
              <a:buChar char="p"/>
            </a:pPr>
            <a:r>
              <a:rPr lang="zh-CN" altLang="en-US" b="1" dirty="0" smtClean="0"/>
              <a:t>“</a:t>
            </a:r>
            <a:r>
              <a:rPr lang="en-US" altLang="zh-CN" b="1" dirty="0" smtClean="0"/>
              <a:t>1</a:t>
            </a:r>
            <a:r>
              <a:rPr lang="zh-CN" altLang="en-US" b="1" dirty="0" smtClean="0"/>
              <a:t>”处，显示的是登录者的姓名；“</a:t>
            </a:r>
            <a:r>
              <a:rPr lang="en-US" altLang="zh-CN" b="1" dirty="0" smtClean="0"/>
              <a:t>2</a:t>
            </a:r>
            <a:r>
              <a:rPr lang="zh-CN" altLang="en-US" b="1" dirty="0" smtClean="0"/>
              <a:t>”处，显示的是所学课程名称；</a:t>
            </a:r>
            <a:endParaRPr lang="en-US" altLang="zh-CN" b="1" dirty="0" smtClean="0"/>
          </a:p>
          <a:p>
            <a:pPr marL="285750" indent="-285750">
              <a:buFont typeface="Wingdings" pitchFamily="2" charset="2"/>
              <a:buChar char="p"/>
            </a:pPr>
            <a:r>
              <a:rPr lang="zh-CN" altLang="en-US" b="1" dirty="0" smtClean="0"/>
              <a:t>“</a:t>
            </a:r>
            <a:r>
              <a:rPr lang="en-US" altLang="zh-CN" b="1" dirty="0" smtClean="0"/>
              <a:t>3</a:t>
            </a:r>
            <a:r>
              <a:rPr lang="zh-CN" altLang="en-US" b="1" dirty="0" smtClean="0"/>
              <a:t>”处，是软件已有的两个功能模块（包括“项目管理”与“系统管理” ）选择按钮；点击后，将在其下左侧展开相应模块的子模块功能按钮：</a:t>
            </a:r>
            <a:endParaRPr lang="en-US" altLang="zh-CN" b="1" dirty="0" smtClean="0"/>
          </a:p>
          <a:p>
            <a:pPr marL="715963" indent="-358775">
              <a:buFont typeface="Wingdings" pitchFamily="2" charset="2"/>
              <a:buChar char="Ø"/>
            </a:pPr>
            <a:r>
              <a:rPr lang="zh-CN" altLang="en-US" b="1" dirty="0" smtClean="0"/>
              <a:t>“项目管理” 模块包含：费用、采购、合同和进度管理四个子模块（“</a:t>
            </a:r>
            <a:r>
              <a:rPr lang="en-US" altLang="zh-CN" b="1" dirty="0" smtClean="0"/>
              <a:t>4</a:t>
            </a:r>
            <a:r>
              <a:rPr lang="zh-CN" altLang="en-US" b="1" dirty="0" smtClean="0"/>
              <a:t>”处）；“</a:t>
            </a:r>
            <a:r>
              <a:rPr lang="zh-CN" altLang="en-US" b="1" dirty="0"/>
              <a:t>系统</a:t>
            </a:r>
            <a:r>
              <a:rPr lang="zh-CN" altLang="en-US" b="1" dirty="0" smtClean="0"/>
              <a:t>管理” 模块下只有“组织管理”一个子模块；</a:t>
            </a:r>
            <a:endParaRPr lang="en-US" altLang="zh-CN" b="1" dirty="0" smtClean="0"/>
          </a:p>
          <a:p>
            <a:pPr marL="715963" indent="-358775">
              <a:buFont typeface="Wingdings" pitchFamily="2" charset="2"/>
              <a:buChar char="Ø"/>
            </a:pPr>
            <a:r>
              <a:rPr lang="zh-CN" altLang="en-US" b="1" dirty="0" smtClean="0"/>
              <a:t>“</a:t>
            </a:r>
            <a:r>
              <a:rPr lang="zh-CN" altLang="en-US" b="1" dirty="0"/>
              <a:t>进度管理</a:t>
            </a:r>
            <a:r>
              <a:rPr lang="zh-CN" altLang="en-US" b="1" dirty="0" smtClean="0"/>
              <a:t>” 子模块下面，还包含有“</a:t>
            </a:r>
            <a:r>
              <a:rPr lang="zh-CN" altLang="en-US" b="1" dirty="0"/>
              <a:t>基础数据</a:t>
            </a:r>
            <a:r>
              <a:rPr lang="zh-CN" altLang="en-US" b="1" dirty="0" smtClean="0"/>
              <a:t>” 、“</a:t>
            </a:r>
            <a:r>
              <a:rPr lang="zh-CN" altLang="en-US" b="1" dirty="0"/>
              <a:t>计划编制</a:t>
            </a:r>
            <a:r>
              <a:rPr lang="zh-CN" altLang="en-US" b="1" dirty="0" smtClean="0"/>
              <a:t>” 、“</a:t>
            </a:r>
            <a:r>
              <a:rPr lang="zh-CN" altLang="en-US" b="1" dirty="0"/>
              <a:t>进度检测</a:t>
            </a:r>
            <a:r>
              <a:rPr lang="zh-CN" altLang="en-US" b="1" dirty="0" smtClean="0"/>
              <a:t>” 和“</a:t>
            </a:r>
            <a:r>
              <a:rPr lang="zh-CN" altLang="en-US" b="1" dirty="0"/>
              <a:t>进度监控</a:t>
            </a:r>
            <a:r>
              <a:rPr lang="zh-CN" altLang="en-US" b="1" dirty="0" smtClean="0"/>
              <a:t>” 四个更下一层功能模块</a:t>
            </a:r>
            <a:r>
              <a:rPr lang="zh-CN" altLang="en-US" b="1" dirty="0"/>
              <a:t>（</a:t>
            </a:r>
            <a:r>
              <a:rPr lang="zh-CN" altLang="en-US" b="1" dirty="0" smtClean="0"/>
              <a:t>“</a:t>
            </a:r>
            <a:r>
              <a:rPr lang="en-US" altLang="zh-CN" b="1" dirty="0" smtClean="0"/>
              <a:t>5</a:t>
            </a:r>
            <a:r>
              <a:rPr lang="zh-CN" altLang="en-US" b="1" dirty="0" smtClean="0"/>
              <a:t>”</a:t>
            </a:r>
            <a:r>
              <a:rPr lang="zh-CN" altLang="en-US" b="1" dirty="0"/>
              <a:t>处</a:t>
            </a:r>
            <a:r>
              <a:rPr lang="zh-CN" altLang="en-US" b="1" dirty="0" smtClean="0"/>
              <a:t>）。</a:t>
            </a:r>
            <a:endParaRPr lang="zh-CN" altLang="en-US" b="1" dirty="0"/>
          </a:p>
        </p:txBody>
      </p:sp>
      <p:grpSp>
        <p:nvGrpSpPr>
          <p:cNvPr id="15" name="组合 14"/>
          <p:cNvGrpSpPr/>
          <p:nvPr/>
        </p:nvGrpSpPr>
        <p:grpSpPr>
          <a:xfrm>
            <a:off x="682277" y="1299211"/>
            <a:ext cx="10507663" cy="3162300"/>
            <a:chOff x="555128" y="1394626"/>
            <a:chExt cx="10507663" cy="3162300"/>
          </a:xfrm>
        </p:grpSpPr>
        <p:pic>
          <p:nvPicPr>
            <p:cNvPr id="2053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5128" y="1394626"/>
              <a:ext cx="10507663" cy="3162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54" name="Picture 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74149" y="2206098"/>
              <a:ext cx="2536538" cy="21570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" name="矩形 4"/>
            <p:cNvSpPr/>
            <p:nvPr/>
          </p:nvSpPr>
          <p:spPr bwMode="auto">
            <a:xfrm>
              <a:off x="3331597" y="1442251"/>
              <a:ext cx="691763" cy="426223"/>
            </a:xfrm>
            <a:prstGeom prst="rect">
              <a:avLst/>
            </a:prstGeom>
            <a:noFill/>
            <a:ln w="38100" cmpd="sng">
              <a:solidFill>
                <a:srgbClr val="FF0000">
                  <a:alpha val="38000"/>
                </a:srgbClr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zh-CN" altLang="en-US" sz="2400" b="1"/>
            </a:p>
          </p:txBody>
        </p:sp>
        <p:cxnSp>
          <p:nvCxnSpPr>
            <p:cNvPr id="11" name="直接箭头连接符 10"/>
            <p:cNvCxnSpPr/>
            <p:nvPr/>
          </p:nvCxnSpPr>
          <p:spPr>
            <a:xfrm>
              <a:off x="4023360" y="1868474"/>
              <a:ext cx="763325" cy="72857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 Box 3"/>
          <p:cNvSpPr txBox="1">
            <a:spLocks noChangeArrowheads="1"/>
          </p:cNvSpPr>
          <p:nvPr/>
        </p:nvSpPr>
        <p:spPr bwMode="auto">
          <a:xfrm>
            <a:off x="10096418" y="3764536"/>
            <a:ext cx="844577" cy="50320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54000" tIns="10800" rIns="54000" bIns="1080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  <a:ea typeface="宋体" pitchFamily="2" charset="-122"/>
                <a:cs typeface="宋体" pitchFamily="2" charset="-122"/>
              </a:rPr>
              <a:t>图一</a:t>
            </a:r>
            <a:endParaRPr kumimoji="0" 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86643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9821" y="2245029"/>
            <a:ext cx="9774237" cy="3144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723901" y="123032"/>
            <a:ext cx="8724899" cy="428624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创建部门</a:t>
            </a:r>
            <a:endParaRPr lang="zh-CN" altLang="en-US" dirty="0" smtClean="0">
              <a:latin typeface="Arial" charset="0"/>
              <a:ea typeface="楷体_GB2312" pitchFamily="49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45277" y="718342"/>
            <a:ext cx="1136332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zh-CN" altLang="en-US" sz="2400" b="1" dirty="0" smtClean="0"/>
              <a:t>点击 “系统管理”</a:t>
            </a:r>
            <a:r>
              <a:rPr lang="en-US" altLang="zh-CN" sz="2400" b="1" dirty="0" smtClean="0"/>
              <a:t>—</a:t>
            </a:r>
            <a:r>
              <a:rPr lang="zh-CN" altLang="en-US" sz="2400" b="1" dirty="0" smtClean="0"/>
              <a:t>“组织管理”</a:t>
            </a:r>
            <a:r>
              <a:rPr lang="en-US" altLang="zh-CN" sz="2400" b="1" dirty="0" smtClean="0"/>
              <a:t>—</a:t>
            </a:r>
            <a:r>
              <a:rPr lang="zh-CN" altLang="zh-CN" sz="2400" b="1" dirty="0" smtClean="0"/>
              <a:t>“部门人员”</a:t>
            </a:r>
            <a:r>
              <a:rPr lang="zh-CN" altLang="en-US" sz="2400" b="1" dirty="0" smtClean="0"/>
              <a:t>，</a:t>
            </a:r>
            <a:r>
              <a:rPr lang="zh-CN" altLang="zh-CN" sz="2400" b="1" dirty="0" smtClean="0"/>
              <a:t>出现</a:t>
            </a:r>
            <a:r>
              <a:rPr lang="zh-CN" altLang="en-US" sz="2400" b="1" dirty="0" smtClean="0"/>
              <a:t>下</a:t>
            </a:r>
            <a:r>
              <a:rPr lang="zh-CN" altLang="zh-CN" sz="2400" b="1" dirty="0" smtClean="0"/>
              <a:t>图</a:t>
            </a:r>
            <a:r>
              <a:rPr lang="zh-CN" altLang="en-US" sz="2400" b="1" dirty="0" smtClean="0"/>
              <a:t>二所示</a:t>
            </a:r>
            <a:r>
              <a:rPr lang="zh-CN" altLang="zh-CN" sz="2400" b="1" dirty="0" smtClean="0"/>
              <a:t>内容</a:t>
            </a:r>
            <a:r>
              <a:rPr lang="zh-CN" altLang="en-US" sz="2400" b="1" dirty="0" smtClean="0"/>
              <a:t>；</a:t>
            </a:r>
            <a:endParaRPr lang="en-US" altLang="zh-CN" sz="2400" b="1" dirty="0" smtClean="0"/>
          </a:p>
          <a:p>
            <a:pPr marL="457200" indent="-457200">
              <a:buAutoNum type="arabicPeriod"/>
            </a:pPr>
            <a:r>
              <a:rPr lang="zh-CN" altLang="zh-CN" sz="2400" b="1" dirty="0" smtClean="0"/>
              <a:t>点击</a:t>
            </a:r>
            <a:r>
              <a:rPr lang="zh-CN" altLang="zh-CN" sz="2400" b="1" dirty="0"/>
              <a:t>“</a:t>
            </a:r>
            <a:r>
              <a:rPr lang="en-US" altLang="zh-CN" sz="2400" b="1" dirty="0"/>
              <a:t>1</a:t>
            </a:r>
            <a:r>
              <a:rPr lang="zh-CN" altLang="zh-CN" sz="2400" b="1" dirty="0"/>
              <a:t>”处根节点</a:t>
            </a:r>
            <a:r>
              <a:rPr lang="zh-CN" altLang="zh-CN" sz="2400" b="1" dirty="0" smtClean="0"/>
              <a:t>，在</a:t>
            </a:r>
            <a:r>
              <a:rPr lang="zh-CN" altLang="zh-CN" sz="2400" b="1" dirty="0"/>
              <a:t>“</a:t>
            </a:r>
            <a:r>
              <a:rPr lang="en-US" altLang="zh-CN" sz="2400" b="1" dirty="0"/>
              <a:t>2</a:t>
            </a:r>
            <a:r>
              <a:rPr lang="zh-CN" altLang="zh-CN" sz="2400" b="1" dirty="0"/>
              <a:t>”处将会显示出所有团队成员名单，</a:t>
            </a:r>
            <a:r>
              <a:rPr lang="zh-CN" altLang="zh-CN" sz="2400" b="1" dirty="0">
                <a:solidFill>
                  <a:srgbClr val="FF0000"/>
                </a:solidFill>
              </a:rPr>
              <a:t>该名单按老师开课时导入的</a:t>
            </a:r>
            <a:r>
              <a:rPr lang="zh-CN" altLang="en-US" sz="2400" b="1" dirty="0">
                <a:solidFill>
                  <a:srgbClr val="FF0000"/>
                </a:solidFill>
              </a:rPr>
              <a:t>学生</a:t>
            </a:r>
            <a:r>
              <a:rPr lang="zh-CN" altLang="zh-CN" sz="2400" b="1" dirty="0" smtClean="0">
                <a:solidFill>
                  <a:srgbClr val="FF0000"/>
                </a:solidFill>
              </a:rPr>
              <a:t>名单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及分组编号</a:t>
            </a:r>
            <a:r>
              <a:rPr lang="zh-CN" altLang="zh-CN" sz="2400" b="1" dirty="0" smtClean="0">
                <a:solidFill>
                  <a:srgbClr val="FF0000"/>
                </a:solidFill>
              </a:rPr>
              <a:t>自动生成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（不同小组看到</a:t>
            </a:r>
            <a:r>
              <a:rPr lang="zh-CN" altLang="en-US" sz="2400" b="1" smtClean="0">
                <a:solidFill>
                  <a:srgbClr val="FF0000"/>
                </a:solidFill>
              </a:rPr>
              <a:t>的内容会不同）</a:t>
            </a:r>
            <a:r>
              <a:rPr lang="zh-CN" altLang="zh-CN" sz="2400" b="1" dirty="0" smtClean="0"/>
              <a:t>。</a:t>
            </a:r>
            <a:endParaRPr lang="zh-CN" altLang="en-US" sz="2400" b="1" dirty="0"/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9912617" y="4631674"/>
            <a:ext cx="857250" cy="470694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54000" tIns="10800" rIns="54000" bIns="1080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  <a:ea typeface="宋体" pitchFamily="2" charset="-122"/>
                <a:cs typeface="宋体" pitchFamily="2" charset="-122"/>
              </a:rPr>
              <a:t>图二</a:t>
            </a:r>
            <a:endParaRPr kumimoji="0" 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64722" y="6021867"/>
            <a:ext cx="1104388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如</a:t>
            </a:r>
            <a:r>
              <a:rPr lang="zh-CN" altLang="en-US" sz="24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需了解“老师开课” 、“学生上课”相关内容，请参见“</a:t>
            </a:r>
            <a:r>
              <a:rPr lang="en-US" altLang="zh-CN" sz="24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PowerEdu</a:t>
            </a:r>
            <a:r>
              <a:rPr lang="zh-CN" altLang="en-US" sz="24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功能介绍</a:t>
            </a:r>
            <a:r>
              <a:rPr lang="zh-CN" altLang="en-US" sz="24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”。</a:t>
            </a:r>
            <a:endParaRPr lang="zh-CN" altLang="en-US" sz="24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151" y="6091151"/>
            <a:ext cx="391159" cy="355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2333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723901" y="123032"/>
            <a:ext cx="8724899" cy="428624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创建部门</a:t>
            </a:r>
            <a:endParaRPr lang="zh-CN" altLang="en-US" dirty="0" smtClean="0">
              <a:latin typeface="Arial" charset="0"/>
              <a:ea typeface="楷体_GB2312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61946" y="763747"/>
            <a:ext cx="1110615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6700" indent="-266700"/>
            <a:r>
              <a:rPr lang="en-US" altLang="zh-CN" sz="2400" b="1" dirty="0" smtClean="0"/>
              <a:t>3. </a:t>
            </a:r>
            <a:r>
              <a:rPr lang="zh-CN" altLang="zh-CN" sz="2400" b="1" dirty="0" smtClean="0"/>
              <a:t>新增</a:t>
            </a:r>
            <a:r>
              <a:rPr lang="zh-CN" altLang="zh-CN" sz="2400" b="1" dirty="0"/>
              <a:t>“部门”时</a:t>
            </a:r>
            <a:r>
              <a:rPr lang="zh-CN" altLang="zh-CN" sz="2400" b="1" dirty="0" smtClean="0"/>
              <a:t>，</a:t>
            </a:r>
            <a:r>
              <a:rPr lang="zh-CN" altLang="en-US" sz="2400" b="1" dirty="0" smtClean="0"/>
              <a:t>按</a:t>
            </a:r>
            <a:r>
              <a:rPr lang="zh-CN" altLang="zh-CN" sz="2400" b="1" dirty="0" smtClean="0"/>
              <a:t>下图</a:t>
            </a:r>
            <a:r>
              <a:rPr lang="zh-CN" altLang="en-US" sz="2400" b="1" dirty="0" smtClean="0"/>
              <a:t>三所示</a:t>
            </a:r>
            <a:r>
              <a:rPr lang="zh-CN" altLang="zh-CN" sz="2400" b="1" dirty="0" smtClean="0"/>
              <a:t>，</a:t>
            </a:r>
            <a:r>
              <a:rPr lang="zh-CN" altLang="zh-CN" sz="2400" b="1" dirty="0"/>
              <a:t>点击“</a:t>
            </a:r>
            <a:r>
              <a:rPr lang="en-US" altLang="zh-CN" sz="2400" b="1" dirty="0"/>
              <a:t>1</a:t>
            </a:r>
            <a:r>
              <a:rPr lang="zh-CN" altLang="zh-CN" sz="2400" b="1" dirty="0"/>
              <a:t>”处“</a:t>
            </a:r>
            <a:r>
              <a:rPr lang="en-US" altLang="zh-CN" sz="2400" b="1" dirty="0"/>
              <a:t>+</a:t>
            </a:r>
            <a:r>
              <a:rPr lang="zh-CN" altLang="zh-CN" sz="2400" b="1" dirty="0"/>
              <a:t>”按钮，弹出“部门维护”对话框（见</a:t>
            </a:r>
            <a:r>
              <a:rPr lang="zh-CN" altLang="zh-CN" sz="2400" b="1" dirty="0" smtClean="0"/>
              <a:t>图中</a:t>
            </a:r>
            <a:r>
              <a:rPr lang="zh-CN" altLang="zh-CN" sz="2400" b="1" dirty="0"/>
              <a:t>“</a:t>
            </a:r>
            <a:r>
              <a:rPr lang="en-US" altLang="zh-CN" sz="2400" b="1" dirty="0"/>
              <a:t>2</a:t>
            </a:r>
            <a:r>
              <a:rPr lang="zh-CN" altLang="zh-CN" sz="2400" b="1" dirty="0"/>
              <a:t>”处），输入必填的“编号”、“名称”（带红色标记框的栏位，为必填项，下同）后点击“</a:t>
            </a:r>
            <a:r>
              <a:rPr lang="en-US" altLang="zh-CN" sz="2400" b="1" dirty="0"/>
              <a:t>3</a:t>
            </a:r>
            <a:r>
              <a:rPr lang="zh-CN" altLang="zh-CN" sz="2400" b="1" dirty="0"/>
              <a:t>”处“保存”</a:t>
            </a:r>
            <a:r>
              <a:rPr lang="zh-CN" altLang="zh-CN" sz="2400" b="1" dirty="0" smtClean="0"/>
              <a:t>。</a:t>
            </a:r>
            <a:endParaRPr lang="en-US" altLang="zh-CN" sz="2400" b="1" dirty="0" smtClean="0"/>
          </a:p>
        </p:txBody>
      </p:sp>
      <p:sp>
        <p:nvSpPr>
          <p:cNvPr id="6" name="矩形 5"/>
          <p:cNvSpPr/>
          <p:nvPr/>
        </p:nvSpPr>
        <p:spPr>
          <a:xfrm>
            <a:off x="361946" y="6177738"/>
            <a:ext cx="1142188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6700" lvl="0" indent="-266700"/>
            <a:r>
              <a:rPr lang="en-US" altLang="zh-CN" sz="2400" b="1" dirty="0">
                <a:solidFill>
                  <a:prstClr val="black"/>
                </a:solidFill>
              </a:rPr>
              <a:t>4. </a:t>
            </a:r>
            <a:r>
              <a:rPr lang="zh-CN" altLang="en-US" sz="2400" b="1" dirty="0" smtClean="0">
                <a:solidFill>
                  <a:prstClr val="black"/>
                </a:solidFill>
              </a:rPr>
              <a:t>按部门清单，逐一创建各部门</a:t>
            </a:r>
            <a:r>
              <a:rPr lang="zh-CN" altLang="zh-CN" sz="2400" b="1" dirty="0" smtClean="0">
                <a:solidFill>
                  <a:prstClr val="black"/>
                </a:solidFill>
              </a:rPr>
              <a:t>。</a:t>
            </a:r>
            <a:endParaRPr lang="zh-CN" altLang="en-US" sz="2400" b="1" dirty="0">
              <a:solidFill>
                <a:prstClr val="black"/>
              </a:solidFill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4745" y="2120029"/>
            <a:ext cx="9962984" cy="3732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9862253" y="5049078"/>
            <a:ext cx="808397" cy="452296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54000" tIns="10800" rIns="54000" bIns="1080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  <a:ea typeface="宋体" pitchFamily="2" charset="-122"/>
                <a:cs typeface="宋体" pitchFamily="2" charset="-122"/>
              </a:rPr>
              <a:t>图三</a:t>
            </a:r>
            <a:endParaRPr kumimoji="0" 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33168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723901" y="123032"/>
            <a:ext cx="8724899" cy="428624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创建部门</a:t>
            </a:r>
            <a:endParaRPr lang="zh-CN" altLang="en-US" dirty="0" smtClean="0">
              <a:latin typeface="Arial" charset="0"/>
              <a:ea typeface="楷体_GB2312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10870" y="723142"/>
            <a:ext cx="1142188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6700" lvl="0" indent="-266700"/>
            <a:r>
              <a:rPr lang="en-US" altLang="zh-CN" sz="2400" b="1" dirty="0" smtClean="0">
                <a:solidFill>
                  <a:prstClr val="black"/>
                </a:solidFill>
              </a:rPr>
              <a:t>5. </a:t>
            </a:r>
            <a:r>
              <a:rPr lang="zh-CN" altLang="en-US" sz="2400" b="1" dirty="0" smtClean="0">
                <a:solidFill>
                  <a:prstClr val="black"/>
                </a:solidFill>
              </a:rPr>
              <a:t>对已创建的部门，可以进行修改或调整：</a:t>
            </a:r>
            <a:endParaRPr lang="en-US" altLang="zh-CN" sz="2400" b="1" dirty="0" smtClean="0">
              <a:solidFill>
                <a:prstClr val="black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10869" y="1884276"/>
            <a:ext cx="571094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6700" lvl="0" indent="-266700"/>
            <a:r>
              <a:rPr lang="zh-CN" altLang="en-US" sz="2400" b="1" dirty="0" smtClean="0">
                <a:solidFill>
                  <a:prstClr val="black"/>
                </a:solidFill>
              </a:rPr>
              <a:t>（</a:t>
            </a:r>
            <a:r>
              <a:rPr lang="en-US" altLang="zh-CN" sz="2400" b="1" dirty="0" smtClean="0">
                <a:solidFill>
                  <a:prstClr val="black"/>
                </a:solidFill>
              </a:rPr>
              <a:t>1</a:t>
            </a:r>
            <a:r>
              <a:rPr lang="zh-CN" altLang="en-US" sz="2400" b="1" dirty="0" smtClean="0">
                <a:solidFill>
                  <a:prstClr val="black"/>
                </a:solidFill>
              </a:rPr>
              <a:t>）通过上下箭头，调整相对排列位置；</a:t>
            </a:r>
            <a:endParaRPr lang="en-US" altLang="zh-CN" sz="2400" b="1" dirty="0" smtClean="0">
              <a:solidFill>
                <a:prstClr val="black"/>
              </a:solidFill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453177" y="2861230"/>
            <a:ext cx="5343664" cy="2630788"/>
            <a:chOff x="373435" y="1950305"/>
            <a:chExt cx="5343664" cy="2123730"/>
          </a:xfrm>
        </p:grpSpPr>
        <p:pic>
          <p:nvPicPr>
            <p:cNvPr id="4098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3435" y="1950305"/>
              <a:ext cx="2730500" cy="2112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099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05699" y="1965835"/>
              <a:ext cx="2311400" cy="2108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5" name="直接箭头连接符 4"/>
            <p:cNvCxnSpPr/>
            <p:nvPr/>
          </p:nvCxnSpPr>
          <p:spPr>
            <a:xfrm flipV="1">
              <a:off x="1892410" y="3387256"/>
              <a:ext cx="1661823" cy="41346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/>
            <p:nvPr/>
          </p:nvCxnSpPr>
          <p:spPr>
            <a:xfrm>
              <a:off x="1574357" y="2345698"/>
              <a:ext cx="1831342" cy="723505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矩形 14"/>
          <p:cNvSpPr/>
          <p:nvPr/>
        </p:nvSpPr>
        <p:spPr>
          <a:xfrm>
            <a:off x="6268788" y="1653444"/>
            <a:ext cx="571094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6700" lvl="0" indent="-266700"/>
            <a:r>
              <a:rPr lang="zh-CN" altLang="en-US" sz="2400" b="1" dirty="0" smtClean="0">
                <a:solidFill>
                  <a:prstClr val="black"/>
                </a:solidFill>
              </a:rPr>
              <a:t>（</a:t>
            </a:r>
            <a:r>
              <a:rPr lang="en-US" altLang="zh-CN" sz="2400" b="1" dirty="0" smtClean="0">
                <a:solidFill>
                  <a:prstClr val="black"/>
                </a:solidFill>
              </a:rPr>
              <a:t>2</a:t>
            </a:r>
            <a:r>
              <a:rPr lang="zh-CN" altLang="en-US" sz="2400" b="1" dirty="0" smtClean="0">
                <a:solidFill>
                  <a:prstClr val="black"/>
                </a:solidFill>
              </a:rPr>
              <a:t>）通过按钮，删除错误信息。</a:t>
            </a:r>
            <a:endParaRPr lang="en-US" altLang="zh-CN" sz="2400" b="1" dirty="0" smtClean="0">
              <a:solidFill>
                <a:prstClr val="black"/>
              </a:solidFill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6782739" y="2515428"/>
            <a:ext cx="4683042" cy="3922740"/>
            <a:chOff x="6225569" y="2032828"/>
            <a:chExt cx="4525963" cy="3922740"/>
          </a:xfrm>
        </p:grpSpPr>
        <p:pic>
          <p:nvPicPr>
            <p:cNvPr id="4100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25569" y="2032828"/>
              <a:ext cx="4525963" cy="23749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101" name="Picture 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38264" y="4063268"/>
              <a:ext cx="2239963" cy="1892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17" name="直接箭头连接符 16"/>
            <p:cNvCxnSpPr/>
            <p:nvPr/>
          </p:nvCxnSpPr>
          <p:spPr>
            <a:xfrm flipH="1">
              <a:off x="8192560" y="4407728"/>
              <a:ext cx="1587543" cy="95394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/>
            <p:nvPr/>
          </p:nvCxnSpPr>
          <p:spPr>
            <a:xfrm>
              <a:off x="7876879" y="2274104"/>
              <a:ext cx="2083243" cy="152661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Text Box 3"/>
          <p:cNvSpPr txBox="1">
            <a:spLocks noChangeArrowheads="1"/>
          </p:cNvSpPr>
          <p:nvPr/>
        </p:nvSpPr>
        <p:spPr bwMode="auto">
          <a:xfrm>
            <a:off x="10242705" y="5463784"/>
            <a:ext cx="808397" cy="452296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54000" tIns="10800" rIns="54000" bIns="1080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  <a:ea typeface="宋体" pitchFamily="2" charset="-122"/>
                <a:cs typeface="宋体" pitchFamily="2" charset="-122"/>
              </a:rPr>
              <a:t>图五</a:t>
            </a:r>
            <a:endParaRPr kumimoji="0" 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30" name="Text Box 3"/>
          <p:cNvSpPr txBox="1">
            <a:spLocks noChangeArrowheads="1"/>
          </p:cNvSpPr>
          <p:nvPr/>
        </p:nvSpPr>
        <p:spPr bwMode="auto">
          <a:xfrm>
            <a:off x="1818427" y="4117594"/>
            <a:ext cx="808397" cy="452296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54000" tIns="10800" rIns="54000" bIns="1080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  <a:ea typeface="宋体" pitchFamily="2" charset="-122"/>
                <a:cs typeface="宋体" pitchFamily="2" charset="-122"/>
              </a:rPr>
              <a:t>图四</a:t>
            </a:r>
            <a:endParaRPr kumimoji="0" 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22759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33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6845" y="3482692"/>
            <a:ext cx="5866612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723901" y="123032"/>
            <a:ext cx="8724899" cy="428624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创建部门</a:t>
            </a:r>
            <a:endParaRPr lang="zh-CN" altLang="en-US" dirty="0" smtClean="0">
              <a:latin typeface="Arial" charset="0"/>
              <a:ea typeface="楷体_GB2312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10870" y="723142"/>
            <a:ext cx="1142188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6700" lvl="0" indent="-266700"/>
            <a:r>
              <a:rPr lang="en-US" altLang="zh-CN" sz="2400" b="1" dirty="0" smtClean="0">
                <a:solidFill>
                  <a:prstClr val="black"/>
                </a:solidFill>
              </a:rPr>
              <a:t>6. 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信息</a:t>
            </a:r>
            <a:r>
              <a:rPr lang="zh-CN" alt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输入时，请注意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鼠标</a:t>
            </a:r>
            <a:r>
              <a:rPr lang="zh-CN" alt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选择点的位置</a:t>
            </a:r>
            <a:r>
              <a:rPr lang="zh-CN" altLang="en-US" sz="2400" b="1" dirty="0" smtClean="0">
                <a:solidFill>
                  <a:prstClr val="black"/>
                </a:solidFill>
              </a:rPr>
              <a:t>：</a:t>
            </a:r>
            <a:endParaRPr lang="en-US" altLang="zh-CN" sz="2400" b="1" dirty="0" smtClean="0">
              <a:solidFill>
                <a:prstClr val="black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10870" y="1184807"/>
            <a:ext cx="629329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buFont typeface="Wingdings" pitchFamily="2" charset="2"/>
              <a:buChar char="l"/>
            </a:pPr>
            <a:r>
              <a:rPr lang="zh-CN" altLang="en-US" sz="2400" b="1" dirty="0">
                <a:solidFill>
                  <a:prstClr val="black"/>
                </a:solidFill>
              </a:rPr>
              <a:t>左</a:t>
            </a:r>
            <a:r>
              <a:rPr lang="zh-CN" altLang="en-US" sz="2400" b="1" dirty="0" smtClean="0">
                <a:solidFill>
                  <a:prstClr val="black"/>
                </a:solidFill>
              </a:rPr>
              <a:t>图六中，在增加部门前，鼠标点击了“</a:t>
            </a:r>
            <a:r>
              <a:rPr lang="en-US" altLang="zh-CN" sz="2400" b="1" dirty="0" smtClean="0">
                <a:solidFill>
                  <a:prstClr val="black"/>
                </a:solidFill>
              </a:rPr>
              <a:t>1</a:t>
            </a:r>
            <a:r>
              <a:rPr lang="zh-CN" altLang="en-US" sz="2400" b="1" dirty="0" smtClean="0">
                <a:solidFill>
                  <a:prstClr val="black"/>
                </a:solidFill>
              </a:rPr>
              <a:t>”处，增加的“</a:t>
            </a:r>
            <a:r>
              <a:rPr lang="zh-CN" altLang="en-US" sz="2400" b="1" dirty="0">
                <a:solidFill>
                  <a:prstClr val="black"/>
                </a:solidFill>
              </a:rPr>
              <a:t>商务部</a:t>
            </a:r>
            <a:r>
              <a:rPr lang="zh-CN" altLang="en-US" sz="2400" b="1" dirty="0" smtClean="0">
                <a:solidFill>
                  <a:prstClr val="black"/>
                </a:solidFill>
              </a:rPr>
              <a:t>” 变成了鼠标所在的“生产部”的下一级。</a:t>
            </a:r>
            <a:endParaRPr lang="en-US" altLang="zh-CN" sz="2400" b="1" dirty="0" smtClean="0">
              <a:solidFill>
                <a:prstClr val="black"/>
              </a:solidFill>
            </a:endParaRPr>
          </a:p>
          <a:p>
            <a:pPr marL="342900" lvl="0" indent="-342900">
              <a:buFont typeface="Wingdings" pitchFamily="2" charset="2"/>
              <a:buChar char="l"/>
            </a:pPr>
            <a:r>
              <a:rPr lang="zh-CN" altLang="en-US" sz="2400" b="1" dirty="0" smtClean="0">
                <a:solidFill>
                  <a:prstClr val="black"/>
                </a:solidFill>
              </a:rPr>
              <a:t>此时，因“</a:t>
            </a:r>
            <a:r>
              <a:rPr lang="en-US" altLang="zh-CN" sz="2400" b="1" dirty="0" smtClean="0">
                <a:solidFill>
                  <a:prstClr val="black"/>
                </a:solidFill>
              </a:rPr>
              <a:t>2</a:t>
            </a:r>
            <a:r>
              <a:rPr lang="zh-CN" altLang="en-US" sz="2400" b="1" dirty="0" smtClean="0">
                <a:solidFill>
                  <a:prstClr val="black"/>
                </a:solidFill>
              </a:rPr>
              <a:t>”处只有上下箭头，表示无法通过该按钮调整部门层级，所以只能删除后重新输入。</a:t>
            </a:r>
            <a:endParaRPr lang="en-US" altLang="zh-CN" sz="2400" b="1" dirty="0" smtClean="0">
              <a:solidFill>
                <a:prstClr val="black"/>
              </a:solidFill>
            </a:endParaRPr>
          </a:p>
        </p:txBody>
      </p:sp>
      <p:pic>
        <p:nvPicPr>
          <p:cNvPr id="5128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130" y="3567415"/>
            <a:ext cx="5612419" cy="2065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9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4613" y="4696612"/>
            <a:ext cx="2997200" cy="2027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2" name="直接箭头连接符 21"/>
          <p:cNvCxnSpPr/>
          <p:nvPr/>
        </p:nvCxnSpPr>
        <p:spPr>
          <a:xfrm>
            <a:off x="644055" y="3745622"/>
            <a:ext cx="2280558" cy="23760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6750656" y="1322879"/>
            <a:ext cx="542929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buFont typeface="Wingdings" pitchFamily="2" charset="2"/>
              <a:buChar char="l"/>
            </a:pPr>
            <a:r>
              <a:rPr lang="zh-CN" altLang="en-US" sz="2400" b="1" dirty="0" smtClean="0">
                <a:solidFill>
                  <a:prstClr val="black"/>
                </a:solidFill>
              </a:rPr>
              <a:t>而右图七中，在增加部门前，鼠标点击的是“</a:t>
            </a:r>
            <a:r>
              <a:rPr lang="en-US" altLang="zh-CN" sz="2400" b="1" dirty="0" smtClean="0">
                <a:solidFill>
                  <a:prstClr val="black"/>
                </a:solidFill>
              </a:rPr>
              <a:t>3</a:t>
            </a:r>
            <a:r>
              <a:rPr lang="zh-CN" altLang="en-US" sz="2400" b="1" dirty="0" smtClean="0">
                <a:solidFill>
                  <a:prstClr val="black"/>
                </a:solidFill>
              </a:rPr>
              <a:t>”处的“</a:t>
            </a:r>
            <a:r>
              <a:rPr lang="zh-CN" altLang="en-US" sz="2400" b="1" dirty="0">
                <a:solidFill>
                  <a:prstClr val="black"/>
                </a:solidFill>
              </a:rPr>
              <a:t>根</a:t>
            </a:r>
            <a:r>
              <a:rPr lang="zh-CN" altLang="en-US" sz="2400" b="1" dirty="0" smtClean="0">
                <a:solidFill>
                  <a:prstClr val="black"/>
                </a:solidFill>
              </a:rPr>
              <a:t>” 层级，则增加的“</a:t>
            </a:r>
            <a:r>
              <a:rPr lang="zh-CN" altLang="en-US" sz="2400" b="1" dirty="0">
                <a:solidFill>
                  <a:prstClr val="black"/>
                </a:solidFill>
              </a:rPr>
              <a:t>商务部</a:t>
            </a:r>
            <a:r>
              <a:rPr lang="zh-CN" altLang="en-US" sz="2400" b="1" dirty="0" smtClean="0">
                <a:solidFill>
                  <a:prstClr val="black"/>
                </a:solidFill>
              </a:rPr>
              <a:t>” 出现在了正确位置。</a:t>
            </a:r>
            <a:endParaRPr lang="en-US" altLang="zh-CN" sz="2400" b="1" dirty="0" smtClean="0">
              <a:solidFill>
                <a:prstClr val="black"/>
              </a:solidFill>
            </a:endParaRPr>
          </a:p>
          <a:p>
            <a:pPr marL="342900" lvl="0" indent="-342900">
              <a:buFont typeface="Wingdings" pitchFamily="2" charset="2"/>
              <a:buChar char="l"/>
            </a:pP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后续的软件操作过程中，还会遇到类似情形，请予关注。</a:t>
            </a:r>
            <a:endParaRPr lang="en-US" altLang="zh-CN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132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1227" y="4859337"/>
            <a:ext cx="2344737" cy="1998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3" name="直接箭头连接符 12"/>
          <p:cNvCxnSpPr/>
          <p:nvPr/>
        </p:nvCxnSpPr>
        <p:spPr>
          <a:xfrm>
            <a:off x="6750656" y="3959750"/>
            <a:ext cx="2775007" cy="2576222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/>
          <p:nvPr/>
        </p:nvCxnSpPr>
        <p:spPr>
          <a:xfrm flipH="1">
            <a:off x="10360550" y="4696613"/>
            <a:ext cx="63610" cy="1839359"/>
          </a:xfrm>
          <a:prstGeom prst="straightConnector1">
            <a:avLst/>
          </a:prstGeom>
          <a:ln w="38100">
            <a:solidFill>
              <a:srgbClr val="1010E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 Box 3"/>
          <p:cNvSpPr txBox="1">
            <a:spLocks noChangeArrowheads="1"/>
          </p:cNvSpPr>
          <p:nvPr/>
        </p:nvSpPr>
        <p:spPr bwMode="auto">
          <a:xfrm>
            <a:off x="7906233" y="6035427"/>
            <a:ext cx="808397" cy="452296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54000" tIns="10800" rIns="54000" bIns="1080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  <a:ea typeface="宋体" pitchFamily="2" charset="-122"/>
                <a:cs typeface="宋体" pitchFamily="2" charset="-122"/>
              </a:rPr>
              <a:t>图七</a:t>
            </a:r>
            <a:endParaRPr kumimoji="0" 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33" name="Text Box 3"/>
          <p:cNvSpPr txBox="1">
            <a:spLocks noChangeArrowheads="1"/>
          </p:cNvSpPr>
          <p:nvPr/>
        </p:nvSpPr>
        <p:spPr bwMode="auto">
          <a:xfrm>
            <a:off x="718253" y="5895474"/>
            <a:ext cx="808397" cy="452296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54000" tIns="10800" rIns="54000" bIns="1080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  <a:ea typeface="宋体" pitchFamily="2" charset="-122"/>
                <a:cs typeface="宋体" pitchFamily="2" charset="-122"/>
              </a:rPr>
              <a:t>图六</a:t>
            </a:r>
            <a:endParaRPr kumimoji="0" 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08986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723901" y="123032"/>
            <a:ext cx="8724899" cy="428624"/>
          </a:xfrm>
        </p:spPr>
        <p:txBody>
          <a:bodyPr/>
          <a:lstStyle/>
          <a:p>
            <a:pPr>
              <a:defRPr/>
            </a:pPr>
            <a:r>
              <a:rPr lang="zh-CN" altLang="en-US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部门和部门人员清单</a:t>
            </a:r>
            <a:endParaRPr lang="zh-CN" altLang="en-US" dirty="0" smtClean="0">
              <a:latin typeface="Arial" charset="0"/>
              <a:ea typeface="楷体_GB2312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61946" y="787390"/>
            <a:ext cx="1110615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l"/>
            </a:pPr>
            <a:r>
              <a:rPr lang="zh-CN" altLang="en-US" sz="2400" b="1" dirty="0" smtClean="0"/>
              <a:t>需</a:t>
            </a:r>
            <a:r>
              <a:rPr lang="zh-CN" altLang="en-US" sz="2400" b="1" dirty="0"/>
              <a:t>创建的部门及人员信息如下：</a:t>
            </a:r>
            <a:endParaRPr lang="en-US" altLang="zh-CN" sz="2400" b="1" dirty="0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723898" y="4984463"/>
            <a:ext cx="10725150" cy="156966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47675" indent="-36195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cs typeface="Times New Roman" pitchFamily="18" charset="0"/>
              </a:rPr>
              <a:t>：如不能完整看到前图二、三所示全部画面，</a:t>
            </a:r>
            <a:r>
              <a:rPr lang="zh-CN" alt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cs typeface="Times New Roman" pitchFamily="18" charset="0"/>
              </a:rPr>
              <a:t>请将页面的显示比例适当调小</a:t>
            </a:r>
            <a:r>
              <a:rPr lang="zh-CN" altLang="en-US" sz="24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cs typeface="Times New Roman" pitchFamily="18" charset="0"/>
              </a:rPr>
              <a:t>；</a:t>
            </a:r>
            <a:endParaRPr lang="en-US" altLang="zh-CN" sz="2400" b="1" dirty="0" smtClean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itchFamily="2" charset="-122"/>
              <a:cs typeface="Times New Roman" pitchFamily="18" charset="0"/>
            </a:endParaRPr>
          </a:p>
          <a:p>
            <a:pPr marL="447675" indent="-36195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cs typeface="Times New Roman" pitchFamily="18" charset="0"/>
              </a:rPr>
              <a:t>  </a:t>
            </a:r>
            <a:r>
              <a:rPr lang="zh-CN" altLang="en-US" sz="24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cs typeface="Times New Roman" pitchFamily="18" charset="0"/>
              </a:rPr>
              <a:t>可能需要调到</a:t>
            </a:r>
            <a:r>
              <a:rPr lang="en-US" altLang="zh-CN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cs typeface="Times New Roman" pitchFamily="18" charset="0"/>
              </a:rPr>
              <a:t>80%</a:t>
            </a:r>
            <a:r>
              <a:rPr lang="zh-CN" alt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cs typeface="Times New Roman" pitchFamily="18" charset="0"/>
              </a:rPr>
              <a:t>以下、甚至更低</a:t>
            </a:r>
            <a:r>
              <a:rPr lang="zh-CN" altLang="en-US" sz="24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cs typeface="Times New Roman" pitchFamily="18" charset="0"/>
              </a:rPr>
              <a:t>，与电脑分辨率设置有关。</a:t>
            </a:r>
            <a:endParaRPr lang="en-US" altLang="zh-CN" sz="2400" b="1" dirty="0" smtClean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itchFamily="2" charset="-122"/>
              <a:cs typeface="Times New Roman" pitchFamily="18" charset="0"/>
            </a:endParaRPr>
          </a:p>
          <a:p>
            <a:pPr marL="447675" indent="-36195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cs typeface="Times New Roman" pitchFamily="18" charset="0"/>
              </a:rPr>
              <a:t> </a:t>
            </a:r>
            <a:r>
              <a:rPr lang="zh-CN" altLang="en-US" sz="24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cs typeface="Times New Roman" pitchFamily="18" charset="0"/>
              </a:rPr>
              <a:t>后续的操作，也需要较小的页面显示比例。</a:t>
            </a:r>
            <a:endParaRPr lang="en-US" altLang="zh-CN" sz="2400" b="1" dirty="0" smtClean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itchFamily="2" charset="-122"/>
              <a:cs typeface="Times New Roman" pitchFamily="18" charset="0"/>
            </a:endParaRPr>
          </a:p>
          <a:p>
            <a:pPr marL="447675" indent="-36195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cs typeface="Times New Roman" pitchFamily="18" charset="0"/>
              </a:rPr>
              <a:t> </a:t>
            </a:r>
            <a:r>
              <a:rPr lang="zh-CN" altLang="en-US" sz="24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cs typeface="Times New Roman" pitchFamily="18" charset="0"/>
              </a:rPr>
              <a:t>否则，可能会遇到按此说明操作却找不到对应内容的情况，所以此点很重要。</a:t>
            </a:r>
            <a:endParaRPr lang="zh-CN" altLang="en-US" sz="2400" dirty="0" smtClean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宋体" pitchFamily="2" charset="-122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7663862"/>
              </p:ext>
            </p:extLst>
          </p:nvPr>
        </p:nvGraphicFramePr>
        <p:xfrm>
          <a:off x="1037145" y="1482784"/>
          <a:ext cx="5647080" cy="3358331"/>
        </p:xfrm>
        <a:graphic>
          <a:graphicData uri="http://schemas.openxmlformats.org/drawingml/2006/table">
            <a:tbl>
              <a:tblPr/>
              <a:tblGrid>
                <a:gridCol w="918942"/>
                <a:gridCol w="1496375"/>
                <a:gridCol w="1712267"/>
                <a:gridCol w="1519496"/>
              </a:tblGrid>
              <a:tr h="470795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2000" b="1" i="0" u="none" strike="noStrike" dirty="0">
                          <a:solidFill>
                            <a:srgbClr val="1010E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/>
                        </a:rPr>
                        <a:t>序号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2000" b="1" i="0" u="none" strike="noStrike" dirty="0">
                          <a:solidFill>
                            <a:srgbClr val="1010E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/>
                        </a:rPr>
                        <a:t>部门编号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2000" b="1" i="0" u="none" strike="noStrike" dirty="0">
                          <a:solidFill>
                            <a:srgbClr val="1010E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/>
                        </a:rPr>
                        <a:t>部门名称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2000" b="1" i="0" u="none" strike="noStrike" dirty="0">
                          <a:solidFill>
                            <a:srgbClr val="1010E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/>
                        </a:rPr>
                        <a:t>分配成员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8125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2400" b="1" i="0" u="none" strike="noStrike">
                          <a:solidFill>
                            <a:srgbClr val="1010E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/>
                        </a:rPr>
                        <a:t>1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0" i="0" u="none" strike="noStrike" dirty="0">
                          <a:solidFill>
                            <a:srgbClr val="1010E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/>
                        </a:rPr>
                        <a:t>D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2400" b="0" i="0" u="none" strike="noStrike" dirty="0">
                          <a:solidFill>
                            <a:srgbClr val="1010E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/>
                        </a:rPr>
                        <a:t>研发部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2400" b="0" i="0" u="none" strike="noStrike">
                          <a:solidFill>
                            <a:srgbClr val="1010E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/>
                        </a:rPr>
                        <a:t>成员</a:t>
                      </a:r>
                      <a:r>
                        <a:rPr lang="en-US" sz="2400" b="0" i="0" u="none" strike="noStrike">
                          <a:solidFill>
                            <a:srgbClr val="1010E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/>
                        </a:rPr>
                        <a:t>A</a:t>
                      </a:r>
                      <a:endParaRPr lang="en-US" sz="2400" b="0" i="0" u="none" strike="noStrike">
                        <a:solidFill>
                          <a:srgbClr val="1010E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8125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2400" b="1" i="0" u="none" strike="noStrike" dirty="0">
                          <a:solidFill>
                            <a:srgbClr val="1010E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/>
                        </a:rPr>
                        <a:t>2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0" i="0" u="none" strike="noStrike">
                          <a:solidFill>
                            <a:srgbClr val="1010E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/>
                        </a:rPr>
                        <a:t>E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2400" b="0" i="0" u="none" strike="noStrike" dirty="0">
                          <a:solidFill>
                            <a:srgbClr val="1010E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/>
                        </a:rPr>
                        <a:t>设计部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2400" b="0" i="0" u="none" strike="noStrike" dirty="0">
                          <a:solidFill>
                            <a:srgbClr val="1010E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/>
                        </a:rPr>
                        <a:t>成员</a:t>
                      </a:r>
                      <a:r>
                        <a:rPr lang="en-US" sz="2400" b="0" i="0" u="none" strike="noStrike" dirty="0">
                          <a:solidFill>
                            <a:srgbClr val="1010E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/>
                        </a:rPr>
                        <a:t>B</a:t>
                      </a:r>
                      <a:endParaRPr lang="en-US" sz="2400" b="0" i="0" u="none" strike="noStrike" dirty="0">
                        <a:solidFill>
                          <a:srgbClr val="1010E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8125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2400" b="1" i="0" u="none" strike="noStrike">
                          <a:solidFill>
                            <a:srgbClr val="1010E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/>
                        </a:rPr>
                        <a:t>3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0" i="0" u="none" strike="noStrike" dirty="0">
                          <a:solidFill>
                            <a:srgbClr val="1010E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/>
                        </a:rPr>
                        <a:t>P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2400" b="0" i="0" u="none" strike="noStrike" dirty="0">
                          <a:solidFill>
                            <a:srgbClr val="1010E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/>
                        </a:rPr>
                        <a:t>采购部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2400" b="0" i="0" u="none" strike="noStrike" dirty="0">
                          <a:solidFill>
                            <a:srgbClr val="1010E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/>
                        </a:rPr>
                        <a:t>成员</a:t>
                      </a:r>
                      <a:r>
                        <a:rPr lang="en-US" sz="2400" b="0" i="0" u="none" strike="noStrike" dirty="0">
                          <a:solidFill>
                            <a:srgbClr val="1010E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/>
                        </a:rPr>
                        <a:t>C</a:t>
                      </a:r>
                      <a:endParaRPr lang="en-US" sz="2400" b="0" i="0" u="none" strike="noStrike" dirty="0">
                        <a:solidFill>
                          <a:srgbClr val="1010E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8125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2400" b="1" i="0" u="none" strike="noStrike" dirty="0">
                          <a:solidFill>
                            <a:srgbClr val="1010E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/>
                        </a:rPr>
                        <a:t>4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0" i="0" u="none" strike="noStrike" dirty="0">
                          <a:solidFill>
                            <a:srgbClr val="1010E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/>
                        </a:rPr>
                        <a:t>M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2400" b="0" i="0" u="none" strike="noStrike" dirty="0">
                          <a:solidFill>
                            <a:srgbClr val="1010E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/>
                        </a:rPr>
                        <a:t>生产部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2400" b="0" i="0" u="none" strike="noStrike" dirty="0">
                          <a:solidFill>
                            <a:srgbClr val="1010E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/>
                        </a:rPr>
                        <a:t>成员</a:t>
                      </a:r>
                      <a:r>
                        <a:rPr lang="en-US" sz="2400" b="0" i="0" u="none" strike="noStrike" dirty="0">
                          <a:solidFill>
                            <a:srgbClr val="1010E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/>
                        </a:rPr>
                        <a:t>D</a:t>
                      </a:r>
                      <a:endParaRPr lang="en-US" sz="2400" b="0" i="0" u="none" strike="noStrike" dirty="0">
                        <a:solidFill>
                          <a:srgbClr val="1010E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8125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2400" b="1" i="0" u="none" strike="noStrike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/>
                        </a:rPr>
                        <a:t>5</a:t>
                      </a:r>
                      <a:endParaRPr lang="en-US" altLang="zh-CN" sz="2400" b="1" i="0" u="none" strike="noStrike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0" i="0" u="none" strike="noStrike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/>
                        </a:rPr>
                        <a:t>F</a:t>
                      </a:r>
                      <a:endParaRPr lang="en-US" sz="2400" b="0" i="0" u="none" strike="noStrike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2400" b="0" i="0" u="none" strike="noStrike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/>
                        </a:rPr>
                        <a:t>财务部</a:t>
                      </a:r>
                      <a:endParaRPr lang="zh-CN" altLang="en-US" sz="2400" b="0" i="0" u="none" strike="noStrike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2400" b="0" i="0" u="none" strike="noStrike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/>
                        </a:rPr>
                        <a:t>成员</a:t>
                      </a:r>
                      <a:r>
                        <a:rPr lang="en-US" sz="2400" b="0" i="0" u="none" strike="noStrike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/>
                        </a:rPr>
                        <a:t>B</a:t>
                      </a:r>
                      <a:endParaRPr lang="en-US" sz="2400" b="0" i="0" u="none" strike="noStrike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8125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2400" b="1" i="0" u="none" strike="noStrike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/>
                        </a:rPr>
                        <a:t>6</a:t>
                      </a:r>
                      <a:endParaRPr lang="en-US" altLang="zh-CN" sz="2400" b="1" i="0" u="none" strike="noStrike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1" i="0" u="none" strike="noStrike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/>
                        </a:rPr>
                        <a:t>C</a:t>
                      </a:r>
                      <a:endParaRPr lang="en-US" sz="2400" b="1" i="0" u="none" strike="noStrike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2400" b="0" i="0" u="none" strike="noStrike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/>
                        </a:rPr>
                        <a:t>商务部</a:t>
                      </a:r>
                      <a:endParaRPr lang="zh-CN" altLang="en-US" sz="2400" b="0" i="0" u="none" strike="noStrike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2400" b="0" i="0" u="none" strike="noStrike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/>
                        </a:rPr>
                        <a:t>成员</a:t>
                      </a:r>
                      <a:r>
                        <a:rPr lang="en-US" sz="2400" b="0" i="0" u="none" strike="noStrike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/>
                        </a:rPr>
                        <a:t>C</a:t>
                      </a:r>
                      <a:endParaRPr lang="en-US" sz="2400" b="0" i="0" u="none" strike="noStrike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5433" name="矩形 15432"/>
          <p:cNvSpPr/>
          <p:nvPr/>
        </p:nvSpPr>
        <p:spPr>
          <a:xfrm>
            <a:off x="7081791" y="2040629"/>
            <a:ext cx="4455552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cs typeface="宋体" pitchFamily="2" charset="-122"/>
              </a:rPr>
              <a:t>注：</a:t>
            </a:r>
            <a:endParaRPr lang="en-US" altLang="zh-CN" sz="22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itchFamily="2" charset="-122"/>
              <a:cs typeface="宋体" pitchFamily="2" charset="-122"/>
            </a:endParaRPr>
          </a:p>
          <a:p>
            <a:r>
              <a:rPr lang="zh-CN" altLang="en-US" sz="2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cs typeface="宋体" pitchFamily="2" charset="-122"/>
              </a:rPr>
              <a:t>（</a:t>
            </a:r>
            <a:r>
              <a:rPr lang="en-US" altLang="zh-CN" sz="2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cs typeface="宋体" pitchFamily="2" charset="-122"/>
              </a:rPr>
              <a:t>1</a:t>
            </a:r>
            <a:r>
              <a:rPr lang="zh-CN" altLang="en-US" sz="2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cs typeface="宋体" pitchFamily="2" charset="-122"/>
              </a:rPr>
              <a:t>）</a:t>
            </a:r>
            <a:r>
              <a:rPr lang="zh-CN" altLang="en-US" sz="2200" b="1" dirty="0" smtClean="0">
                <a:solidFill>
                  <a:srgbClr val="1010E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cs typeface="宋体" pitchFamily="2" charset="-122"/>
              </a:rPr>
              <a:t>练习时，</a:t>
            </a:r>
            <a:r>
              <a:rPr lang="zh-CN" altLang="zh-CN" sz="2200" b="1" dirty="0" smtClean="0">
                <a:solidFill>
                  <a:srgbClr val="1010E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cs typeface="宋体" pitchFamily="2" charset="-122"/>
              </a:rPr>
              <a:t>小组</a:t>
            </a:r>
            <a:r>
              <a:rPr lang="zh-CN" altLang="en-US" sz="2200" b="1" dirty="0" smtClean="0">
                <a:solidFill>
                  <a:srgbClr val="1010E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cs typeface="宋体" pitchFamily="2" charset="-122"/>
              </a:rPr>
              <a:t>成员</a:t>
            </a:r>
            <a:r>
              <a:rPr lang="en-US" altLang="zh-CN" sz="2200" b="1" dirty="0" smtClean="0">
                <a:solidFill>
                  <a:srgbClr val="1010E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cs typeface="宋体" pitchFamily="2" charset="-122"/>
              </a:rPr>
              <a:t>A~D</a:t>
            </a:r>
            <a:r>
              <a:rPr lang="zh-CN" altLang="en-US" sz="2200" b="1" dirty="0" smtClean="0">
                <a:solidFill>
                  <a:srgbClr val="1010E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cs typeface="宋体" pitchFamily="2" charset="-122"/>
              </a:rPr>
              <a:t>请</a:t>
            </a:r>
            <a:r>
              <a:rPr lang="zh-CN" altLang="zh-CN" sz="2200" b="1" dirty="0" smtClean="0">
                <a:solidFill>
                  <a:srgbClr val="1010E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cs typeface="宋体" pitchFamily="2" charset="-122"/>
              </a:rPr>
              <a:t>按</a:t>
            </a:r>
            <a:r>
              <a:rPr lang="zh-CN" altLang="en-US" sz="2200" b="1" dirty="0" smtClean="0">
                <a:solidFill>
                  <a:srgbClr val="1010E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cs typeface="宋体" pitchFamily="2" charset="-122"/>
              </a:rPr>
              <a:t>小组分工和成员真实姓名替换，下同。</a:t>
            </a:r>
            <a:endParaRPr lang="en-US" altLang="zh-CN" sz="2200" b="1" dirty="0" smtClean="0">
              <a:solidFill>
                <a:srgbClr val="1010E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itchFamily="2" charset="-122"/>
              <a:cs typeface="宋体" pitchFamily="2" charset="-122"/>
            </a:endParaRPr>
          </a:p>
          <a:p>
            <a:r>
              <a:rPr lang="zh-CN" altLang="en-US" sz="2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（</a:t>
            </a:r>
            <a:r>
              <a:rPr lang="en-US" altLang="zh-CN" sz="2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2</a:t>
            </a:r>
            <a:r>
              <a:rPr lang="zh-CN" altLang="en-US" sz="2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）</a:t>
            </a:r>
            <a:r>
              <a:rPr lang="zh-CN" altLang="en-US" sz="2200" b="1" dirty="0" smtClean="0">
                <a:solidFill>
                  <a:srgbClr val="1010E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为使学员熟练软件相关按钮功能，特在左表中增加了两个部门。</a:t>
            </a:r>
            <a:r>
              <a:rPr lang="zh-CN" altLang="en-US" sz="2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学员可先按此表输入、待熟练操作后再予删除</a:t>
            </a:r>
            <a:r>
              <a:rPr lang="zh-CN" altLang="en-US" sz="2200" b="1" dirty="0" smtClean="0">
                <a:solidFill>
                  <a:srgbClr val="1010E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。</a:t>
            </a:r>
            <a:endParaRPr lang="zh-CN" altLang="en-US" sz="2200" b="1" dirty="0">
              <a:solidFill>
                <a:srgbClr val="1010E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5362" name="图片 10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V="1">
            <a:off x="473265" y="5096207"/>
            <a:ext cx="361951" cy="333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0948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723901" y="123032"/>
            <a:ext cx="8724899" cy="428624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分配部门人员</a:t>
            </a:r>
            <a:endParaRPr lang="zh-CN" altLang="en-US" dirty="0" smtClean="0">
              <a:latin typeface="Arial" charset="0"/>
              <a:ea typeface="楷体_GB2312" pitchFamily="49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789042" y="2997642"/>
            <a:ext cx="8730533" cy="3737112"/>
            <a:chOff x="6591300" y="4895850"/>
            <a:chExt cx="5486400" cy="1747838"/>
          </a:xfrm>
        </p:grpSpPr>
        <p:pic>
          <p:nvPicPr>
            <p:cNvPr id="14339" name="图片 1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91300" y="4895850"/>
              <a:ext cx="5486400" cy="17478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Text Box 3"/>
            <p:cNvSpPr txBox="1">
              <a:spLocks noChangeArrowheads="1"/>
            </p:cNvSpPr>
            <p:nvPr/>
          </p:nvSpPr>
          <p:spPr bwMode="auto">
            <a:xfrm>
              <a:off x="6715126" y="6321822"/>
              <a:ext cx="857250" cy="23534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54000" tIns="10800" rIns="54000" bIns="108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2400" b="1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Calibri" pitchFamily="34" charset="0"/>
                  <a:ea typeface="宋体" pitchFamily="2" charset="-122"/>
                  <a:cs typeface="宋体" pitchFamily="2" charset="-122"/>
                </a:rPr>
                <a:t>图八</a:t>
              </a:r>
              <a:endParaRPr kumimoji="0" 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</p:grpSp>
      <p:sp>
        <p:nvSpPr>
          <p:cNvPr id="6" name="矩形 5"/>
          <p:cNvSpPr/>
          <p:nvPr/>
        </p:nvSpPr>
        <p:spPr>
          <a:xfrm>
            <a:off x="258579" y="620112"/>
            <a:ext cx="1151572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buAutoNum type="arabicPeriod"/>
            </a:pPr>
            <a:r>
              <a:rPr lang="zh-CN" altLang="zh-CN" sz="2400" b="1" dirty="0" smtClean="0">
                <a:solidFill>
                  <a:prstClr val="black"/>
                </a:solidFill>
              </a:rPr>
              <a:t>给</a:t>
            </a:r>
            <a:r>
              <a:rPr lang="zh-CN" altLang="en-US" sz="2400" b="1" dirty="0" smtClean="0">
                <a:solidFill>
                  <a:prstClr val="black"/>
                </a:solidFill>
              </a:rPr>
              <a:t>已创建的</a:t>
            </a:r>
            <a:r>
              <a:rPr lang="zh-CN" altLang="zh-CN" sz="2400" b="1" dirty="0" smtClean="0">
                <a:solidFill>
                  <a:prstClr val="black"/>
                </a:solidFill>
              </a:rPr>
              <a:t>部门</a:t>
            </a:r>
            <a:r>
              <a:rPr lang="zh-CN" altLang="zh-CN" sz="2400" b="1" dirty="0">
                <a:solidFill>
                  <a:prstClr val="black"/>
                </a:solidFill>
              </a:rPr>
              <a:t>安排人员时，点击相应部门后，再</a:t>
            </a:r>
            <a:r>
              <a:rPr lang="zh-CN" altLang="zh-CN" sz="2400" b="1" dirty="0" smtClean="0">
                <a:solidFill>
                  <a:prstClr val="black"/>
                </a:solidFill>
              </a:rPr>
              <a:t>点击</a:t>
            </a:r>
            <a:r>
              <a:rPr lang="zh-CN" altLang="en-US" sz="2400" b="1" dirty="0" smtClean="0">
                <a:solidFill>
                  <a:prstClr val="black"/>
                </a:solidFill>
              </a:rPr>
              <a:t>下</a:t>
            </a:r>
            <a:r>
              <a:rPr lang="zh-CN" altLang="zh-CN" sz="2400" b="1" dirty="0" smtClean="0">
                <a:solidFill>
                  <a:prstClr val="black"/>
                </a:solidFill>
              </a:rPr>
              <a:t>图</a:t>
            </a:r>
            <a:r>
              <a:rPr lang="zh-CN" altLang="en-US" sz="2400" b="1" dirty="0" smtClean="0">
                <a:solidFill>
                  <a:prstClr val="black"/>
                </a:solidFill>
              </a:rPr>
              <a:t>八中</a:t>
            </a:r>
            <a:r>
              <a:rPr lang="zh-CN" altLang="zh-CN" sz="2400" b="1" dirty="0" smtClean="0">
                <a:solidFill>
                  <a:prstClr val="black"/>
                </a:solidFill>
              </a:rPr>
              <a:t>“</a:t>
            </a:r>
            <a:r>
              <a:rPr lang="en-US" altLang="zh-CN" sz="2400" b="1" dirty="0" smtClean="0">
                <a:solidFill>
                  <a:prstClr val="black"/>
                </a:solidFill>
              </a:rPr>
              <a:t>1</a:t>
            </a:r>
            <a:r>
              <a:rPr lang="zh-CN" altLang="zh-CN" sz="2400" b="1" dirty="0" smtClean="0">
                <a:solidFill>
                  <a:prstClr val="black"/>
                </a:solidFill>
              </a:rPr>
              <a:t>”</a:t>
            </a:r>
            <a:r>
              <a:rPr lang="zh-CN" altLang="zh-CN" sz="2400" b="1" dirty="0">
                <a:solidFill>
                  <a:prstClr val="black"/>
                </a:solidFill>
              </a:rPr>
              <a:t>处“引用”</a:t>
            </a:r>
            <a:r>
              <a:rPr lang="zh-CN" altLang="zh-CN" sz="2400" b="1" dirty="0" smtClean="0">
                <a:solidFill>
                  <a:prstClr val="black"/>
                </a:solidFill>
              </a:rPr>
              <a:t>按钮</a:t>
            </a:r>
            <a:r>
              <a:rPr lang="zh-CN" altLang="en-US" sz="2400" b="1" dirty="0" smtClean="0">
                <a:solidFill>
                  <a:prstClr val="black"/>
                </a:solidFill>
              </a:rPr>
              <a:t>；</a:t>
            </a:r>
            <a:endParaRPr lang="en-US" altLang="zh-CN" sz="2400" b="1" dirty="0" smtClean="0">
              <a:solidFill>
                <a:prstClr val="black"/>
              </a:solidFill>
            </a:endParaRPr>
          </a:p>
          <a:p>
            <a:pPr marL="457200" lvl="0" indent="-457200">
              <a:buAutoNum type="arabicPeriod"/>
            </a:pPr>
            <a:r>
              <a:rPr lang="zh-CN" altLang="en-US" sz="2400" b="1" dirty="0" smtClean="0">
                <a:solidFill>
                  <a:prstClr val="black"/>
                </a:solidFill>
              </a:rPr>
              <a:t>在</a:t>
            </a:r>
            <a:r>
              <a:rPr lang="zh-CN" altLang="zh-CN" sz="2400" b="1" dirty="0" smtClean="0">
                <a:solidFill>
                  <a:prstClr val="black"/>
                </a:solidFill>
              </a:rPr>
              <a:t>弹出</a:t>
            </a:r>
            <a:r>
              <a:rPr lang="zh-CN" altLang="en-US" sz="2400" b="1" dirty="0" smtClean="0">
                <a:solidFill>
                  <a:prstClr val="black"/>
                </a:solidFill>
              </a:rPr>
              <a:t>的对话框 </a:t>
            </a:r>
            <a:r>
              <a:rPr lang="zh-CN" altLang="zh-CN" sz="2400" b="1" dirty="0" smtClean="0">
                <a:solidFill>
                  <a:prstClr val="black"/>
                </a:solidFill>
              </a:rPr>
              <a:t>“</a:t>
            </a:r>
            <a:r>
              <a:rPr lang="en-US" altLang="zh-CN" sz="2400" b="1" dirty="0">
                <a:solidFill>
                  <a:prstClr val="black"/>
                </a:solidFill>
              </a:rPr>
              <a:t>2</a:t>
            </a:r>
            <a:r>
              <a:rPr lang="zh-CN" altLang="zh-CN" sz="2400" b="1" dirty="0">
                <a:solidFill>
                  <a:prstClr val="black"/>
                </a:solidFill>
              </a:rPr>
              <a:t>”处人员列表中勾选相应人员后，在“</a:t>
            </a:r>
            <a:r>
              <a:rPr lang="en-US" altLang="zh-CN" sz="2400" b="1" dirty="0">
                <a:solidFill>
                  <a:prstClr val="black"/>
                </a:solidFill>
              </a:rPr>
              <a:t>3</a:t>
            </a:r>
            <a:r>
              <a:rPr lang="zh-CN" altLang="zh-CN" sz="2400" b="1" dirty="0">
                <a:solidFill>
                  <a:prstClr val="black"/>
                </a:solidFill>
              </a:rPr>
              <a:t>”处就会显示所选择的</a:t>
            </a:r>
            <a:r>
              <a:rPr lang="zh-CN" altLang="zh-CN" sz="2400" b="1" dirty="0" smtClean="0">
                <a:solidFill>
                  <a:prstClr val="black"/>
                </a:solidFill>
              </a:rPr>
              <a:t>人员</a:t>
            </a:r>
            <a:r>
              <a:rPr lang="zh-CN" altLang="en-US" sz="2400" b="1" dirty="0" smtClean="0">
                <a:solidFill>
                  <a:prstClr val="black"/>
                </a:solidFill>
              </a:rPr>
              <a:t>；</a:t>
            </a:r>
            <a:endParaRPr lang="en-US" altLang="zh-CN" sz="2400" b="1" dirty="0" smtClean="0">
              <a:solidFill>
                <a:prstClr val="black"/>
              </a:solidFill>
            </a:endParaRPr>
          </a:p>
          <a:p>
            <a:pPr marL="457200" lvl="0" indent="-457200">
              <a:buAutoNum type="arabicPeriod"/>
            </a:pPr>
            <a:r>
              <a:rPr lang="zh-CN" altLang="zh-CN" sz="2400" b="1" dirty="0" smtClean="0">
                <a:solidFill>
                  <a:prstClr val="black"/>
                </a:solidFill>
              </a:rPr>
              <a:t>如</a:t>
            </a:r>
            <a:r>
              <a:rPr lang="zh-CN" altLang="zh-CN" sz="2400" b="1" dirty="0">
                <a:solidFill>
                  <a:prstClr val="black"/>
                </a:solidFill>
              </a:rPr>
              <a:t>有误选，可点击“</a:t>
            </a:r>
            <a:r>
              <a:rPr lang="en-US" altLang="zh-CN" sz="2400" b="1" dirty="0">
                <a:solidFill>
                  <a:prstClr val="black"/>
                </a:solidFill>
              </a:rPr>
              <a:t>5</a:t>
            </a:r>
            <a:r>
              <a:rPr lang="zh-CN" altLang="zh-CN" sz="2400" b="1" dirty="0">
                <a:solidFill>
                  <a:prstClr val="black"/>
                </a:solidFill>
              </a:rPr>
              <a:t>”进行“删除”。选择完毕，点击“</a:t>
            </a:r>
            <a:r>
              <a:rPr lang="en-US" altLang="zh-CN" sz="2400" b="1" dirty="0">
                <a:solidFill>
                  <a:prstClr val="black"/>
                </a:solidFill>
              </a:rPr>
              <a:t>4</a:t>
            </a:r>
            <a:r>
              <a:rPr lang="zh-CN" altLang="zh-CN" sz="2400" b="1" dirty="0">
                <a:solidFill>
                  <a:prstClr val="black"/>
                </a:solidFill>
              </a:rPr>
              <a:t>”处“确定”即可引入部门人员。</a:t>
            </a:r>
            <a:endParaRPr lang="zh-CN" altLang="en-US" sz="24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825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723901" y="123032"/>
            <a:ext cx="8724899" cy="428624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创建岗位、分配岗位人员</a:t>
            </a:r>
            <a:endParaRPr lang="zh-CN" altLang="en-US" dirty="0" smtClean="0">
              <a:latin typeface="Arial" charset="0"/>
              <a:ea typeface="楷体_GB2312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1361" y="727261"/>
            <a:ext cx="1136332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zh-CN" altLang="en-US" sz="2400" b="1" dirty="0" smtClean="0">
                <a:solidFill>
                  <a:srgbClr val="FF0000"/>
                </a:solidFill>
              </a:rPr>
              <a:t>创建岗位的操作方法，与创建部门类似</a:t>
            </a:r>
            <a:r>
              <a:rPr lang="zh-CN" altLang="en-US" sz="2400" b="1" dirty="0" smtClean="0"/>
              <a:t>，点击 </a:t>
            </a:r>
            <a:r>
              <a:rPr lang="zh-CN" altLang="en-US" sz="2400" b="1" dirty="0"/>
              <a:t>“系统管理”</a:t>
            </a:r>
            <a:r>
              <a:rPr lang="en-US" altLang="zh-CN" sz="2400" b="1" dirty="0"/>
              <a:t>—“</a:t>
            </a:r>
            <a:r>
              <a:rPr lang="zh-CN" altLang="en-US" sz="2400" b="1" dirty="0"/>
              <a:t>组织管理”</a:t>
            </a:r>
            <a:r>
              <a:rPr lang="en-US" altLang="zh-CN" sz="2400" b="1" dirty="0" smtClean="0"/>
              <a:t>—“</a:t>
            </a:r>
            <a:r>
              <a:rPr lang="zh-CN" altLang="en-US" sz="2400" b="1" dirty="0" smtClean="0"/>
              <a:t>岗位人员”</a:t>
            </a:r>
            <a:r>
              <a:rPr lang="zh-CN" altLang="zh-CN" sz="2400" b="1" dirty="0" smtClean="0"/>
              <a:t> 按钮</a:t>
            </a:r>
            <a:r>
              <a:rPr lang="zh-CN" altLang="en-US" sz="2400" b="1" dirty="0" smtClean="0"/>
              <a:t>；</a:t>
            </a:r>
            <a:endParaRPr lang="en-US" altLang="zh-CN" sz="2400" b="1" dirty="0" smtClean="0"/>
          </a:p>
          <a:p>
            <a:pPr marL="457200" indent="-457200">
              <a:buAutoNum type="arabicPeriod"/>
            </a:pPr>
            <a:r>
              <a:rPr lang="zh-CN" altLang="en-US" sz="2400" b="1" dirty="0" smtClean="0"/>
              <a:t>按下</a:t>
            </a:r>
            <a:r>
              <a:rPr lang="zh-CN" altLang="zh-CN" sz="2400" b="1" dirty="0" smtClean="0"/>
              <a:t>图</a:t>
            </a:r>
            <a:r>
              <a:rPr lang="zh-CN" altLang="en-US" sz="2400" b="1" dirty="0" smtClean="0"/>
              <a:t>九</a:t>
            </a:r>
            <a:r>
              <a:rPr lang="zh-CN" altLang="zh-CN" sz="2400" b="1" dirty="0" smtClean="0"/>
              <a:t>右侧</a:t>
            </a:r>
            <a:r>
              <a:rPr lang="zh-CN" altLang="zh-CN" sz="2400" b="1" dirty="0"/>
              <a:t>内容，</a:t>
            </a:r>
            <a:r>
              <a:rPr lang="zh-CN" altLang="en-US" sz="2400" b="1" dirty="0"/>
              <a:t>先在“</a:t>
            </a:r>
            <a:r>
              <a:rPr lang="en-US" altLang="zh-CN" sz="2400" b="1" dirty="0"/>
              <a:t>1”</a:t>
            </a:r>
            <a:r>
              <a:rPr lang="zh-CN" altLang="en-US" sz="2400" b="1" dirty="0"/>
              <a:t>处点击“</a:t>
            </a:r>
            <a:r>
              <a:rPr lang="en-US" altLang="zh-CN" sz="2400" b="1" dirty="0"/>
              <a:t>+”</a:t>
            </a:r>
            <a:r>
              <a:rPr lang="zh-CN" altLang="en-US" sz="2400" b="1" dirty="0"/>
              <a:t>新增“岗位”，在弹出的如“</a:t>
            </a:r>
            <a:r>
              <a:rPr lang="en-US" altLang="zh-CN" sz="2400" b="1" dirty="0"/>
              <a:t>3”</a:t>
            </a:r>
            <a:r>
              <a:rPr lang="zh-CN" altLang="en-US" sz="2400" b="1" dirty="0"/>
              <a:t>处所示对话框中输入相关岗位信息后，点击“</a:t>
            </a:r>
            <a:r>
              <a:rPr lang="en-US" altLang="zh-CN" sz="2400" b="1" dirty="0"/>
              <a:t>4”</a:t>
            </a:r>
            <a:r>
              <a:rPr lang="zh-CN" altLang="en-US" sz="2400" b="1" dirty="0"/>
              <a:t>处“保存”。</a:t>
            </a:r>
          </a:p>
          <a:p>
            <a:pPr marL="266700" indent="-266700"/>
            <a:r>
              <a:rPr lang="en-US" altLang="zh-CN" sz="2400" b="1" dirty="0"/>
              <a:t>3. </a:t>
            </a:r>
            <a:r>
              <a:rPr lang="en-US" altLang="zh-CN" sz="2400" b="1" dirty="0" smtClean="0"/>
              <a:t>   </a:t>
            </a:r>
            <a:r>
              <a:rPr lang="zh-CN" altLang="en-US" sz="2400" b="1" dirty="0" smtClean="0"/>
              <a:t>然后</a:t>
            </a:r>
            <a:r>
              <a:rPr lang="zh-CN" altLang="en-US" sz="2400" b="1" dirty="0"/>
              <a:t>，点击新增加的岗位，在“</a:t>
            </a:r>
            <a:r>
              <a:rPr lang="en-US" altLang="zh-CN" sz="2400" b="1" dirty="0"/>
              <a:t>2”</a:t>
            </a:r>
            <a:r>
              <a:rPr lang="zh-CN" altLang="en-US" sz="2400" b="1" dirty="0"/>
              <a:t>处通过“新增”指定该岗位对应的“人员”</a:t>
            </a:r>
            <a:r>
              <a:rPr lang="zh-CN" altLang="en-US" sz="2400" b="1" dirty="0" smtClean="0"/>
              <a:t>。</a:t>
            </a:r>
            <a:endParaRPr lang="zh-CN" altLang="en-US" sz="2400" b="1" dirty="0"/>
          </a:p>
        </p:txBody>
      </p:sp>
      <p:grpSp>
        <p:nvGrpSpPr>
          <p:cNvPr id="5" name="组合 4"/>
          <p:cNvGrpSpPr/>
          <p:nvPr/>
        </p:nvGrpSpPr>
        <p:grpSpPr>
          <a:xfrm>
            <a:off x="334930" y="3115098"/>
            <a:ext cx="6348169" cy="3488384"/>
            <a:chOff x="101361" y="1617017"/>
            <a:chExt cx="6348169" cy="2869258"/>
          </a:xfrm>
        </p:grpSpPr>
        <p:pic>
          <p:nvPicPr>
            <p:cNvPr id="19458" name="图片 1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361" y="1617017"/>
              <a:ext cx="6348169" cy="2869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Text Box 3"/>
            <p:cNvSpPr txBox="1">
              <a:spLocks noChangeArrowheads="1"/>
            </p:cNvSpPr>
            <p:nvPr/>
          </p:nvSpPr>
          <p:spPr bwMode="auto">
            <a:xfrm>
              <a:off x="357181" y="3852756"/>
              <a:ext cx="857250" cy="38155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54000" tIns="10800" rIns="54000" bIns="108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2400" b="1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Calibri" pitchFamily="34" charset="0"/>
                  <a:ea typeface="宋体" pitchFamily="2" charset="-122"/>
                  <a:cs typeface="宋体" pitchFamily="2" charset="-122"/>
                </a:rPr>
                <a:t>图九</a:t>
              </a:r>
              <a:endParaRPr kumimoji="0" 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</p:grp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8490298"/>
              </p:ext>
            </p:extLst>
          </p:nvPr>
        </p:nvGraphicFramePr>
        <p:xfrm>
          <a:off x="7068710" y="4144287"/>
          <a:ext cx="4683318" cy="2276315"/>
        </p:xfrm>
        <a:graphic>
          <a:graphicData uri="http://schemas.openxmlformats.org/drawingml/2006/table">
            <a:tbl>
              <a:tblPr/>
              <a:tblGrid>
                <a:gridCol w="723568"/>
                <a:gridCol w="1152939"/>
                <a:gridCol w="1637970"/>
                <a:gridCol w="1168841"/>
              </a:tblGrid>
              <a:tr h="447311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2000" b="1" i="0" u="none" strike="noStrike" dirty="0">
                          <a:solidFill>
                            <a:srgbClr val="00B0F0"/>
                          </a:solidFill>
                          <a:effectLst/>
                          <a:latin typeface="Arial"/>
                        </a:rPr>
                        <a:t>序号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2000" b="1" i="0" u="none" strike="noStrike" dirty="0">
                          <a:solidFill>
                            <a:srgbClr val="00B0F0"/>
                          </a:solidFill>
                          <a:effectLst/>
                          <a:latin typeface="Arial"/>
                        </a:rPr>
                        <a:t>部门编号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2000" b="1" i="0" u="none" strike="noStrike" dirty="0" smtClean="0">
                          <a:solidFill>
                            <a:srgbClr val="00B0F0"/>
                          </a:solidFill>
                          <a:effectLst/>
                          <a:latin typeface="Arial"/>
                        </a:rPr>
                        <a:t>岗位名称</a:t>
                      </a:r>
                      <a:endParaRPr lang="zh-CN" altLang="en-US" sz="2000" b="1" i="0" u="none" strike="noStrike" dirty="0">
                        <a:solidFill>
                          <a:srgbClr val="00B0F0"/>
                        </a:solidFill>
                        <a:effectLst/>
                        <a:latin typeface="Arial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2000" b="1" i="0" u="none" strike="noStrike" dirty="0">
                          <a:solidFill>
                            <a:srgbClr val="00B0F0"/>
                          </a:solidFill>
                          <a:effectLst/>
                          <a:latin typeface="Arial"/>
                        </a:rPr>
                        <a:t>分配成员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5725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2400" b="1" i="0" u="none" strike="noStrike">
                          <a:solidFill>
                            <a:srgbClr val="00B0F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0" i="0" u="none" strike="noStrike" dirty="0">
                          <a:solidFill>
                            <a:srgbClr val="00B0F0"/>
                          </a:solidFill>
                          <a:effectLst/>
                          <a:latin typeface="Calibri"/>
                        </a:rPr>
                        <a:t>D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2400" b="0" i="0" u="none" strike="noStrike" dirty="0" smtClean="0">
                          <a:solidFill>
                            <a:srgbClr val="00B0F0"/>
                          </a:solidFill>
                          <a:effectLst/>
                          <a:latin typeface="Arial"/>
                        </a:rPr>
                        <a:t>产品经理</a:t>
                      </a:r>
                      <a:endParaRPr lang="zh-CN" altLang="en-US" sz="2400" b="0" i="0" u="none" strike="noStrike" dirty="0">
                        <a:solidFill>
                          <a:srgbClr val="00B0F0"/>
                        </a:solidFill>
                        <a:effectLst/>
                        <a:latin typeface="Arial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2400" b="0" i="0" u="none" strike="noStrike">
                          <a:solidFill>
                            <a:srgbClr val="00B0F0"/>
                          </a:solidFill>
                          <a:effectLst/>
                          <a:latin typeface="Arial"/>
                        </a:rPr>
                        <a:t>成员</a:t>
                      </a:r>
                      <a:r>
                        <a:rPr lang="en-US" sz="2400" b="0" i="0" u="none" strike="noStrike">
                          <a:solidFill>
                            <a:srgbClr val="00B0F0"/>
                          </a:solidFill>
                          <a:effectLst/>
                          <a:latin typeface="Calibri"/>
                        </a:rPr>
                        <a:t>A</a:t>
                      </a:r>
                      <a:endParaRPr lang="en-US" sz="2400" b="0" i="0" u="none" strike="noStrike">
                        <a:solidFill>
                          <a:srgbClr val="00B0F0"/>
                        </a:solidFill>
                        <a:effectLst/>
                        <a:latin typeface="Arial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5725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2400" b="1" i="0" u="none" strike="noStrike">
                          <a:solidFill>
                            <a:srgbClr val="00B0F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0" i="0" u="none" strike="noStrike" dirty="0">
                          <a:solidFill>
                            <a:srgbClr val="00B0F0"/>
                          </a:solidFill>
                          <a:effectLst/>
                          <a:latin typeface="Calibri"/>
                        </a:rPr>
                        <a:t>E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2400" b="0" i="0" u="none" strike="noStrike" dirty="0" smtClean="0">
                          <a:solidFill>
                            <a:srgbClr val="00B0F0"/>
                          </a:solidFill>
                          <a:effectLst/>
                          <a:latin typeface="Arial"/>
                        </a:rPr>
                        <a:t>设计经理</a:t>
                      </a:r>
                      <a:endParaRPr lang="zh-CN" altLang="en-US" sz="2400" b="0" i="0" u="none" strike="noStrike" dirty="0">
                        <a:solidFill>
                          <a:srgbClr val="00B0F0"/>
                        </a:solidFill>
                        <a:effectLst/>
                        <a:latin typeface="Arial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2400" b="0" i="0" u="none" strike="noStrike" dirty="0">
                          <a:solidFill>
                            <a:srgbClr val="00B0F0"/>
                          </a:solidFill>
                          <a:effectLst/>
                          <a:latin typeface="Arial"/>
                        </a:rPr>
                        <a:t>成员</a:t>
                      </a:r>
                      <a:r>
                        <a:rPr lang="en-US" sz="2400" b="0" i="0" u="none" strike="noStrike" dirty="0">
                          <a:solidFill>
                            <a:srgbClr val="00B0F0"/>
                          </a:solidFill>
                          <a:effectLst/>
                          <a:latin typeface="Calibri"/>
                        </a:rPr>
                        <a:t>B</a:t>
                      </a:r>
                      <a:endParaRPr lang="en-US" sz="2400" b="0" i="0" u="none" strike="noStrike" dirty="0">
                        <a:solidFill>
                          <a:srgbClr val="00B0F0"/>
                        </a:solidFill>
                        <a:effectLst/>
                        <a:latin typeface="Arial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5725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2400" b="1" i="0" u="none" strike="noStrike">
                          <a:solidFill>
                            <a:srgbClr val="00B0F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0" i="0" u="none" strike="noStrike">
                          <a:solidFill>
                            <a:srgbClr val="00B0F0"/>
                          </a:solidFill>
                          <a:effectLst/>
                          <a:latin typeface="Calibri"/>
                        </a:rPr>
                        <a:t>P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2400" b="0" i="0" u="none" strike="noStrike" dirty="0" smtClean="0">
                          <a:solidFill>
                            <a:srgbClr val="00B0F0"/>
                          </a:solidFill>
                          <a:effectLst/>
                          <a:latin typeface="Arial"/>
                        </a:rPr>
                        <a:t>采购经理</a:t>
                      </a:r>
                      <a:endParaRPr lang="zh-CN" altLang="en-US" sz="2400" b="0" i="0" u="none" strike="noStrike" dirty="0">
                        <a:solidFill>
                          <a:srgbClr val="00B0F0"/>
                        </a:solidFill>
                        <a:effectLst/>
                        <a:latin typeface="Arial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2400" b="0" i="0" u="none" strike="noStrike" dirty="0">
                          <a:solidFill>
                            <a:srgbClr val="00B0F0"/>
                          </a:solidFill>
                          <a:effectLst/>
                          <a:latin typeface="Arial"/>
                        </a:rPr>
                        <a:t>成员</a:t>
                      </a:r>
                      <a:r>
                        <a:rPr lang="en-US" sz="2400" b="0" i="0" u="none" strike="noStrike" dirty="0">
                          <a:solidFill>
                            <a:srgbClr val="00B0F0"/>
                          </a:solidFill>
                          <a:effectLst/>
                          <a:latin typeface="Calibri"/>
                        </a:rPr>
                        <a:t>C</a:t>
                      </a:r>
                      <a:endParaRPr lang="en-US" sz="2400" b="0" i="0" u="none" strike="noStrike" dirty="0">
                        <a:solidFill>
                          <a:srgbClr val="00B0F0"/>
                        </a:solidFill>
                        <a:effectLst/>
                        <a:latin typeface="Arial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5725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2400" b="1" i="0" u="none" strike="noStrike">
                          <a:solidFill>
                            <a:srgbClr val="00B0F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0" i="0" u="none" strike="noStrike">
                          <a:solidFill>
                            <a:srgbClr val="00B0F0"/>
                          </a:solidFill>
                          <a:effectLst/>
                          <a:latin typeface="Calibri"/>
                        </a:rPr>
                        <a:t>M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2400" b="0" i="0" u="none" strike="noStrike" dirty="0" smtClean="0">
                          <a:solidFill>
                            <a:srgbClr val="00B0F0"/>
                          </a:solidFill>
                          <a:effectLst/>
                          <a:latin typeface="Arial"/>
                        </a:rPr>
                        <a:t>生产经理</a:t>
                      </a:r>
                      <a:endParaRPr lang="zh-CN" altLang="en-US" sz="2400" b="0" i="0" u="none" strike="noStrike" dirty="0">
                        <a:solidFill>
                          <a:srgbClr val="00B0F0"/>
                        </a:solidFill>
                        <a:effectLst/>
                        <a:latin typeface="Arial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2400" b="0" i="0" u="none" strike="noStrike" dirty="0">
                          <a:solidFill>
                            <a:srgbClr val="00B0F0"/>
                          </a:solidFill>
                          <a:effectLst/>
                          <a:latin typeface="Arial"/>
                        </a:rPr>
                        <a:t>成员</a:t>
                      </a:r>
                      <a:r>
                        <a:rPr lang="en-US" sz="2400" b="0" i="0" u="none" strike="noStrike" dirty="0">
                          <a:solidFill>
                            <a:srgbClr val="00B0F0"/>
                          </a:solidFill>
                          <a:effectLst/>
                          <a:latin typeface="Calibri"/>
                        </a:rPr>
                        <a:t>D</a:t>
                      </a:r>
                      <a:endParaRPr lang="en-US" sz="2400" b="0" i="0" u="none" strike="noStrike" dirty="0">
                        <a:solidFill>
                          <a:srgbClr val="00B0F0"/>
                        </a:solidFill>
                        <a:effectLst/>
                        <a:latin typeface="Arial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3" name="矩形 12"/>
          <p:cNvSpPr/>
          <p:nvPr/>
        </p:nvSpPr>
        <p:spPr>
          <a:xfrm>
            <a:off x="7173486" y="3319179"/>
            <a:ext cx="463420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6700" indent="-266700"/>
            <a:r>
              <a:rPr lang="en-US" altLang="zh-CN" sz="2400" b="1" dirty="0" smtClean="0">
                <a:solidFill>
                  <a:srgbClr val="00B0F0"/>
                </a:solidFill>
              </a:rPr>
              <a:t>4. </a:t>
            </a:r>
            <a:r>
              <a:rPr lang="zh-CN" altLang="en-US" sz="2400" b="1" dirty="0" smtClean="0">
                <a:solidFill>
                  <a:srgbClr val="00B0F0"/>
                </a:solidFill>
              </a:rPr>
              <a:t>需</a:t>
            </a:r>
            <a:r>
              <a:rPr lang="zh-CN" altLang="en-US" sz="2400" b="1" dirty="0">
                <a:solidFill>
                  <a:srgbClr val="00B0F0"/>
                </a:solidFill>
              </a:rPr>
              <a:t>创建</a:t>
            </a:r>
            <a:r>
              <a:rPr lang="zh-CN" altLang="en-US" sz="2400" b="1" dirty="0" smtClean="0">
                <a:solidFill>
                  <a:srgbClr val="00B0F0"/>
                </a:solidFill>
              </a:rPr>
              <a:t>的岗位及人员信息</a:t>
            </a:r>
            <a:r>
              <a:rPr lang="zh-CN" altLang="en-US" sz="2400" b="1" dirty="0">
                <a:solidFill>
                  <a:srgbClr val="00B0F0"/>
                </a:solidFill>
              </a:rPr>
              <a:t>如下</a:t>
            </a:r>
            <a:r>
              <a:rPr lang="zh-CN" altLang="en-US" sz="2400" b="1" dirty="0" smtClean="0">
                <a:solidFill>
                  <a:srgbClr val="00B0F0"/>
                </a:solidFill>
              </a:rPr>
              <a:t>：</a:t>
            </a:r>
            <a:endParaRPr lang="en-US" altLang="zh-CN" sz="2400" b="1" dirty="0" smtClean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9676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1"/>
          <p:cNvSpPr txBox="1">
            <a:spLocks/>
          </p:cNvSpPr>
          <p:nvPr/>
        </p:nvSpPr>
        <p:spPr>
          <a:xfrm>
            <a:off x="1143840" y="266933"/>
            <a:ext cx="5048171" cy="5059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defTabSz="1219170">
              <a:spcBef>
                <a:spcPct val="0"/>
              </a:spcBef>
              <a:buNone/>
              <a:defRPr sz="3200" b="1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>
                <a:sym typeface="Arial"/>
              </a:rPr>
              <a:t>目录</a:t>
            </a:r>
            <a:endParaRPr lang="en-GB" altLang="zh-CN" dirty="0">
              <a:sym typeface="Arial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1510748" y="1834069"/>
            <a:ext cx="1701580" cy="612920"/>
            <a:chOff x="2215144" y="982844"/>
            <a:chExt cx="1120898" cy="842780"/>
          </a:xfrm>
        </p:grpSpPr>
        <p:sp>
          <p:nvSpPr>
            <p:cNvPr id="13" name="平行四边形 45"/>
            <p:cNvSpPr/>
            <p:nvPr/>
          </p:nvSpPr>
          <p:spPr>
            <a:xfrm>
              <a:off x="2215144" y="982844"/>
              <a:ext cx="1120898" cy="84278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b="1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  <a:sym typeface="Arial"/>
              </a:endParaRPr>
            </a:p>
          </p:txBody>
        </p:sp>
        <p:sp>
          <p:nvSpPr>
            <p:cNvPr id="14" name="文本框 9"/>
            <p:cNvSpPr txBox="1"/>
            <p:nvPr/>
          </p:nvSpPr>
          <p:spPr>
            <a:xfrm>
              <a:off x="2242193" y="1100055"/>
              <a:ext cx="1066799" cy="6348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prstClr val="whit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+mn-ea"/>
                  <a:sym typeface="Arial"/>
                </a:rPr>
                <a:t>01</a:t>
              </a:r>
              <a:endParaRPr lang="zh-CN" altLang="en-US" sz="2400" b="1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  <a:sym typeface="Arial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3752509" y="1853302"/>
            <a:ext cx="6834943" cy="593687"/>
            <a:chOff x="4315150" y="953426"/>
            <a:chExt cx="3857250" cy="540057"/>
          </a:xfrm>
        </p:grpSpPr>
        <p:sp>
          <p:nvSpPr>
            <p:cNvPr id="28" name="矩形 27"/>
            <p:cNvSpPr/>
            <p:nvPr/>
          </p:nvSpPr>
          <p:spPr>
            <a:xfrm>
              <a:off x="4415338" y="1036086"/>
              <a:ext cx="3465986" cy="419961"/>
            </a:xfrm>
            <a:prstGeom prst="rect">
              <a:avLst/>
            </a:prstGeom>
            <a:ln w="15875">
              <a:noFill/>
            </a:ln>
          </p:spPr>
          <p:txBody>
            <a:bodyPr wrap="square" lIns="91440" tIns="45720" rIns="91440" bIns="45720">
              <a:spAutoFit/>
            </a:bodyPr>
            <a:lstStyle/>
            <a:p>
              <a:r>
                <a:rPr lang="zh-CN" altLang="en-US" sz="2400" b="1" dirty="0">
                  <a:solidFill>
                    <a:srgbClr val="00B0F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/>
                </a:rPr>
                <a:t>实验课程介绍</a:t>
              </a:r>
            </a:p>
          </p:txBody>
        </p:sp>
        <p:sp>
          <p:nvSpPr>
            <p:cNvPr id="29" name="平行四边形 61"/>
            <p:cNvSpPr/>
            <p:nvPr/>
          </p:nvSpPr>
          <p:spPr>
            <a:xfrm>
              <a:off x="4315150" y="953426"/>
              <a:ext cx="3857250" cy="540057"/>
            </a:xfrm>
            <a:prstGeom prst="rect">
              <a:avLst/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endParaRPr lang="zh-CN" altLang="en-US" sz="2400" b="1">
                <a:solidFill>
                  <a:prstClr val="black">
                    <a:lumMod val="75000"/>
                    <a:lumOff val="25000"/>
                  </a:prst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  <a:sym typeface="Arial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3772289" y="3993738"/>
            <a:ext cx="6834943" cy="593687"/>
            <a:chOff x="4315150" y="1011290"/>
            <a:chExt cx="3857250" cy="540057"/>
          </a:xfrm>
        </p:grpSpPr>
        <p:sp>
          <p:nvSpPr>
            <p:cNvPr id="35" name="矩形 34"/>
            <p:cNvSpPr/>
            <p:nvPr/>
          </p:nvSpPr>
          <p:spPr>
            <a:xfrm>
              <a:off x="4415338" y="1036086"/>
              <a:ext cx="3465986" cy="419961"/>
            </a:xfrm>
            <a:prstGeom prst="rect">
              <a:avLst/>
            </a:prstGeom>
            <a:ln w="15875">
              <a:noFill/>
            </a:ln>
          </p:spPr>
          <p:txBody>
            <a:bodyPr wrap="square" lIns="91440" tIns="45720" rIns="91440" bIns="45720">
              <a:spAutoFit/>
            </a:bodyPr>
            <a:lstStyle/>
            <a:p>
              <a:r>
                <a:rPr lang="zh-CN" altLang="en-US" sz="2400" b="1" dirty="0">
                  <a:solidFill>
                    <a:srgbClr val="00B0F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/>
                </a:rPr>
                <a:t>实验操作说明</a:t>
              </a:r>
            </a:p>
          </p:txBody>
        </p:sp>
        <p:sp>
          <p:nvSpPr>
            <p:cNvPr id="36" name="平行四边形 61"/>
            <p:cNvSpPr/>
            <p:nvPr/>
          </p:nvSpPr>
          <p:spPr>
            <a:xfrm>
              <a:off x="4315150" y="1011290"/>
              <a:ext cx="3857250" cy="540057"/>
            </a:xfrm>
            <a:prstGeom prst="rect">
              <a:avLst/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endParaRPr lang="zh-CN" altLang="en-US" sz="2400" b="1">
                <a:solidFill>
                  <a:prstClr val="black">
                    <a:lumMod val="75000"/>
                    <a:lumOff val="25000"/>
                  </a:prst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  <a:sym typeface="Arial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1510748" y="3974505"/>
            <a:ext cx="1701580" cy="612920"/>
            <a:chOff x="2215144" y="2319731"/>
            <a:chExt cx="1120898" cy="842780"/>
          </a:xfrm>
        </p:grpSpPr>
        <p:sp>
          <p:nvSpPr>
            <p:cNvPr id="18" name="平行四边形 45"/>
            <p:cNvSpPr/>
            <p:nvPr/>
          </p:nvSpPr>
          <p:spPr>
            <a:xfrm>
              <a:off x="2215144" y="2319731"/>
              <a:ext cx="1120898" cy="84278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b="1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  <a:sym typeface="Arial"/>
              </a:endParaRPr>
            </a:p>
          </p:txBody>
        </p:sp>
        <p:sp>
          <p:nvSpPr>
            <p:cNvPr id="19" name="文本框 9"/>
            <p:cNvSpPr txBox="1"/>
            <p:nvPr/>
          </p:nvSpPr>
          <p:spPr>
            <a:xfrm>
              <a:off x="2242193" y="2436942"/>
              <a:ext cx="1066799" cy="6348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 smtClean="0">
                  <a:solidFill>
                    <a:prstClr val="whit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+mn-ea"/>
                  <a:sym typeface="Arial"/>
                </a:rPr>
                <a:t>02</a:t>
              </a:r>
              <a:endParaRPr lang="zh-CN" altLang="en-US" sz="2400" b="1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66692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2000">
        <p:fade/>
      </p:transition>
    </mc:Choice>
    <mc:Fallback xmlns="">
      <p:transition advTm="2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组合 41"/>
          <p:cNvGrpSpPr/>
          <p:nvPr/>
        </p:nvGrpSpPr>
        <p:grpSpPr>
          <a:xfrm>
            <a:off x="0" y="2202440"/>
            <a:ext cx="12192000" cy="2419703"/>
            <a:chOff x="170694" y="177982"/>
            <a:chExt cx="3936004" cy="781165"/>
          </a:xfrm>
        </p:grpSpPr>
        <p:sp>
          <p:nvSpPr>
            <p:cNvPr id="44" name="等腰三角形 43"/>
            <p:cNvSpPr/>
            <p:nvPr/>
          </p:nvSpPr>
          <p:spPr>
            <a:xfrm>
              <a:off x="1233863" y="177982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endParaRPr lang="zh-CN" altLang="en-US" sz="2400"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  <a:sym typeface="Arial"/>
              </a:endParaRPr>
            </a:p>
          </p:txBody>
        </p:sp>
        <p:sp>
          <p:nvSpPr>
            <p:cNvPr id="45" name="等腰三角形 44"/>
            <p:cNvSpPr/>
            <p:nvPr/>
          </p:nvSpPr>
          <p:spPr>
            <a:xfrm flipV="1">
              <a:off x="200258" y="602633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endParaRPr lang="zh-CN" altLang="en-US" sz="2400"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  <a:sym typeface="Arial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170694" y="261768"/>
              <a:ext cx="3936004" cy="611981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/>
            <a:p>
              <a:pPr algn="ctr"/>
              <a:endParaRPr lang="zh-CN" altLang="en-US" sz="2400"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  <a:sym typeface="Arial"/>
              </a:endParaRPr>
            </a:p>
          </p:txBody>
        </p:sp>
        <p:sp>
          <p:nvSpPr>
            <p:cNvPr id="47" name="平行四边形 46"/>
            <p:cNvSpPr/>
            <p:nvPr/>
          </p:nvSpPr>
          <p:spPr>
            <a:xfrm>
              <a:off x="376965" y="178257"/>
              <a:ext cx="1036076" cy="779005"/>
            </a:xfrm>
            <a:prstGeom prst="parallelogram">
              <a:avLst>
                <a:gd name="adj" fmla="val 4820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endParaRPr lang="zh-CN" altLang="en-US" sz="2400"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  <a:sym typeface="Arial"/>
              </a:endParaRPr>
            </a:p>
          </p:txBody>
        </p:sp>
        <p:sp>
          <p:nvSpPr>
            <p:cNvPr id="48" name="文本框 6"/>
            <p:cNvSpPr txBox="1"/>
            <p:nvPr/>
          </p:nvSpPr>
          <p:spPr>
            <a:xfrm>
              <a:off x="650907" y="284178"/>
              <a:ext cx="569115" cy="559693"/>
            </a:xfrm>
            <a:prstGeom prst="rect">
              <a:avLst/>
            </a:prstGeom>
            <a:noFill/>
          </p:spPr>
          <p:txBody>
            <a:bodyPr wrap="square" lIns="91440" tIns="45720" rIns="91440" bIns="45720" rtlCol="0">
              <a:spAutoFit/>
            </a:bodyPr>
            <a:lstStyle/>
            <a:p>
              <a:r>
                <a:rPr lang="en-US" altLang="zh-CN" sz="10666" dirty="0">
                  <a:solidFill>
                    <a:schemeClr val="bg1">
                      <a:lumMod val="9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+mn-ea"/>
                  <a:sym typeface="Arial"/>
                </a:rPr>
                <a:t>01</a:t>
              </a:r>
              <a:endParaRPr lang="zh-CN" altLang="en-US" sz="10666" dirty="0">
                <a:solidFill>
                  <a:schemeClr val="bg1">
                    <a:lumMod val="9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  <a:sym typeface="Arial"/>
              </a:endParaRPr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3970635" y="2982043"/>
            <a:ext cx="7309941" cy="830999"/>
          </a:xfrm>
          <a:prstGeom prst="rect">
            <a:avLst/>
          </a:prstGeom>
          <a:noFill/>
        </p:spPr>
        <p:txBody>
          <a:bodyPr wrap="square" lIns="91445" tIns="45721" rIns="91445" bIns="45721" rtlCol="0">
            <a:spAutoFit/>
          </a:bodyPr>
          <a:lstStyle/>
          <a:p>
            <a:r>
              <a:rPr lang="zh-CN" altLang="en-US" sz="48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实验课程介绍</a:t>
            </a:r>
            <a:endParaRPr lang="zh-CN" altLang="en-US" sz="48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40695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3903" y="123032"/>
            <a:ext cx="8165657" cy="428624"/>
          </a:xfrm>
        </p:spPr>
        <p:txBody>
          <a:bodyPr/>
          <a:lstStyle/>
          <a:p>
            <a:pPr algn="l"/>
            <a:r>
              <a:rPr lang="zh-CN" altLang="en-US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进度管理实验操作流程</a:t>
            </a:r>
            <a:endParaRPr lang="zh-CN" altLang="en-US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096" y="836762"/>
            <a:ext cx="10996709" cy="49597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矩形 2"/>
          <p:cNvSpPr/>
          <p:nvPr/>
        </p:nvSpPr>
        <p:spPr>
          <a:xfrm>
            <a:off x="691764" y="836763"/>
            <a:ext cx="2250220" cy="2916254"/>
          </a:xfrm>
          <a:prstGeom prst="rect">
            <a:avLst/>
          </a:prstGeom>
          <a:solidFill>
            <a:schemeClr val="accent1">
              <a:alpha val="37000"/>
            </a:schemeClr>
          </a:solidFill>
          <a:ln w="63500">
            <a:gradFill>
              <a:gsLst>
                <a:gs pos="93123">
                  <a:srgbClr val="1010E0"/>
                </a:gs>
                <a:gs pos="23333">
                  <a:srgbClr val="C00000"/>
                </a:gs>
                <a:gs pos="73550">
                  <a:srgbClr val="CDD6EA"/>
                </a:gs>
                <a:gs pos="50000">
                  <a:srgbClr val="FFC0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801211" y="3864656"/>
            <a:ext cx="2031325" cy="461665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本次实验内容</a:t>
            </a:r>
          </a:p>
        </p:txBody>
      </p:sp>
      <p:sp>
        <p:nvSpPr>
          <p:cNvPr id="6" name="矩形 5"/>
          <p:cNvSpPr/>
          <p:nvPr/>
        </p:nvSpPr>
        <p:spPr>
          <a:xfrm>
            <a:off x="381663" y="5985056"/>
            <a:ext cx="7221849" cy="646331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说明：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在</a:t>
            </a:r>
            <a:r>
              <a:rPr lang="zh-CN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软件系统中，“人员维护” 是“系统管理”的一个子模块；</a:t>
            </a:r>
            <a:endParaRPr lang="en-US" altLang="zh-CN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</a:t>
            </a:r>
            <a:r>
              <a:rPr lang="zh-CN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在此处，将其放在了进度管理流程中，仅为描述方便之故。</a:t>
            </a:r>
            <a:endParaRPr lang="zh-CN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21804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课程目的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584651" y="892043"/>
            <a:ext cx="11246890" cy="5142998"/>
          </a:xfrm>
          <a:prstGeom prst="rect">
            <a:avLst/>
          </a:prstGeom>
        </p:spPr>
        <p:txBody>
          <a:bodyPr lIns="121917" tIns="60958" rIns="121917" bIns="60958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itchFamily="2" charset="2"/>
              <a:buChar char="l"/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熟悉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PowerEdu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软件系统各管理模块的界面风格和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内容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，为后续高强度情境模拟练习做准备；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熟悉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“系统管理” 、“组织管理”模块内容；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掌握创建和删除部门清单、调整部门清单排列顺序、分配部门人员的操作方法；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掌握创建和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删除岗位清单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调整岗位清单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排列顺序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、配置岗位人员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的的操作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方法。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  <a:defRPr/>
            </a:pP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2" indent="-342900">
              <a:lnSpc>
                <a:spcPct val="150000"/>
              </a:lnSpc>
              <a:buFont typeface="Wingdings" pitchFamily="2" charset="2"/>
              <a:buChar char="l"/>
              <a:defRPr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讨论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和总结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35897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实验操作内容</a:t>
            </a:r>
            <a:endParaRPr lang="zh-CN" altLang="en-US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42676" y="1034335"/>
            <a:ext cx="649207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l"/>
            </a:pPr>
            <a:r>
              <a:rPr lang="zh-CN" altLang="en-US" sz="2400" b="1" dirty="0" smtClean="0"/>
              <a:t>按以下部门清单创建部门并配备部门人员：</a:t>
            </a:r>
            <a:endParaRPr lang="en-US" altLang="zh-CN" sz="2400" b="1" dirty="0" smtClean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467419"/>
              </p:ext>
            </p:extLst>
          </p:nvPr>
        </p:nvGraphicFramePr>
        <p:xfrm>
          <a:off x="7388170" y="2760760"/>
          <a:ext cx="4411565" cy="2276315"/>
        </p:xfrm>
        <a:graphic>
          <a:graphicData uri="http://schemas.openxmlformats.org/drawingml/2006/table">
            <a:tbl>
              <a:tblPr/>
              <a:tblGrid>
                <a:gridCol w="771896"/>
                <a:gridCol w="1256929"/>
                <a:gridCol w="1213899"/>
                <a:gridCol w="1168841"/>
              </a:tblGrid>
              <a:tr h="447311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2000" b="1" i="0" u="none" strike="noStrike" dirty="0">
                          <a:solidFill>
                            <a:srgbClr val="00B0F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/>
                        </a:rPr>
                        <a:t>序号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2000" b="1" i="0" u="none" strike="noStrike" dirty="0">
                          <a:solidFill>
                            <a:srgbClr val="00B0F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/>
                        </a:rPr>
                        <a:t>部门编号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2000" b="1" i="0" u="none" strike="noStrike" dirty="0">
                          <a:solidFill>
                            <a:srgbClr val="00B0F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/>
                        </a:rPr>
                        <a:t>部门名称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2000" b="1" i="0" u="none" strike="noStrike" dirty="0">
                          <a:solidFill>
                            <a:srgbClr val="00B0F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/>
                        </a:rPr>
                        <a:t>分配成员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5725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2400" b="1" i="0" u="none" strike="noStrike">
                          <a:solidFill>
                            <a:srgbClr val="00B0F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/>
                        </a:rPr>
                        <a:t>1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1" i="0" u="none" strike="noStrike" dirty="0">
                          <a:solidFill>
                            <a:srgbClr val="00B0F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/>
                        </a:rPr>
                        <a:t>D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2400" b="1" i="0" u="none" strike="noStrike" dirty="0">
                          <a:solidFill>
                            <a:srgbClr val="00B0F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/>
                        </a:rPr>
                        <a:t>研发部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2400" b="1" i="0" u="none" strike="noStrike">
                          <a:solidFill>
                            <a:srgbClr val="00B0F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/>
                        </a:rPr>
                        <a:t>成员</a:t>
                      </a:r>
                      <a:r>
                        <a:rPr lang="en-US" sz="2400" b="1" i="0" u="none" strike="noStrike">
                          <a:solidFill>
                            <a:srgbClr val="00B0F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/>
                        </a:rPr>
                        <a:t>A</a:t>
                      </a:r>
                      <a:endParaRPr lang="en-US" sz="2400" b="1" i="0" u="none" strike="noStrike">
                        <a:solidFill>
                          <a:srgbClr val="00B0F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5725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2400" b="1" i="0" u="none" strike="noStrike">
                          <a:solidFill>
                            <a:srgbClr val="00B0F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/>
                        </a:rPr>
                        <a:t>2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1" i="0" u="none" strike="noStrike">
                          <a:solidFill>
                            <a:srgbClr val="00B0F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/>
                        </a:rPr>
                        <a:t>E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2400" b="1" i="0" u="none" strike="noStrike" dirty="0">
                          <a:solidFill>
                            <a:srgbClr val="00B0F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/>
                        </a:rPr>
                        <a:t>设计部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2400" b="1" i="0" u="none" strike="noStrike" dirty="0">
                          <a:solidFill>
                            <a:srgbClr val="00B0F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/>
                        </a:rPr>
                        <a:t>成员</a:t>
                      </a:r>
                      <a:r>
                        <a:rPr lang="en-US" sz="2400" b="1" i="0" u="none" strike="noStrike" dirty="0">
                          <a:solidFill>
                            <a:srgbClr val="00B0F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/>
                        </a:rPr>
                        <a:t>B</a:t>
                      </a:r>
                      <a:endParaRPr lang="en-US" sz="2400" b="1" i="0" u="none" strike="noStrike" dirty="0">
                        <a:solidFill>
                          <a:srgbClr val="00B0F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5725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2400" b="1" i="0" u="none" strike="noStrike">
                          <a:solidFill>
                            <a:srgbClr val="00B0F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/>
                        </a:rPr>
                        <a:t>3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1" i="0" u="none" strike="noStrike">
                          <a:solidFill>
                            <a:srgbClr val="00B0F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/>
                        </a:rPr>
                        <a:t>P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2400" b="1" i="0" u="none" strike="noStrike">
                          <a:solidFill>
                            <a:srgbClr val="00B0F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/>
                        </a:rPr>
                        <a:t>采购部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2400" b="1" i="0" u="none" strike="noStrike" dirty="0">
                          <a:solidFill>
                            <a:srgbClr val="00B0F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/>
                        </a:rPr>
                        <a:t>成员</a:t>
                      </a:r>
                      <a:r>
                        <a:rPr lang="en-US" sz="2400" b="1" i="0" u="none" strike="noStrike" dirty="0">
                          <a:solidFill>
                            <a:srgbClr val="00B0F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/>
                        </a:rPr>
                        <a:t>C</a:t>
                      </a:r>
                      <a:endParaRPr lang="en-US" sz="2400" b="1" i="0" u="none" strike="noStrike" dirty="0">
                        <a:solidFill>
                          <a:srgbClr val="00B0F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5725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2400" b="1" i="0" u="none" strike="noStrike">
                          <a:solidFill>
                            <a:srgbClr val="00B0F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/>
                        </a:rPr>
                        <a:t>4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1" i="0" u="none" strike="noStrike">
                          <a:solidFill>
                            <a:srgbClr val="00B0F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/>
                        </a:rPr>
                        <a:t>M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2400" b="1" i="0" u="none" strike="noStrike">
                          <a:solidFill>
                            <a:srgbClr val="00B0F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/>
                        </a:rPr>
                        <a:t>生产部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2400" b="1" i="0" u="none" strike="noStrike" dirty="0">
                          <a:solidFill>
                            <a:srgbClr val="00B0F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/>
                        </a:rPr>
                        <a:t>成员</a:t>
                      </a:r>
                      <a:r>
                        <a:rPr lang="en-US" sz="2400" b="1" i="0" u="none" strike="noStrike" dirty="0">
                          <a:solidFill>
                            <a:srgbClr val="00B0F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/>
                        </a:rPr>
                        <a:t>D</a:t>
                      </a:r>
                      <a:endParaRPr lang="en-US" sz="2400" b="1" i="0" u="none" strike="noStrike" dirty="0">
                        <a:solidFill>
                          <a:srgbClr val="00B0F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7887702"/>
              </p:ext>
            </p:extLst>
          </p:nvPr>
        </p:nvGraphicFramePr>
        <p:xfrm>
          <a:off x="687287" y="1824690"/>
          <a:ext cx="5647080" cy="3358331"/>
        </p:xfrm>
        <a:graphic>
          <a:graphicData uri="http://schemas.openxmlformats.org/drawingml/2006/table">
            <a:tbl>
              <a:tblPr/>
              <a:tblGrid>
                <a:gridCol w="918942"/>
                <a:gridCol w="1496375"/>
                <a:gridCol w="1712267"/>
                <a:gridCol w="1519496"/>
              </a:tblGrid>
              <a:tr h="470795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2000" b="1" i="0" u="none" strike="noStrike" dirty="0">
                          <a:solidFill>
                            <a:srgbClr val="1010E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/>
                        </a:rPr>
                        <a:t>序号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2000" b="1" i="0" u="none" strike="noStrike" dirty="0">
                          <a:solidFill>
                            <a:srgbClr val="1010E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/>
                        </a:rPr>
                        <a:t>部门编号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2000" b="1" i="0" u="none" strike="noStrike" dirty="0">
                          <a:solidFill>
                            <a:srgbClr val="1010E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/>
                        </a:rPr>
                        <a:t>部门名称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2000" b="1" i="0" u="none" strike="noStrike" dirty="0">
                          <a:solidFill>
                            <a:srgbClr val="1010E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/>
                        </a:rPr>
                        <a:t>分配成员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8125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2400" b="1" i="0" u="none" strike="noStrike">
                          <a:solidFill>
                            <a:srgbClr val="1010E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/>
                        </a:rPr>
                        <a:t>1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0" i="0" u="none" strike="noStrike" dirty="0">
                          <a:solidFill>
                            <a:srgbClr val="1010E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/>
                        </a:rPr>
                        <a:t>D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2400" b="0" i="0" u="none" strike="noStrike" dirty="0">
                          <a:solidFill>
                            <a:srgbClr val="1010E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/>
                        </a:rPr>
                        <a:t>研发部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2400" b="0" i="0" u="none" strike="noStrike">
                          <a:solidFill>
                            <a:srgbClr val="1010E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/>
                        </a:rPr>
                        <a:t>成员</a:t>
                      </a:r>
                      <a:r>
                        <a:rPr lang="en-US" sz="2400" b="0" i="0" u="none" strike="noStrike">
                          <a:solidFill>
                            <a:srgbClr val="1010E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/>
                        </a:rPr>
                        <a:t>A</a:t>
                      </a:r>
                      <a:endParaRPr lang="en-US" sz="2400" b="0" i="0" u="none" strike="noStrike">
                        <a:solidFill>
                          <a:srgbClr val="1010E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8125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2400" b="1" i="0" u="none" strike="noStrike" dirty="0">
                          <a:solidFill>
                            <a:srgbClr val="1010E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/>
                        </a:rPr>
                        <a:t>2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0" i="0" u="none" strike="noStrike" dirty="0">
                          <a:solidFill>
                            <a:srgbClr val="1010E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/>
                        </a:rPr>
                        <a:t>E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2400" b="0" i="0" u="none" strike="noStrike" dirty="0">
                          <a:solidFill>
                            <a:srgbClr val="1010E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/>
                        </a:rPr>
                        <a:t>设计部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2400" b="0" i="0" u="none" strike="noStrike" dirty="0">
                          <a:solidFill>
                            <a:srgbClr val="1010E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/>
                        </a:rPr>
                        <a:t>成员</a:t>
                      </a:r>
                      <a:r>
                        <a:rPr lang="en-US" sz="2400" b="0" i="0" u="none" strike="noStrike" dirty="0">
                          <a:solidFill>
                            <a:srgbClr val="1010E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/>
                        </a:rPr>
                        <a:t>B</a:t>
                      </a:r>
                      <a:endParaRPr lang="en-US" sz="2400" b="0" i="0" u="none" strike="noStrike" dirty="0">
                        <a:solidFill>
                          <a:srgbClr val="1010E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8125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2400" b="1" i="0" u="none" strike="noStrike">
                          <a:solidFill>
                            <a:srgbClr val="1010E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/>
                        </a:rPr>
                        <a:t>3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0" i="0" u="none" strike="noStrike" dirty="0">
                          <a:solidFill>
                            <a:srgbClr val="1010E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/>
                        </a:rPr>
                        <a:t>P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2400" b="0" i="0" u="none" strike="noStrike" dirty="0">
                          <a:solidFill>
                            <a:srgbClr val="1010E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/>
                        </a:rPr>
                        <a:t>采购部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2400" b="0" i="0" u="none" strike="noStrike" dirty="0">
                          <a:solidFill>
                            <a:srgbClr val="1010E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/>
                        </a:rPr>
                        <a:t>成员</a:t>
                      </a:r>
                      <a:r>
                        <a:rPr lang="en-US" sz="2400" b="0" i="0" u="none" strike="noStrike" dirty="0">
                          <a:solidFill>
                            <a:srgbClr val="1010E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/>
                        </a:rPr>
                        <a:t>C</a:t>
                      </a:r>
                      <a:endParaRPr lang="en-US" sz="2400" b="0" i="0" u="none" strike="noStrike" dirty="0">
                        <a:solidFill>
                          <a:srgbClr val="1010E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8125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2400" b="1" i="0" u="none" strike="noStrike" dirty="0">
                          <a:solidFill>
                            <a:srgbClr val="1010E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/>
                        </a:rPr>
                        <a:t>4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0" i="0" u="none" strike="noStrike" dirty="0">
                          <a:solidFill>
                            <a:srgbClr val="1010E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/>
                        </a:rPr>
                        <a:t>M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2400" b="0" i="0" u="none" strike="noStrike" dirty="0">
                          <a:solidFill>
                            <a:srgbClr val="1010E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/>
                        </a:rPr>
                        <a:t>生产部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2400" b="0" i="0" u="none" strike="noStrike" dirty="0">
                          <a:solidFill>
                            <a:srgbClr val="1010E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/>
                        </a:rPr>
                        <a:t>成员</a:t>
                      </a:r>
                      <a:r>
                        <a:rPr lang="en-US" sz="2400" b="0" i="0" u="none" strike="noStrike" dirty="0">
                          <a:solidFill>
                            <a:srgbClr val="1010E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/>
                        </a:rPr>
                        <a:t>D</a:t>
                      </a:r>
                      <a:endParaRPr lang="en-US" sz="2400" b="0" i="0" u="none" strike="noStrike" dirty="0">
                        <a:solidFill>
                          <a:srgbClr val="1010E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8125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2400" b="1" i="0" u="none" strike="noStrike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/>
                        </a:rPr>
                        <a:t>5</a:t>
                      </a:r>
                      <a:endParaRPr lang="en-US" altLang="zh-CN" sz="2400" b="1" i="0" u="none" strike="noStrike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0" i="0" u="none" strike="noStrike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/>
                        </a:rPr>
                        <a:t>F</a:t>
                      </a:r>
                      <a:endParaRPr lang="en-US" sz="2400" b="0" i="0" u="none" strike="noStrike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2400" b="0" i="0" u="none" strike="noStrike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/>
                        </a:rPr>
                        <a:t>财务部</a:t>
                      </a:r>
                      <a:endParaRPr lang="zh-CN" altLang="en-US" sz="2400" b="0" i="0" u="none" strike="noStrike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2400" b="0" i="0" u="none" strike="noStrike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/>
                        </a:rPr>
                        <a:t>成员</a:t>
                      </a:r>
                      <a:r>
                        <a:rPr lang="en-US" sz="2400" b="0" i="0" u="none" strike="noStrike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/>
                        </a:rPr>
                        <a:t>B</a:t>
                      </a:r>
                      <a:endParaRPr lang="en-US" sz="2400" b="0" i="0" u="none" strike="noStrike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8125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2400" b="1" i="0" u="none" strike="noStrike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/>
                        </a:rPr>
                        <a:t>6</a:t>
                      </a:r>
                      <a:endParaRPr lang="en-US" altLang="zh-CN" sz="2400" b="1" i="0" u="none" strike="noStrike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1" i="0" u="none" strike="noStrike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/>
                        </a:rPr>
                        <a:t>C</a:t>
                      </a:r>
                      <a:endParaRPr lang="en-US" sz="2400" b="1" i="0" u="none" strike="noStrike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2400" b="0" i="0" u="none" strike="noStrike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/>
                        </a:rPr>
                        <a:t>商务部</a:t>
                      </a:r>
                      <a:endParaRPr lang="zh-CN" altLang="en-US" sz="2400" b="0" i="0" u="none" strike="noStrike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2400" b="0" i="0" u="none" strike="noStrike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/>
                        </a:rPr>
                        <a:t>成员</a:t>
                      </a:r>
                      <a:r>
                        <a:rPr lang="en-US" sz="2400" b="0" i="0" u="none" strike="noStrike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/>
                        </a:rPr>
                        <a:t>C</a:t>
                      </a:r>
                      <a:endParaRPr lang="en-US" sz="2400" b="0" i="0" u="none" strike="noStrike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9" name="矩形 8"/>
          <p:cNvSpPr/>
          <p:nvPr/>
        </p:nvSpPr>
        <p:spPr>
          <a:xfrm>
            <a:off x="361946" y="5531251"/>
            <a:ext cx="11636572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41338" indent="-541338"/>
            <a:r>
              <a:rPr lang="zh-CN" altLang="en-US" sz="2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cs typeface="宋体" pitchFamily="2" charset="-122"/>
              </a:rPr>
              <a:t>注：（</a:t>
            </a:r>
            <a:r>
              <a:rPr lang="en-US" altLang="zh-CN" sz="2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cs typeface="宋体" pitchFamily="2" charset="-122"/>
              </a:rPr>
              <a:t>1</a:t>
            </a:r>
            <a:r>
              <a:rPr lang="zh-CN" altLang="en-US" sz="2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cs typeface="宋体" pitchFamily="2" charset="-122"/>
              </a:rPr>
              <a:t>）</a:t>
            </a:r>
            <a:r>
              <a:rPr lang="zh-CN" altLang="en-US" sz="2200" b="1" dirty="0" smtClean="0">
                <a:solidFill>
                  <a:srgbClr val="1010E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cs typeface="宋体" pitchFamily="2" charset="-122"/>
              </a:rPr>
              <a:t>练习时，以四人为一小组，</a:t>
            </a:r>
            <a:r>
              <a:rPr lang="zh-CN" altLang="zh-CN" sz="2200" b="1" dirty="0" smtClean="0">
                <a:solidFill>
                  <a:srgbClr val="1010E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cs typeface="宋体" pitchFamily="2" charset="-122"/>
              </a:rPr>
              <a:t>小组</a:t>
            </a:r>
            <a:r>
              <a:rPr lang="zh-CN" altLang="en-US" sz="2200" b="1" dirty="0" smtClean="0">
                <a:solidFill>
                  <a:srgbClr val="1010E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cs typeface="宋体" pitchFamily="2" charset="-122"/>
              </a:rPr>
              <a:t>成员</a:t>
            </a:r>
            <a:r>
              <a:rPr lang="en-US" altLang="zh-CN" sz="2200" b="1" dirty="0" smtClean="0">
                <a:solidFill>
                  <a:srgbClr val="1010E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cs typeface="宋体" pitchFamily="2" charset="-122"/>
              </a:rPr>
              <a:t>A~D</a:t>
            </a:r>
            <a:r>
              <a:rPr lang="zh-CN" altLang="en-US" sz="2200" b="1" dirty="0" smtClean="0">
                <a:solidFill>
                  <a:srgbClr val="1010E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cs typeface="宋体" pitchFamily="2" charset="-122"/>
              </a:rPr>
              <a:t>请</a:t>
            </a:r>
            <a:r>
              <a:rPr lang="zh-CN" altLang="zh-CN" sz="2200" b="1" dirty="0" smtClean="0">
                <a:solidFill>
                  <a:srgbClr val="1010E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cs typeface="宋体" pitchFamily="2" charset="-122"/>
              </a:rPr>
              <a:t>按</a:t>
            </a:r>
            <a:r>
              <a:rPr lang="zh-CN" altLang="en-US" sz="2200" b="1" dirty="0" smtClean="0">
                <a:solidFill>
                  <a:srgbClr val="1010E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cs typeface="宋体" pitchFamily="2" charset="-122"/>
              </a:rPr>
              <a:t>小组分工和成员真实姓名替换。</a:t>
            </a:r>
            <a:endParaRPr lang="en-US" altLang="zh-CN" sz="2200" b="1" dirty="0" smtClean="0">
              <a:solidFill>
                <a:srgbClr val="1010E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itchFamily="2" charset="-122"/>
              <a:cs typeface="宋体" pitchFamily="2" charset="-122"/>
            </a:endParaRPr>
          </a:p>
          <a:p>
            <a:pPr marL="541338" indent="-541338"/>
            <a:r>
              <a:rPr lang="en-US" altLang="zh-CN" sz="2200" b="1" dirty="0">
                <a:solidFill>
                  <a:srgbClr val="1010E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	</a:t>
            </a:r>
            <a:r>
              <a:rPr lang="zh-CN" altLang="en-US" sz="2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（</a:t>
            </a:r>
            <a:r>
              <a:rPr lang="en-US" altLang="zh-CN" sz="2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2</a:t>
            </a:r>
            <a:r>
              <a:rPr lang="zh-CN" altLang="en-US" sz="2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）</a:t>
            </a:r>
            <a:r>
              <a:rPr lang="zh-CN" altLang="en-US" sz="2200" b="1" dirty="0" smtClean="0">
                <a:solidFill>
                  <a:srgbClr val="1010E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为使学员熟练软件相关按钮功能，特在左表中增加了两个部门（</a:t>
            </a:r>
            <a:r>
              <a:rPr lang="zh-CN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红色标记</a:t>
            </a:r>
            <a:r>
              <a:rPr lang="zh-CN" altLang="en-US" sz="2200" b="1" dirty="0" smtClean="0">
                <a:solidFill>
                  <a:srgbClr val="1010E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）。</a:t>
            </a:r>
            <a:r>
              <a:rPr lang="zh-CN" altLang="en-US" sz="2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学员可先按此表输入，待熟悉操作后再予删除</a:t>
            </a:r>
            <a:r>
              <a:rPr lang="zh-CN" altLang="en-US" sz="2200" b="1" dirty="0" smtClean="0">
                <a:solidFill>
                  <a:srgbClr val="1010E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。</a:t>
            </a:r>
            <a:endParaRPr lang="zh-CN" altLang="en-US" sz="2200" b="1" dirty="0">
              <a:solidFill>
                <a:srgbClr val="1010E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704814" y="1694468"/>
            <a:ext cx="378482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l"/>
            </a:pPr>
            <a:r>
              <a:rPr lang="zh-CN" altLang="en-US" sz="2400" b="1" dirty="0" smtClean="0"/>
              <a:t>按以下岗位清单创建岗位并配备岗位人员：</a:t>
            </a:r>
            <a:endParaRPr lang="en-US" altLang="zh-CN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2046384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实验课程估计时间</a:t>
            </a:r>
            <a:endParaRPr lang="zh-CN" altLang="en-US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437800" y="824634"/>
            <a:ext cx="11262784" cy="4240347"/>
          </a:xfrm>
          <a:prstGeom prst="rect">
            <a:avLst/>
          </a:prstGeom>
        </p:spPr>
        <p:txBody>
          <a:bodyPr lIns="121917" tIns="60958" rIns="121917" bIns="60958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l"/>
              <a:defRPr/>
            </a:pPr>
            <a:r>
              <a:rPr lang="zh-CN" altLang="en-US" sz="24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上机操作</a:t>
            </a:r>
            <a:r>
              <a:rPr lang="en-US" altLang="zh-CN" sz="24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4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大约</a:t>
            </a:r>
            <a:r>
              <a:rPr lang="en-US" altLang="zh-CN" sz="24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50</a:t>
            </a:r>
            <a:r>
              <a:rPr lang="zh-CN" altLang="en-US" sz="24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分钟</a:t>
            </a:r>
            <a:endParaRPr lang="en-US" altLang="zh-CN" sz="2400" b="1" dirty="0" smtClean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94769" lvl="1" indent="-357708">
              <a:lnSpc>
                <a:spcPct val="130000"/>
              </a:lnSpc>
              <a:buFont typeface="Wingdings" pitchFamily="2" charset="2"/>
              <a:buChar char="Ø"/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熟悉软件界面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约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分钟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94769" lvl="1" indent="-357708">
              <a:lnSpc>
                <a:spcPct val="130000"/>
              </a:lnSpc>
              <a:buFont typeface="Wingdings" pitchFamily="2" charset="2"/>
              <a:buChar char="Ø"/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按四人小组清单，创建部门、配备部门人员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约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15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分钟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94769" lvl="1" indent="-357708">
              <a:lnSpc>
                <a:spcPct val="130000"/>
              </a:lnSpc>
              <a:buFont typeface="Wingdings" pitchFamily="2" charset="2"/>
              <a:buChar char="Ø"/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按四人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小组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清单，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创建岗位、配备岗位人员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约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15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分钟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94769" lvl="1" indent="-357708">
              <a:lnSpc>
                <a:spcPct val="130000"/>
              </a:lnSpc>
              <a:buFont typeface="Wingdings" pitchFamily="2" charset="2"/>
              <a:buChar char="Ø"/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按六部门清单，先创建其余两部门，待熟练增删、调整顺序等功能后再删除之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约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分钟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189" lvl="2" indent="-457189">
              <a:buFont typeface="Wingdings" pitchFamily="2" charset="2"/>
              <a:buChar char="l"/>
              <a:defRPr/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>
              <a:buFont typeface="Wingdings" pitchFamily="2" charset="2"/>
              <a:buChar char="l"/>
              <a:defRPr/>
            </a:pPr>
            <a:r>
              <a:rPr lang="zh-CN" altLang="en-US" sz="24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总结讨论 </a:t>
            </a:r>
            <a:r>
              <a:rPr lang="en-US" altLang="zh-CN" sz="24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4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大约</a:t>
            </a:r>
            <a:r>
              <a:rPr lang="en-US" altLang="zh-CN" sz="24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24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分钟</a:t>
            </a:r>
            <a:endParaRPr lang="en-US" altLang="zh-CN" sz="24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47891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组合 41"/>
          <p:cNvGrpSpPr/>
          <p:nvPr/>
        </p:nvGrpSpPr>
        <p:grpSpPr>
          <a:xfrm>
            <a:off x="0" y="2202440"/>
            <a:ext cx="12192000" cy="2419703"/>
            <a:chOff x="170694" y="177982"/>
            <a:chExt cx="3936004" cy="781165"/>
          </a:xfrm>
        </p:grpSpPr>
        <p:sp>
          <p:nvSpPr>
            <p:cNvPr id="44" name="等腰三角形 43"/>
            <p:cNvSpPr/>
            <p:nvPr/>
          </p:nvSpPr>
          <p:spPr>
            <a:xfrm>
              <a:off x="1233863" y="177982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endParaRPr lang="zh-CN" altLang="en-US" sz="2400"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  <a:sym typeface="Arial"/>
              </a:endParaRPr>
            </a:p>
          </p:txBody>
        </p:sp>
        <p:sp>
          <p:nvSpPr>
            <p:cNvPr id="45" name="等腰三角形 44"/>
            <p:cNvSpPr/>
            <p:nvPr/>
          </p:nvSpPr>
          <p:spPr>
            <a:xfrm flipV="1">
              <a:off x="200258" y="602633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endParaRPr lang="zh-CN" altLang="en-US" sz="2400"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  <a:sym typeface="Arial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170694" y="261768"/>
              <a:ext cx="3936004" cy="611981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/>
            <a:p>
              <a:pPr algn="ctr"/>
              <a:endParaRPr lang="zh-CN" altLang="en-US" sz="2400"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  <a:sym typeface="Arial"/>
              </a:endParaRPr>
            </a:p>
          </p:txBody>
        </p:sp>
        <p:sp>
          <p:nvSpPr>
            <p:cNvPr id="47" name="平行四边形 46"/>
            <p:cNvSpPr/>
            <p:nvPr/>
          </p:nvSpPr>
          <p:spPr>
            <a:xfrm>
              <a:off x="376965" y="178257"/>
              <a:ext cx="1036076" cy="779005"/>
            </a:xfrm>
            <a:prstGeom prst="parallelogram">
              <a:avLst>
                <a:gd name="adj" fmla="val 4820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endParaRPr lang="zh-CN" altLang="en-US" sz="2400"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  <a:sym typeface="Arial"/>
              </a:endParaRPr>
            </a:p>
          </p:txBody>
        </p:sp>
        <p:sp>
          <p:nvSpPr>
            <p:cNvPr id="48" name="文本框 6"/>
            <p:cNvSpPr txBox="1"/>
            <p:nvPr/>
          </p:nvSpPr>
          <p:spPr>
            <a:xfrm>
              <a:off x="650907" y="284178"/>
              <a:ext cx="569115" cy="559693"/>
            </a:xfrm>
            <a:prstGeom prst="rect">
              <a:avLst/>
            </a:prstGeom>
            <a:noFill/>
          </p:spPr>
          <p:txBody>
            <a:bodyPr wrap="square" lIns="91440" tIns="45720" rIns="91440" bIns="45720" rtlCol="0">
              <a:spAutoFit/>
            </a:bodyPr>
            <a:lstStyle/>
            <a:p>
              <a:r>
                <a:rPr lang="en-US" altLang="zh-CN" sz="10666" dirty="0" smtClean="0">
                  <a:solidFill>
                    <a:schemeClr val="bg1">
                      <a:lumMod val="9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+mn-ea"/>
                  <a:sym typeface="Arial"/>
                </a:rPr>
                <a:t>02</a:t>
              </a:r>
              <a:endParaRPr lang="zh-CN" altLang="en-US" sz="10666" dirty="0">
                <a:solidFill>
                  <a:schemeClr val="bg1">
                    <a:lumMod val="9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  <a:sym typeface="Arial"/>
              </a:endParaRPr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3970635" y="2982043"/>
            <a:ext cx="7309941" cy="830999"/>
          </a:xfrm>
          <a:prstGeom prst="rect">
            <a:avLst/>
          </a:prstGeom>
          <a:noFill/>
        </p:spPr>
        <p:txBody>
          <a:bodyPr wrap="square" lIns="91445" tIns="45721" rIns="91445" bIns="45721" rtlCol="0">
            <a:spAutoFit/>
          </a:bodyPr>
          <a:lstStyle/>
          <a:p>
            <a:r>
              <a:rPr lang="zh-CN" altLang="en-US" sz="48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实验操作说明</a:t>
            </a:r>
            <a:endParaRPr lang="zh-CN" altLang="en-US" sz="48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83928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功能说明</a:t>
            </a:r>
            <a:endParaRPr lang="zh-CN" altLang="en-US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334433" y="813858"/>
            <a:ext cx="11262784" cy="5645098"/>
          </a:xfrm>
          <a:prstGeom prst="rect">
            <a:avLst/>
          </a:prstGeom>
        </p:spPr>
        <p:txBody>
          <a:bodyPr lIns="121917" tIns="60958" rIns="121917" bIns="60958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l"/>
              <a:defRPr/>
            </a:pPr>
            <a:endParaRPr lang="en-US" altLang="zh-CN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94769" lvl="1" indent="-357708">
              <a:buFont typeface="Wingdings" pitchFamily="2" charset="2"/>
              <a:buChar char="l"/>
              <a:defRPr/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PowerEdu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实验课程，是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案例项目为背景，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通过多人团组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角色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模拟、分工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协作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形式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，在软件环境下按照项目管理工作流程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开展的情境模拟实战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练习，以加强学员对项目管理知识的理解并提高其实际工作技能；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94769" lvl="1" indent="-357708">
              <a:buFont typeface="Wingdings" pitchFamily="2" charset="2"/>
              <a:buChar char="l"/>
              <a:defRPr/>
            </a:pP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94769" lvl="1" indent="-357708">
              <a:buFont typeface="Wingdings" pitchFamily="2" charset="2"/>
              <a:buChar char="l"/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软件平台中，已经包含了项目管理的相关工作模块。在实验过程中，需要人去完成相关操作，人员维护就是为各个项目管理活动配置人力资源库；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94769" lvl="1" indent="-357708">
              <a:buFont typeface="Wingdings" pitchFamily="2" charset="2"/>
              <a:buChar char="l"/>
              <a:defRPr/>
            </a:pP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94769" lvl="1" indent="-357708">
              <a:buFont typeface="Wingdings" pitchFamily="2" charset="2"/>
              <a:buChar char="l"/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人员维护，包括部门人员维护和岗位人员维护。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64249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CONTENTSID" val="413"/>
  <p:tag name="MH_SECTIONID" val="414,415,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solidFill>
          <a:srgbClr val="FF0000"/>
        </a:solidFill>
        <a:ln>
          <a:noFill/>
        </a:ln>
      </a:spPr>
      <a:bodyPr anchor="ctr"/>
      <a:lstStyle>
        <a:defPPr algn="ctr">
          <a:defRPr sz="2400" b="1"/>
        </a:defPPr>
      </a:lstStyle>
    </a:sp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自定义 23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5DA2"/>
      </a:accent1>
      <a:accent2>
        <a:srgbClr val="C4C7CB"/>
      </a:accent2>
      <a:accent3>
        <a:srgbClr val="7F7F7F"/>
      </a:accent3>
      <a:accent4>
        <a:srgbClr val="7F7F7F"/>
      </a:accent4>
      <a:accent5>
        <a:srgbClr val="7F7F7F"/>
      </a:accent5>
      <a:accent6>
        <a:srgbClr val="7F7F7F"/>
      </a:accent6>
      <a:hlink>
        <a:srgbClr val="17365D"/>
      </a:hlink>
      <a:folHlink>
        <a:srgbClr val="548DD4"/>
      </a:folHlink>
    </a:clrScheme>
    <a:fontScheme name="Temp">
      <a:majorFont>
        <a:latin typeface="Arial"/>
        <a:ea typeface="方正兰亭超细黑简体"/>
        <a:cs typeface=""/>
      </a:majorFont>
      <a:minorFont>
        <a:latin typeface="Arial"/>
        <a:ea typeface="方正兰亭超细黑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1200" dirty="0" smtClean="0">
            <a:solidFill>
              <a:schemeClr val="tx1">
                <a:lumMod val="75000"/>
                <a:lumOff val="2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2_Office 主题">
  <a:themeElements>
    <a:clrScheme name="自定义 23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5DA2"/>
      </a:accent1>
      <a:accent2>
        <a:srgbClr val="C4C7CB"/>
      </a:accent2>
      <a:accent3>
        <a:srgbClr val="7F7F7F"/>
      </a:accent3>
      <a:accent4>
        <a:srgbClr val="7F7F7F"/>
      </a:accent4>
      <a:accent5>
        <a:srgbClr val="7F7F7F"/>
      </a:accent5>
      <a:accent6>
        <a:srgbClr val="7F7F7F"/>
      </a:accent6>
      <a:hlink>
        <a:srgbClr val="17365D"/>
      </a:hlink>
      <a:folHlink>
        <a:srgbClr val="548DD4"/>
      </a:folHlink>
    </a:clrScheme>
    <a:fontScheme name="Temp">
      <a:majorFont>
        <a:latin typeface="Arial"/>
        <a:ea typeface="方正兰亭超细黑简体"/>
        <a:cs typeface=""/>
      </a:majorFont>
      <a:minorFont>
        <a:latin typeface="Arial"/>
        <a:ea typeface="方正兰亭超细黑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1200" dirty="0" smtClean="0">
            <a:solidFill>
              <a:schemeClr val="tx1">
                <a:lumMod val="75000"/>
                <a:lumOff val="2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3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solidFill>
          <a:srgbClr val="FF0000"/>
        </a:solidFill>
        <a:ln>
          <a:noFill/>
        </a:ln>
      </a:spPr>
      <a:bodyPr anchor="ctr"/>
      <a:lstStyle>
        <a:defPPr algn="ctr">
          <a:defRPr sz="2400" b="1"/>
        </a:defPPr>
      </a:lstStyle>
    </a:sp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34694</TotalTime>
  <Words>1493</Words>
  <Application>Microsoft Office PowerPoint</Application>
  <PresentationFormat>自定义</PresentationFormat>
  <Paragraphs>204</Paragraphs>
  <Slides>18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4</vt:i4>
      </vt:variant>
      <vt:variant>
        <vt:lpstr>幻灯片标题</vt:lpstr>
      </vt:variant>
      <vt:variant>
        <vt:i4>18</vt:i4>
      </vt:variant>
    </vt:vector>
  </HeadingPairs>
  <TitlesOfParts>
    <vt:vector size="22" baseType="lpstr">
      <vt:lpstr>Office 主题</vt:lpstr>
      <vt:lpstr>1_Office 主题</vt:lpstr>
      <vt:lpstr>2_Office 主题</vt:lpstr>
      <vt:lpstr>3_Office 主题</vt:lpstr>
      <vt:lpstr>PowerPoint 演示文稿</vt:lpstr>
      <vt:lpstr>PowerPoint 演示文稿</vt:lpstr>
      <vt:lpstr>PowerPoint 演示文稿</vt:lpstr>
      <vt:lpstr>进度管理实验操作流程</vt:lpstr>
      <vt:lpstr>课程目的</vt:lpstr>
      <vt:lpstr>实验操作内容</vt:lpstr>
      <vt:lpstr>实验课程估计时间</vt:lpstr>
      <vt:lpstr>PowerPoint 演示文稿</vt:lpstr>
      <vt:lpstr>功能说明</vt:lpstr>
      <vt:lpstr>情境说明</vt:lpstr>
      <vt:lpstr>软件界面说明</vt:lpstr>
      <vt:lpstr>创建部门</vt:lpstr>
      <vt:lpstr>创建部门</vt:lpstr>
      <vt:lpstr>创建部门</vt:lpstr>
      <vt:lpstr>创建部门</vt:lpstr>
      <vt:lpstr>部门和部门人员清单</vt:lpstr>
      <vt:lpstr>分配部门人员</vt:lpstr>
      <vt:lpstr>创建岗位、分配岗位人员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User</dc:creator>
  <cp:lastModifiedBy>xbany</cp:lastModifiedBy>
  <cp:revision>1435</cp:revision>
  <dcterms:created xsi:type="dcterms:W3CDTF">2014-08-15T06:44:58Z</dcterms:created>
  <dcterms:modified xsi:type="dcterms:W3CDTF">2019-07-01T05:13:38Z</dcterms:modified>
</cp:coreProperties>
</file>