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E01-3F92-C14C-B537-B10D5981C88A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0B84-88A5-1944-943C-B8833A08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E01-3F92-C14C-B537-B10D5981C88A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0B84-88A5-1944-943C-B8833A08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E01-3F92-C14C-B537-B10D5981C88A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0B84-88A5-1944-943C-B8833A08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8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E01-3F92-C14C-B537-B10D5981C88A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0B84-88A5-1944-943C-B8833A08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3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E01-3F92-C14C-B537-B10D5981C88A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0B84-88A5-1944-943C-B8833A08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E01-3F92-C14C-B537-B10D5981C88A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0B84-88A5-1944-943C-B8833A08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E01-3F92-C14C-B537-B10D5981C88A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0B84-88A5-1944-943C-B8833A08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E01-3F92-C14C-B537-B10D5981C88A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0B84-88A5-1944-943C-B8833A08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6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E01-3F92-C14C-B537-B10D5981C88A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0B84-88A5-1944-943C-B8833A08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E01-3F92-C14C-B537-B10D5981C88A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0B84-88A5-1944-943C-B8833A08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E01-3F92-C14C-B537-B10D5981C88A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0B84-88A5-1944-943C-B8833A08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2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3E01-3F92-C14C-B537-B10D5981C88A}" type="datetimeFigureOut">
              <a:rPr lang="en-US" smtClean="0"/>
              <a:t>15/12/17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0B84-88A5-1944-943C-B8833A08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MJViewController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  <a:r>
              <a:rPr kumimoji="1" lang="en-US" altLang="en-US" dirty="0" smtClean="0"/>
              <a:t>的</a:t>
            </a:r>
            <a:r>
              <a:rPr kumimoji="1" lang="zh-CN" altLang="en-US" dirty="0" smtClean="0"/>
              <a:t>创建</a:t>
            </a:r>
            <a:endParaRPr kumimoji="1" lang="zh-CN" altLang="en-US" dirty="0"/>
          </a:p>
        </p:txBody>
      </p:sp>
      <p:sp>
        <p:nvSpPr>
          <p:cNvPr id="4" name="决策 3"/>
          <p:cNvSpPr/>
          <p:nvPr/>
        </p:nvSpPr>
        <p:spPr>
          <a:xfrm>
            <a:off x="211684" y="1665106"/>
            <a:ext cx="2082491" cy="657081"/>
          </a:xfrm>
          <a:prstGeom prst="flowChartDecision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loadView</a:t>
            </a:r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833" y="2312007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0" name="组 159"/>
          <p:cNvGrpSpPr/>
          <p:nvPr/>
        </p:nvGrpSpPr>
        <p:grpSpPr>
          <a:xfrm>
            <a:off x="332802" y="2322187"/>
            <a:ext cx="1837469" cy="1279171"/>
            <a:chOff x="332802" y="2322187"/>
            <a:chExt cx="1837469" cy="1279171"/>
          </a:xfrm>
        </p:grpSpPr>
        <p:cxnSp>
          <p:nvCxnSpPr>
            <p:cNvPr id="7" name="直线箭头连接符 6"/>
            <p:cNvCxnSpPr>
              <a:stCxn id="4" idx="2"/>
              <a:endCxn id="10" idx="0"/>
            </p:cNvCxnSpPr>
            <p:nvPr/>
          </p:nvCxnSpPr>
          <p:spPr>
            <a:xfrm flipH="1">
              <a:off x="1251537" y="2322187"/>
              <a:ext cx="1393" cy="43255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32802" y="2754738"/>
              <a:ext cx="1837469" cy="84662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loadView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的代码实现去创建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216747" y="1577275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1" name="组 160"/>
          <p:cNvGrpSpPr/>
          <p:nvPr/>
        </p:nvGrpSpPr>
        <p:grpSpPr>
          <a:xfrm>
            <a:off x="2294175" y="1734952"/>
            <a:ext cx="2970325" cy="534981"/>
            <a:chOff x="2294175" y="1734952"/>
            <a:chExt cx="2970325" cy="534981"/>
          </a:xfrm>
        </p:grpSpPr>
        <p:cxnSp>
          <p:nvCxnSpPr>
            <p:cNvPr id="14" name="直线箭头连接符 13"/>
            <p:cNvCxnSpPr>
              <a:stCxn id="4" idx="3"/>
              <a:endCxn id="20" idx="1"/>
            </p:cNvCxnSpPr>
            <p:nvPr/>
          </p:nvCxnSpPr>
          <p:spPr>
            <a:xfrm>
              <a:off x="2294175" y="1993647"/>
              <a:ext cx="422225" cy="879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决策 19"/>
            <p:cNvSpPr/>
            <p:nvPr/>
          </p:nvSpPr>
          <p:spPr>
            <a:xfrm>
              <a:off x="2716400" y="1734952"/>
              <a:ext cx="2548100" cy="534981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storyboard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grpSp>
        <p:nvGrpSpPr>
          <p:cNvPr id="162" name="组 161"/>
          <p:cNvGrpSpPr/>
          <p:nvPr/>
        </p:nvGrpSpPr>
        <p:grpSpPr>
          <a:xfrm>
            <a:off x="5264501" y="1781992"/>
            <a:ext cx="3263348" cy="423310"/>
            <a:chOff x="5264500" y="1781992"/>
            <a:chExt cx="3680049" cy="423310"/>
          </a:xfrm>
        </p:grpSpPr>
        <p:sp>
          <p:nvSpPr>
            <p:cNvPr id="33" name="矩形 32"/>
            <p:cNvSpPr/>
            <p:nvPr/>
          </p:nvSpPr>
          <p:spPr>
            <a:xfrm>
              <a:off x="5915593" y="1781992"/>
              <a:ext cx="3028956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storyboard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35" name="直线箭头连接符 34"/>
            <p:cNvCxnSpPr>
              <a:stCxn id="20" idx="3"/>
              <a:endCxn id="33" idx="1"/>
            </p:cNvCxnSpPr>
            <p:nvPr/>
          </p:nvCxnSpPr>
          <p:spPr>
            <a:xfrm flipV="1">
              <a:off x="5264500" y="1993647"/>
              <a:ext cx="651093" cy="879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5156160" y="1577275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78304" y="2293316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7" name="组 166"/>
          <p:cNvGrpSpPr/>
          <p:nvPr/>
        </p:nvGrpSpPr>
        <p:grpSpPr>
          <a:xfrm>
            <a:off x="1584817" y="4094328"/>
            <a:ext cx="4819947" cy="1189801"/>
            <a:chOff x="1584817" y="4094328"/>
            <a:chExt cx="4819947" cy="1189801"/>
          </a:xfrm>
        </p:grpSpPr>
        <p:sp>
          <p:nvSpPr>
            <p:cNvPr id="43" name="决策 42"/>
            <p:cNvSpPr/>
            <p:nvPr/>
          </p:nvSpPr>
          <p:spPr>
            <a:xfrm>
              <a:off x="1584817" y="4510700"/>
              <a:ext cx="4819947" cy="773429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MJViewController.xib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48" name="直线箭头连接符 47"/>
            <p:cNvCxnSpPr>
              <a:stCxn id="40" idx="2"/>
              <a:endCxn id="43" idx="0"/>
            </p:cNvCxnSpPr>
            <p:nvPr/>
          </p:nvCxnSpPr>
          <p:spPr>
            <a:xfrm>
              <a:off x="3987950" y="4094328"/>
              <a:ext cx="6841" cy="41637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 162"/>
          <p:cNvGrpSpPr/>
          <p:nvPr/>
        </p:nvGrpSpPr>
        <p:grpSpPr>
          <a:xfrm>
            <a:off x="2947481" y="2269933"/>
            <a:ext cx="2085937" cy="826901"/>
            <a:chOff x="2947481" y="2269933"/>
            <a:chExt cx="2085937" cy="826901"/>
          </a:xfrm>
        </p:grpSpPr>
        <p:cxnSp>
          <p:nvCxnSpPr>
            <p:cNvPr id="30" name="直线箭头连接符 29"/>
            <p:cNvCxnSpPr>
              <a:stCxn id="20" idx="2"/>
              <a:endCxn id="75" idx="0"/>
            </p:cNvCxnSpPr>
            <p:nvPr/>
          </p:nvCxnSpPr>
          <p:spPr>
            <a:xfrm>
              <a:off x="3990450" y="2269933"/>
              <a:ext cx="0" cy="4114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决策 74"/>
            <p:cNvSpPr/>
            <p:nvPr/>
          </p:nvSpPr>
          <p:spPr>
            <a:xfrm>
              <a:off x="2947481" y="2681339"/>
              <a:ext cx="2085937" cy="415495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enlo Regular"/>
                  <a:cs typeface="Menlo Regular"/>
                </a:rPr>
                <a:t>nibName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grpSp>
        <p:nvGrpSpPr>
          <p:cNvPr id="164" name="组 163"/>
          <p:cNvGrpSpPr/>
          <p:nvPr/>
        </p:nvGrpSpPr>
        <p:grpSpPr>
          <a:xfrm>
            <a:off x="5033418" y="2674812"/>
            <a:ext cx="3766594" cy="423310"/>
            <a:chOff x="5033414" y="2674812"/>
            <a:chExt cx="4895607" cy="423310"/>
          </a:xfrm>
        </p:grpSpPr>
        <p:sp>
          <p:nvSpPr>
            <p:cNvPr id="80" name="矩形 79"/>
            <p:cNvSpPr/>
            <p:nvPr/>
          </p:nvSpPr>
          <p:spPr>
            <a:xfrm>
              <a:off x="5863580" y="2674812"/>
              <a:ext cx="4065441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nibName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对应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81" name="直线箭头连接符 80"/>
            <p:cNvCxnSpPr>
              <a:stCxn id="75" idx="3"/>
              <a:endCxn id="80" idx="1"/>
            </p:cNvCxnSpPr>
            <p:nvPr/>
          </p:nvCxnSpPr>
          <p:spPr>
            <a:xfrm flipV="1">
              <a:off x="5033414" y="2886467"/>
              <a:ext cx="830166" cy="26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5033708" y="2472070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5" name="组 164"/>
          <p:cNvGrpSpPr/>
          <p:nvPr/>
        </p:nvGrpSpPr>
        <p:grpSpPr>
          <a:xfrm>
            <a:off x="2680044" y="3096834"/>
            <a:ext cx="2615812" cy="997494"/>
            <a:chOff x="2680044" y="3096834"/>
            <a:chExt cx="2615812" cy="997494"/>
          </a:xfrm>
        </p:grpSpPr>
        <p:sp>
          <p:nvSpPr>
            <p:cNvPr id="40" name="决策 39"/>
            <p:cNvSpPr/>
            <p:nvPr/>
          </p:nvSpPr>
          <p:spPr>
            <a:xfrm>
              <a:off x="2680044" y="3467454"/>
              <a:ext cx="2615812" cy="626874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MJView.xib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86" name="直线箭头连接符 85"/>
            <p:cNvCxnSpPr>
              <a:stCxn id="75" idx="2"/>
              <a:endCxn id="40" idx="0"/>
            </p:cNvCxnSpPr>
            <p:nvPr/>
          </p:nvCxnSpPr>
          <p:spPr>
            <a:xfrm flipH="1">
              <a:off x="3987950" y="3096834"/>
              <a:ext cx="2500" cy="3706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/>
          <p:cNvSpPr txBox="1"/>
          <p:nvPr/>
        </p:nvSpPr>
        <p:spPr>
          <a:xfrm>
            <a:off x="3462626" y="3098122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214674" y="3353210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6" name="组 165"/>
          <p:cNvGrpSpPr/>
          <p:nvPr/>
        </p:nvGrpSpPr>
        <p:grpSpPr>
          <a:xfrm>
            <a:off x="5295856" y="3569236"/>
            <a:ext cx="3390944" cy="423310"/>
            <a:chOff x="5295856" y="3569236"/>
            <a:chExt cx="3390944" cy="423310"/>
          </a:xfrm>
        </p:grpSpPr>
        <p:cxnSp>
          <p:nvCxnSpPr>
            <p:cNvPr id="44" name="直线箭头连接符 43"/>
            <p:cNvCxnSpPr>
              <a:stCxn id="40" idx="3"/>
              <a:endCxn id="98" idx="1"/>
            </p:cNvCxnSpPr>
            <p:nvPr/>
          </p:nvCxnSpPr>
          <p:spPr>
            <a:xfrm>
              <a:off x="5295856" y="3780891"/>
              <a:ext cx="619738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5915594" y="3569236"/>
              <a:ext cx="2771206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MJView.xib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3478349" y="4094328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311812" y="4470064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8" name="组 167"/>
          <p:cNvGrpSpPr/>
          <p:nvPr/>
        </p:nvGrpSpPr>
        <p:grpSpPr>
          <a:xfrm>
            <a:off x="6404764" y="4465346"/>
            <a:ext cx="2609661" cy="870400"/>
            <a:chOff x="6404764" y="4465346"/>
            <a:chExt cx="2609661" cy="870400"/>
          </a:xfrm>
        </p:grpSpPr>
        <p:cxnSp>
          <p:nvCxnSpPr>
            <p:cNvPr id="144" name="直线箭头连接符 143"/>
            <p:cNvCxnSpPr>
              <a:stCxn id="43" idx="3"/>
              <a:endCxn id="146" idx="1"/>
            </p:cNvCxnSpPr>
            <p:nvPr/>
          </p:nvCxnSpPr>
          <p:spPr>
            <a:xfrm>
              <a:off x="6404764" y="4897415"/>
              <a:ext cx="524310" cy="313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6929074" y="4465346"/>
              <a:ext cx="2085351" cy="87040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MJViewController.xib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49" name="文本框 148"/>
          <p:cNvSpPr txBox="1"/>
          <p:nvPr/>
        </p:nvSpPr>
        <p:spPr>
          <a:xfrm>
            <a:off x="3477833" y="5284129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9" name="组 168"/>
          <p:cNvGrpSpPr/>
          <p:nvPr/>
        </p:nvGrpSpPr>
        <p:grpSpPr>
          <a:xfrm>
            <a:off x="2863832" y="5284129"/>
            <a:ext cx="2248033" cy="827879"/>
            <a:chOff x="2863832" y="5284129"/>
            <a:chExt cx="2248033" cy="827879"/>
          </a:xfrm>
        </p:grpSpPr>
        <p:cxnSp>
          <p:nvCxnSpPr>
            <p:cNvPr id="150" name="直线箭头连接符 149"/>
            <p:cNvCxnSpPr>
              <a:stCxn id="43" idx="2"/>
              <a:endCxn id="153" idx="0"/>
            </p:cNvCxnSpPr>
            <p:nvPr/>
          </p:nvCxnSpPr>
          <p:spPr>
            <a:xfrm flipH="1">
              <a:off x="3987849" y="5284129"/>
              <a:ext cx="6942" cy="40456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矩形 152"/>
            <p:cNvSpPr/>
            <p:nvPr/>
          </p:nvSpPr>
          <p:spPr>
            <a:xfrm>
              <a:off x="2863832" y="5688698"/>
              <a:ext cx="2248033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创建一个空的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view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5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/>
      <p:bldP spid="38" grpId="0"/>
      <p:bldP spid="39" grpId="0"/>
      <p:bldP spid="82" grpId="0"/>
      <p:bldP spid="87" grpId="0"/>
      <p:bldP spid="93" grpId="0"/>
      <p:bldP spid="135" grpId="0"/>
      <p:bldP spid="145" grpId="0"/>
      <p:bldP spid="1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MJViewController的view的创建</vt:lpstr>
    </vt:vector>
  </TitlesOfParts>
  <Company>zkz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MJViewController的view的创建</dc:title>
  <dc:creator>zkz zkz</dc:creator>
  <cp:lastModifiedBy>zkz zkz</cp:lastModifiedBy>
  <cp:revision>1</cp:revision>
  <dcterms:created xsi:type="dcterms:W3CDTF">2015-12-17T02:58:33Z</dcterms:created>
  <dcterms:modified xsi:type="dcterms:W3CDTF">2015-12-17T02:59:27Z</dcterms:modified>
</cp:coreProperties>
</file>