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22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F0F81-8BED-874A-BE8E-08289A693B6E}" type="datetimeFigureOut">
              <a:rPr lang="en-US" smtClean="0"/>
              <a:t>15/12/17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5EE71-0EC6-0D49-A4FC-6E897A34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latin typeface="Menlo Regular"/>
                <a:cs typeface="Menlo Regular"/>
              </a:rPr>
              <a:t>初始化</a:t>
            </a:r>
            <a:r>
              <a:rPr kumimoji="1" lang="en-US" altLang="zh-CN" sz="1200" dirty="0" smtClean="0">
                <a:latin typeface="Menlo Regular"/>
                <a:cs typeface="Menlo Regular"/>
              </a:rPr>
              <a:t>UINavigationController</a:t>
            </a:r>
            <a:r>
              <a:rPr kumimoji="1" lang="zh-CN" altLang="en-US" sz="1200" dirty="0" smtClean="0">
                <a:latin typeface="Menlo Regular"/>
                <a:cs typeface="Menlo Regular"/>
              </a:rPr>
              <a:t>时，可以通过</a:t>
            </a:r>
            <a:r>
              <a:rPr lang="en-US" altLang="zh-CN" sz="1200" dirty="0" smtClean="0"/>
              <a:t>initWithRootViewController:</a:t>
            </a:r>
            <a:r>
              <a:rPr lang="zh-CN" altLang="en-US" sz="1200" dirty="0" smtClean="0"/>
              <a:t>方法</a:t>
            </a:r>
            <a:r>
              <a:rPr kumimoji="1" lang="zh-CN" altLang="en-US" sz="1200" dirty="0" smtClean="0">
                <a:latin typeface="Menlo Regular"/>
                <a:cs typeface="Menlo Regular"/>
              </a:rPr>
              <a:t>传入一个控制器作为根控制器，这个根控制器永远处于栈底</a:t>
            </a:r>
            <a:r>
              <a:rPr kumimoji="1" lang="en-US" altLang="zh-CN" sz="1200" dirty="0" smtClean="0">
                <a:latin typeface="Menlo Regular"/>
                <a:cs typeface="Menlo Regular"/>
              </a:rPr>
              <a:t>(</a:t>
            </a:r>
            <a:r>
              <a:rPr kumimoji="1" lang="zh-CN" altLang="en-US" sz="1200" dirty="0" smtClean="0">
                <a:latin typeface="Menlo Regular"/>
                <a:cs typeface="Menlo Regular"/>
              </a:rPr>
              <a:t>如果栈中只有一个对象，那么根控制器也处于栈顶</a:t>
            </a:r>
            <a:r>
              <a:rPr kumimoji="1" lang="en-US" altLang="zh-CN" sz="1200" dirty="0" smtClean="0">
                <a:latin typeface="Menlo Regular"/>
                <a:cs typeface="Menlo Regular"/>
              </a:rPr>
              <a:t>)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315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2EE4-55A5-1344-AED9-EC6FC84F5C2E}" type="datetimeFigureOut">
              <a:rPr lang="en-US" smtClean="0"/>
              <a:t>15/12/17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7170-0452-9041-AB78-80686F97F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4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2EE4-55A5-1344-AED9-EC6FC84F5C2E}" type="datetimeFigureOut">
              <a:rPr lang="en-US" smtClean="0"/>
              <a:t>15/12/17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7170-0452-9041-AB78-80686F97F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7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2EE4-55A5-1344-AED9-EC6FC84F5C2E}" type="datetimeFigureOut">
              <a:rPr lang="en-US" smtClean="0"/>
              <a:t>15/12/17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7170-0452-9041-AB78-80686F97F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0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2EE4-55A5-1344-AED9-EC6FC84F5C2E}" type="datetimeFigureOut">
              <a:rPr lang="en-US" smtClean="0"/>
              <a:t>15/12/17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7170-0452-9041-AB78-80686F97F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1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2EE4-55A5-1344-AED9-EC6FC84F5C2E}" type="datetimeFigureOut">
              <a:rPr lang="en-US" smtClean="0"/>
              <a:t>15/12/17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7170-0452-9041-AB78-80686F97F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2EE4-55A5-1344-AED9-EC6FC84F5C2E}" type="datetimeFigureOut">
              <a:rPr lang="en-US" smtClean="0"/>
              <a:t>15/12/17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7170-0452-9041-AB78-80686F97F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5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2EE4-55A5-1344-AED9-EC6FC84F5C2E}" type="datetimeFigureOut">
              <a:rPr lang="en-US" smtClean="0"/>
              <a:t>15/12/17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7170-0452-9041-AB78-80686F97F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7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2EE4-55A5-1344-AED9-EC6FC84F5C2E}" type="datetimeFigureOut">
              <a:rPr lang="en-US" smtClean="0"/>
              <a:t>15/12/17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7170-0452-9041-AB78-80686F97F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8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2EE4-55A5-1344-AED9-EC6FC84F5C2E}" type="datetimeFigureOut">
              <a:rPr lang="en-US" smtClean="0"/>
              <a:t>15/12/17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7170-0452-9041-AB78-80686F97F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7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2EE4-55A5-1344-AED9-EC6FC84F5C2E}" type="datetimeFigureOut">
              <a:rPr lang="en-US" smtClean="0"/>
              <a:t>15/12/17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7170-0452-9041-AB78-80686F97F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2EE4-55A5-1344-AED9-EC6FC84F5C2E}" type="datetimeFigureOut">
              <a:rPr lang="en-US" smtClean="0"/>
              <a:t>15/12/17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7170-0452-9041-AB78-80686F97F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2EE4-55A5-1344-AED9-EC6FC84F5C2E}" type="datetimeFigureOut">
              <a:rPr lang="en-US" smtClean="0"/>
              <a:t>15/12/17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E7170-0452-9041-AB78-80686F97F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9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UINavigationController</a:t>
            </a:r>
            <a:r>
              <a:rPr kumimoji="1" lang="zh-CN" altLang="en-US" dirty="0" smtClean="0"/>
              <a:t>的子控制器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31925"/>
            <a:ext cx="8229600" cy="4725855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UINavigationController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以栈</a:t>
            </a:r>
            <a:r>
              <a:rPr kumimoji="1" lang="zh-CN" altLang="en-US" sz="1600" dirty="0">
                <a:latin typeface="Menlo Regular"/>
                <a:cs typeface="Menlo Regular"/>
              </a:rPr>
              <a:t>的形式保存子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*viewControllers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childViewControllers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CN" sz="16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使用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push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方法能将某个控制器压入栈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)pushViewController:(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*)viewController animated:(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)animated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使用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pop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方法可以移除控制器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latin typeface="Menlo Regular"/>
                <a:cs typeface="Menlo Regular"/>
              </a:rPr>
              <a:t>将栈顶的控制器移除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*)popViewControllerAnimated:(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)animated;</a:t>
            </a:r>
            <a:endParaRPr kumimoji="1" lang="zh-CN" altLang="en-US" sz="1600" dirty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latin typeface="Menlo Regular"/>
                <a:cs typeface="Menlo Regular"/>
              </a:rPr>
              <a:t>回到指定的子控制器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*)popToViewController:(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*)viewController animated:(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)animated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latin typeface="Menlo Regular"/>
                <a:cs typeface="Menlo Regular"/>
              </a:rPr>
              <a:t>回到根控制器（栈底控制器）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*)popToRootViewControllerAnimated:(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)animated;</a:t>
            </a:r>
            <a:endParaRPr kumimoji="1" lang="zh-CN" altLang="en-US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0522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UINavigationController</a:t>
            </a:r>
            <a:r>
              <a:rPr kumimoji="1" lang="en-US" altLang="en-US" dirty="0" smtClean="0"/>
              <a:t>的view结构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23521" y="2426055"/>
            <a:ext cx="2927319" cy="3856899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导航控制器的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00567" y="2426055"/>
            <a:ext cx="2927319" cy="385689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栈顶控制器的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3521" y="1699491"/>
            <a:ext cx="2927319" cy="495665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导航条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32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3833 " pathEditMode="relative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4075E-6 -3.06963E-6 L -0.43475 0.0018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如何修改导航栏的内容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导航栏的内容由栈顶控制器的</a:t>
            </a:r>
            <a:r>
              <a:rPr kumimoji="1" lang="en-US" altLang="zh-CN" sz="1600" dirty="0" smtClean="0"/>
              <a:t>navigationItem</a:t>
            </a:r>
            <a:r>
              <a:rPr kumimoji="1" lang="zh-CN" altLang="en-US" sz="1600" dirty="0" smtClean="0"/>
              <a:t>属性决定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UINavigationItem</a:t>
            </a:r>
            <a:r>
              <a:rPr kumimoji="1" lang="zh-CN" altLang="en-US" sz="1600" dirty="0" smtClean="0"/>
              <a:t>有以下属性影响着导航栏的内容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左上角的返回按钮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UIBarButtonItem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*backBarButtonItem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中间的标题视图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  *titleView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中间的标题文字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 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*title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左上角的视图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UIBarButtonItem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*leftBarButtonItem;</a:t>
            </a:r>
            <a:endParaRPr kumimoji="1" lang="zh-CN" altLang="en-US" sz="1600" dirty="0"/>
          </a:p>
          <a:p>
            <a:pPr>
              <a:buFont typeface="Wingdings" charset="2"/>
              <a:buChar char="Ø"/>
            </a:pPr>
            <a:r>
              <a:rPr kumimoji="1" lang="en-US" altLang="zh-CN" sz="1600" dirty="0"/>
              <a:t>UIBarButtonItem *rightBarButtonItem  </a:t>
            </a:r>
            <a:r>
              <a:rPr kumimoji="1" lang="zh-CN" altLang="en-US" sz="1600" dirty="0"/>
              <a:t>右上</a:t>
            </a:r>
            <a:r>
              <a:rPr kumimoji="1" lang="zh-CN" altLang="en-US" sz="1600" dirty="0" smtClean="0"/>
              <a:t>角的视图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UIBarButtonItem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*rightBarButtonItem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600" dirty="0"/>
          </a:p>
          <a:p>
            <a:pPr marL="0" indent="0">
              <a:buNone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8029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231</Words>
  <Application>Microsoft Macintosh PowerPoint</Application>
  <PresentationFormat>On-screen Show (4:3)</PresentationFormat>
  <Paragraphs>35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UINavigationController的子控制器</vt:lpstr>
      <vt:lpstr>UINavigationController的view结构</vt:lpstr>
      <vt:lpstr>如何修改导航栏的内容</vt:lpstr>
    </vt:vector>
  </TitlesOfParts>
  <Company>zkz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UINavigationController的子控制器</dc:title>
  <dc:creator>zkz zkz</dc:creator>
  <cp:lastModifiedBy>zkz zkz</cp:lastModifiedBy>
  <cp:revision>1</cp:revision>
  <dcterms:created xsi:type="dcterms:W3CDTF">2015-12-17T14:41:36Z</dcterms:created>
  <dcterms:modified xsi:type="dcterms:W3CDTF">2015-12-17T14:42:44Z</dcterms:modified>
</cp:coreProperties>
</file>