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20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89D34-3E81-FE4F-B860-355FD507C90F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BB1C0-D5BF-C24F-B2F5-BD8C39A743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435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BB1C0-D5BF-C24F-B2F5-BD8C39A743D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3977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424A-3787-BE4D-B777-96F6C165AB24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6AB3-71A1-9F4B-8A98-7A574F8D30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468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424A-3787-BE4D-B777-96F6C165AB24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6AB3-71A1-9F4B-8A98-7A574F8D30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968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424A-3787-BE4D-B777-96F6C165AB24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6AB3-71A1-9F4B-8A98-7A574F8D30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951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424A-3787-BE4D-B777-96F6C165AB24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6AB3-71A1-9F4B-8A98-7A574F8D30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894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424A-3787-BE4D-B777-96F6C165AB24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6AB3-71A1-9F4B-8A98-7A574F8D30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989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424A-3787-BE4D-B777-96F6C165AB24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6AB3-71A1-9F4B-8A98-7A574F8D30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045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424A-3787-BE4D-B777-96F6C165AB24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6AB3-71A1-9F4B-8A98-7A574F8D30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32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424A-3787-BE4D-B777-96F6C165AB24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6AB3-71A1-9F4B-8A98-7A574F8D30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539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424A-3787-BE4D-B777-96F6C165AB24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6AB3-71A1-9F4B-8A98-7A574F8D30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688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424A-3787-BE4D-B777-96F6C165AB24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6AB3-71A1-9F4B-8A98-7A574F8D30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618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424A-3787-BE4D-B777-96F6C165AB24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6AB3-71A1-9F4B-8A98-7A574F8D30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74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424A-3787-BE4D-B777-96F6C165AB24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6AB3-71A1-9F4B-8A98-7A574F8D30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635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65082" y="571500"/>
            <a:ext cx="2592917" cy="6434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堆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26792" y="752501"/>
            <a:ext cx="1820334" cy="2677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Iphone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53000" y="1121833"/>
            <a:ext cx="1111250" cy="433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_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2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53000" y="1936750"/>
            <a:ext cx="1111250" cy="4550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_size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.7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00083" y="2645834"/>
            <a:ext cx="1164167" cy="5609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_color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333750" y="752501"/>
            <a:ext cx="139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地址</a:t>
            </a:r>
            <a:r>
              <a:rPr kumimoji="1" lang="en-US" altLang="zh-CN" dirty="0" smtClean="0"/>
              <a:t>:0x2244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1667" y="571500"/>
            <a:ext cx="2233083" cy="54398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59317" y="4180417"/>
            <a:ext cx="1545166" cy="122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 = </a:t>
            </a:r>
            <a:r>
              <a:rPr kumimoji="1" lang="en-US" altLang="zh-CN" dirty="0" smtClean="0"/>
              <a:t>0x2244</a:t>
            </a:r>
            <a:endParaRPr kumimoji="1" lang="zh-CN" altLang="en-US" dirty="0" smtClean="0"/>
          </a:p>
        </p:txBody>
      </p:sp>
      <p:cxnSp>
        <p:nvCxnSpPr>
          <p:cNvPr id="13" name="直线箭头连接符 12"/>
          <p:cNvCxnSpPr>
            <a:stCxn id="11" idx="3"/>
            <a:endCxn id="5" idx="1"/>
          </p:cNvCxnSpPr>
          <p:nvPr/>
        </p:nvCxnSpPr>
        <p:spPr>
          <a:xfrm flipV="1">
            <a:off x="2004483" y="2091293"/>
            <a:ext cx="2722309" cy="27029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726792" y="3894667"/>
            <a:ext cx="1820334" cy="2677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Iphone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900083" y="4180417"/>
            <a:ext cx="1111250" cy="433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_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5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953000" y="4974166"/>
            <a:ext cx="1111250" cy="433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_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4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900083" y="5794374"/>
            <a:ext cx="1111250" cy="433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_color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1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59317" y="1418167"/>
            <a:ext cx="1545166" cy="122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P2= </a:t>
            </a:r>
            <a:r>
              <a:rPr kumimoji="1" lang="en-US" altLang="zh-CN" dirty="0" smtClean="0"/>
              <a:t>0x</a:t>
            </a:r>
            <a:r>
              <a:rPr kumimoji="1" lang="en-US" altLang="zh-CN" dirty="0" smtClean="0"/>
              <a:t>5566</a:t>
            </a:r>
            <a:endParaRPr kumimoji="1" lang="zh-CN" altLang="en-US" dirty="0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3683000" y="3894667"/>
            <a:ext cx="127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地址</a:t>
            </a:r>
            <a:r>
              <a:rPr kumimoji="1" lang="en-US" altLang="zh-CN" dirty="0" smtClean="0"/>
              <a:t>:0</a:t>
            </a:r>
            <a:r>
              <a:rPr kumimoji="1" lang="en-US" altLang="zh-CN" dirty="0"/>
              <a:t>x</a:t>
            </a:r>
            <a:r>
              <a:rPr kumimoji="1" lang="en-US" altLang="zh-CN" dirty="0" smtClean="0"/>
              <a:t>566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20" idx="3"/>
            <a:endCxn id="16" idx="1"/>
          </p:cNvCxnSpPr>
          <p:nvPr/>
        </p:nvCxnSpPr>
        <p:spPr>
          <a:xfrm>
            <a:off x="2004483" y="2032000"/>
            <a:ext cx="2722309" cy="32014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82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16751" y="444500"/>
            <a:ext cx="2010832" cy="5344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堆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1667" y="571500"/>
            <a:ext cx="2233083" cy="54398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079750" y="444500"/>
            <a:ext cx="3429000" cy="1820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代码区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079750" y="512234"/>
            <a:ext cx="3323167" cy="1693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F0000"/>
                </a:solidFill>
              </a:rPr>
              <a:t>Iphone</a:t>
            </a:r>
            <a:r>
              <a:rPr kumimoji="1" lang="zh-CN" altLang="en-US" dirty="0" smtClean="0">
                <a:solidFill>
                  <a:srgbClr val="FF0000"/>
                </a:solidFill>
              </a:rPr>
              <a:t>类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void)</a:t>
            </a:r>
            <a:r>
              <a:rPr lang="en-US" altLang="zh-CN" dirty="0" err="1">
                <a:solidFill>
                  <a:srgbClr val="FF0000"/>
                </a:solidFill>
              </a:rPr>
              <a:t>aboutMyPhone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pPr marL="285750" indent="-285750" algn="ctr">
              <a:buFontTx/>
              <a:buChar char="-"/>
            </a:pPr>
            <a:r>
              <a:rPr lang="en-US" altLang="zh-CN" dirty="0"/>
              <a:t>- (void)</a:t>
            </a:r>
            <a:r>
              <a:rPr lang="en-US" altLang="zh-CN" dirty="0" err="1"/>
              <a:t>sendSignal</a:t>
            </a:r>
            <a:r>
              <a:rPr lang="en-US" altLang="zh-CN" dirty="0"/>
              <a:t>:(char *)number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291917" y="963084"/>
            <a:ext cx="1576916" cy="34819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556500" y="1227667"/>
            <a:ext cx="1005417" cy="465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_</a:t>
            </a:r>
            <a:r>
              <a:rPr kumimoji="1" lang="en-US" altLang="zh-CN" dirty="0" err="1" smtClean="0"/>
              <a:t>cpu</a:t>
            </a:r>
            <a:r>
              <a:rPr kumimoji="1" lang="en-US" altLang="zh-CN" dirty="0" smtClean="0"/>
              <a:t> = 4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556500" y="2173817"/>
            <a:ext cx="1005417" cy="465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_size = 4 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556500" y="2999317"/>
            <a:ext cx="1005417" cy="465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_color = 0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858000" y="836083"/>
            <a:ext cx="86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0x5566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03250" y="3704167"/>
            <a:ext cx="1555750" cy="17991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P2 = 0x5566</a:t>
            </a:r>
            <a:endParaRPr kumimoji="1" lang="zh-CN" altLang="en-US" dirty="0"/>
          </a:p>
        </p:txBody>
      </p:sp>
      <p:cxnSp>
        <p:nvCxnSpPr>
          <p:cNvPr id="31" name="直线箭头连接符 30"/>
          <p:cNvCxnSpPr>
            <a:stCxn id="29" idx="3"/>
            <a:endCxn id="24" idx="1"/>
          </p:cNvCxnSpPr>
          <p:nvPr/>
        </p:nvCxnSpPr>
        <p:spPr>
          <a:xfrm flipV="1">
            <a:off x="2159000" y="2704042"/>
            <a:ext cx="5132917" cy="18997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556500" y="3778250"/>
            <a:ext cx="1005417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isa</a:t>
            </a:r>
            <a:endParaRPr kumimoji="1" lang="zh-CN" altLang="en-US" dirty="0"/>
          </a:p>
        </p:txBody>
      </p:sp>
      <p:cxnSp>
        <p:nvCxnSpPr>
          <p:cNvPr id="35" name="直线箭头连接符 34"/>
          <p:cNvCxnSpPr>
            <a:endCxn id="23" idx="2"/>
          </p:cNvCxnSpPr>
          <p:nvPr/>
        </p:nvCxnSpPr>
        <p:spPr>
          <a:xfrm flipH="1" flipV="1">
            <a:off x="4741334" y="2205566"/>
            <a:ext cx="2360084" cy="1841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19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265082" y="571500"/>
            <a:ext cx="2592917" cy="6434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堆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726792" y="752501"/>
            <a:ext cx="1820334" cy="26775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Iphone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953000" y="1121833"/>
            <a:ext cx="1111250" cy="433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_age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66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953000" y="1936750"/>
            <a:ext cx="1111250" cy="4550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_weight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3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333750" y="752501"/>
            <a:ext cx="139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地址</a:t>
            </a:r>
            <a:r>
              <a:rPr kumimoji="1" lang="en-US" altLang="zh-CN" dirty="0" smtClean="0"/>
              <a:t>:0x2244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11667" y="571500"/>
            <a:ext cx="2233083" cy="54398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59317" y="1100667"/>
            <a:ext cx="1545166" cy="122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 = </a:t>
            </a:r>
            <a:r>
              <a:rPr kumimoji="1" lang="en-US" altLang="zh-CN" dirty="0" smtClean="0"/>
              <a:t>0x2244</a:t>
            </a:r>
            <a:endParaRPr kumimoji="1" lang="zh-CN" altLang="en-US" dirty="0" smtClean="0"/>
          </a:p>
        </p:txBody>
      </p:sp>
      <p:cxnSp>
        <p:nvCxnSpPr>
          <p:cNvPr id="28" name="直线箭头连接符 27"/>
          <p:cNvCxnSpPr>
            <a:stCxn id="27" idx="3"/>
            <a:endCxn id="21" idx="1"/>
          </p:cNvCxnSpPr>
          <p:nvPr/>
        </p:nvCxnSpPr>
        <p:spPr>
          <a:xfrm>
            <a:off x="2004483" y="1714500"/>
            <a:ext cx="2722309" cy="3767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726792" y="3894667"/>
            <a:ext cx="1820334" cy="2677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Iphone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900083" y="4180417"/>
            <a:ext cx="1111250" cy="433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_age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</a:t>
            </a:r>
            <a:r>
              <a:rPr kumimoji="1" lang="zh-CN" altLang="zh-CN" dirty="0" smtClean="0"/>
              <a:t>0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953000" y="4974166"/>
            <a:ext cx="1111250" cy="433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_weight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50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86317" y="4360333"/>
            <a:ext cx="1545166" cy="122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P2= </a:t>
            </a:r>
            <a:r>
              <a:rPr kumimoji="1" lang="en-US" altLang="zh-CN" dirty="0" smtClean="0"/>
              <a:t>0x2244</a:t>
            </a:r>
            <a:endParaRPr kumimoji="1" lang="zh-CN" altLang="en-US" dirty="0" smtClean="0"/>
          </a:p>
        </p:txBody>
      </p:sp>
      <p:sp>
        <p:nvSpPr>
          <p:cNvPr id="34" name="文本框 33"/>
          <p:cNvSpPr txBox="1"/>
          <p:nvPr/>
        </p:nvSpPr>
        <p:spPr>
          <a:xfrm>
            <a:off x="3683000" y="3894667"/>
            <a:ext cx="127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地址</a:t>
            </a:r>
            <a:r>
              <a:rPr kumimoji="1" lang="en-US" altLang="zh-CN" dirty="0" smtClean="0"/>
              <a:t>:0</a:t>
            </a:r>
            <a:r>
              <a:rPr kumimoji="1" lang="en-US" altLang="zh-CN" dirty="0"/>
              <a:t>x</a:t>
            </a:r>
            <a:r>
              <a:rPr kumimoji="1" lang="en-US" altLang="zh-CN" dirty="0" smtClean="0"/>
              <a:t>566</a:t>
            </a:r>
            <a:endParaRPr kumimoji="1" lang="zh-CN" altLang="en-US" dirty="0"/>
          </a:p>
        </p:txBody>
      </p:sp>
      <p:cxnSp>
        <p:nvCxnSpPr>
          <p:cNvPr id="35" name="直线箭头连接符 34"/>
          <p:cNvCxnSpPr>
            <a:stCxn id="33" idx="3"/>
          </p:cNvCxnSpPr>
          <p:nvPr/>
        </p:nvCxnSpPr>
        <p:spPr>
          <a:xfrm flipV="1">
            <a:off x="2131483" y="2169583"/>
            <a:ext cx="2595309" cy="28045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048250" y="2762250"/>
            <a:ext cx="1174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isa</a:t>
            </a:r>
            <a:endParaRPr kumimoji="1"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440083" y="571500"/>
            <a:ext cx="1841500" cy="6000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810500" y="1418167"/>
            <a:ext cx="1227667" cy="39899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类</a:t>
            </a:r>
            <a:endParaRPr kumimoji="1" lang="en-US" altLang="zh-CN" dirty="0" smtClean="0"/>
          </a:p>
          <a:p>
            <a:pPr marL="285750" indent="-285750" algn="ctr">
              <a:buFontTx/>
              <a:buChar char="-"/>
            </a:pPr>
            <a:r>
              <a:rPr lang="en-US" altLang="zh-CN" dirty="0" smtClean="0"/>
              <a:t>(</a:t>
            </a:r>
            <a:r>
              <a:rPr lang="en-US" altLang="zh-CN" dirty="0"/>
              <a:t>void)</a:t>
            </a:r>
            <a:r>
              <a:rPr lang="en-US" altLang="zh-CN" dirty="0" smtClean="0"/>
              <a:t>walk</a:t>
            </a:r>
          </a:p>
          <a:p>
            <a:pPr marL="285750" indent="-285750" algn="ctr">
              <a:buFontTx/>
              <a:buChar char="-"/>
            </a:pPr>
            <a:endParaRPr kumimoji="1" lang="en-US" altLang="zh-CN" dirty="0"/>
          </a:p>
          <a:p>
            <a:pPr marL="285750" indent="-285750" algn="ctr">
              <a:buFontTx/>
              <a:buChar char="-"/>
            </a:pPr>
            <a:r>
              <a:rPr lang="en-US" altLang="zh-CN" dirty="0"/>
              <a:t>- (void)eat:(char *)name</a:t>
            </a:r>
            <a:endParaRPr kumimoji="1" lang="zh-CN" altLang="en-US" dirty="0"/>
          </a:p>
        </p:txBody>
      </p:sp>
      <p:cxnSp>
        <p:nvCxnSpPr>
          <p:cNvPr id="40" name="直线箭头连接符 39"/>
          <p:cNvCxnSpPr>
            <a:endCxn id="38" idx="1"/>
          </p:cNvCxnSpPr>
          <p:nvPr/>
        </p:nvCxnSpPr>
        <p:spPr>
          <a:xfrm>
            <a:off x="6223000" y="3058583"/>
            <a:ext cx="1587500" cy="354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037666" y="5762624"/>
            <a:ext cx="1174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isa</a:t>
            </a:r>
            <a:endParaRPr kumimoji="1" lang="zh-CN" altLang="en-US" dirty="0"/>
          </a:p>
        </p:txBody>
      </p:sp>
      <p:cxnSp>
        <p:nvCxnSpPr>
          <p:cNvPr id="47" name="直线箭头连接符 46"/>
          <p:cNvCxnSpPr>
            <a:stCxn id="45" idx="3"/>
            <a:endCxn id="38" idx="1"/>
          </p:cNvCxnSpPr>
          <p:nvPr/>
        </p:nvCxnSpPr>
        <p:spPr>
          <a:xfrm flipV="1">
            <a:off x="6212416" y="3413125"/>
            <a:ext cx="1598084" cy="25982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02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4417" y="465667"/>
            <a:ext cx="1830916" cy="5746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05650" y="465667"/>
            <a:ext cx="1830916" cy="5746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代码区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72467" y="465666"/>
            <a:ext cx="1830916" cy="62970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堆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18917" y="994833"/>
            <a:ext cx="1238250" cy="42968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Car</a:t>
            </a:r>
            <a:r>
              <a:rPr kumimoji="1" lang="zh-CN" altLang="en-US" dirty="0" smtClean="0"/>
              <a:t>类</a:t>
            </a:r>
            <a:endParaRPr kumimoji="1" lang="en-US" altLang="zh-CN" dirty="0" smtClean="0"/>
          </a:p>
          <a:p>
            <a:pPr algn="ctr"/>
            <a:r>
              <a:rPr lang="en-US" altLang="zh-CN" dirty="0"/>
              <a:t>- (void)run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28583" y="899583"/>
            <a:ext cx="1270000" cy="2836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Car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55583" y="1206500"/>
            <a:ext cx="1026584" cy="624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_speed = 500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55583" y="2146299"/>
            <a:ext cx="1026584" cy="624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_wheels = 2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36084" y="1068916"/>
            <a:ext cx="1301750" cy="984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 = 0x4455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746500" y="804333"/>
            <a:ext cx="86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0x4455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11" idx="3"/>
            <a:endCxn id="8" idx="1"/>
          </p:cNvCxnSpPr>
          <p:nvPr/>
        </p:nvCxnSpPr>
        <p:spPr>
          <a:xfrm>
            <a:off x="2137834" y="1561041"/>
            <a:ext cx="2190749" cy="756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455583" y="2973916"/>
            <a:ext cx="1026584" cy="550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isa</a:t>
            </a:r>
            <a:endParaRPr kumimoji="1" lang="zh-CN" altLang="en-US" dirty="0"/>
          </a:p>
        </p:txBody>
      </p:sp>
      <p:cxnSp>
        <p:nvCxnSpPr>
          <p:cNvPr id="17" name="直线箭头连接符 16"/>
          <p:cNvCxnSpPr>
            <a:stCxn id="15" idx="3"/>
            <a:endCxn id="7" idx="1"/>
          </p:cNvCxnSpPr>
          <p:nvPr/>
        </p:nvCxnSpPr>
        <p:spPr>
          <a:xfrm flipV="1">
            <a:off x="5482167" y="3143250"/>
            <a:ext cx="1936750" cy="105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36084" y="4195233"/>
            <a:ext cx="1301750" cy="984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r>
              <a:rPr kumimoji="1" lang="en-US" altLang="zh-CN" dirty="0" smtClean="0"/>
              <a:t>P</a:t>
            </a:r>
            <a:r>
              <a:rPr kumimoji="1" lang="en-US" altLang="zh-CN" dirty="0" smtClean="0"/>
              <a:t> 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0x7788</a:t>
            </a:r>
            <a:endParaRPr kumimoji="1" lang="zh-CN" altLang="en-US" dirty="0" smtClean="0"/>
          </a:p>
          <a:p>
            <a:pPr algn="ctr"/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364567" y="3761316"/>
            <a:ext cx="1270000" cy="2836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Car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491567" y="4068233"/>
            <a:ext cx="1026584" cy="624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_speed = </a:t>
            </a:r>
            <a:r>
              <a:rPr lang="en-US" altLang="zh-CN" dirty="0"/>
              <a:t>3</a:t>
            </a:r>
            <a:r>
              <a:rPr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491567" y="5008032"/>
            <a:ext cx="1026584" cy="624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_wheels = </a:t>
            </a:r>
            <a:r>
              <a:rPr lang="en-US" altLang="zh-CN" dirty="0"/>
              <a:t>8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491567" y="5835649"/>
            <a:ext cx="1026584" cy="550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isa</a:t>
            </a:r>
            <a:endParaRPr kumimoji="1" lang="zh-CN" altLang="en-US" dirty="0"/>
          </a:p>
        </p:txBody>
      </p:sp>
      <p:cxnSp>
        <p:nvCxnSpPr>
          <p:cNvPr id="28" name="直线箭头连接符 27"/>
          <p:cNvCxnSpPr>
            <a:stCxn id="26" idx="3"/>
            <a:endCxn id="7" idx="1"/>
          </p:cNvCxnSpPr>
          <p:nvPr/>
        </p:nvCxnSpPr>
        <p:spPr>
          <a:xfrm flipV="1">
            <a:off x="5518151" y="3143250"/>
            <a:ext cx="1900766" cy="2967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31334" y="2651125"/>
            <a:ext cx="1301750" cy="984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C</a:t>
            </a:r>
            <a:r>
              <a:rPr kumimoji="1" lang="en-US" altLang="zh-CN" dirty="0" smtClean="0"/>
              <a:t>1</a:t>
            </a:r>
            <a:r>
              <a:rPr kumimoji="1" lang="en-US" altLang="zh-CN" dirty="0" smtClean="0"/>
              <a:t> = </a:t>
            </a:r>
            <a:r>
              <a:rPr kumimoji="1" lang="en-US" altLang="zh-CN" dirty="0" smtClean="0"/>
              <a:t>0x7788</a:t>
            </a:r>
            <a:endParaRPr kumimoji="1" lang="zh-CN" altLang="en-US" dirty="0" smtClean="0"/>
          </a:p>
          <a:p>
            <a:pPr algn="ctr"/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693583" y="3905250"/>
            <a:ext cx="86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0x7788</a:t>
            </a:r>
            <a:endParaRPr kumimoji="1" lang="zh-CN" altLang="en-US" dirty="0"/>
          </a:p>
        </p:txBody>
      </p:sp>
      <p:cxnSp>
        <p:nvCxnSpPr>
          <p:cNvPr id="32" name="直线箭头连接符 31"/>
          <p:cNvCxnSpPr/>
          <p:nvPr/>
        </p:nvCxnSpPr>
        <p:spPr>
          <a:xfrm>
            <a:off x="2233084" y="3143250"/>
            <a:ext cx="2222499" cy="2148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1" idx="3"/>
          </p:cNvCxnSpPr>
          <p:nvPr/>
        </p:nvCxnSpPr>
        <p:spPr>
          <a:xfrm>
            <a:off x="2137834" y="4687358"/>
            <a:ext cx="2226733" cy="604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2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161</Words>
  <Application>Microsoft Macintosh PowerPoint</Application>
  <PresentationFormat>全屏显示(4:3)</PresentationFormat>
  <Paragraphs>64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itcast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yincheng</dc:creator>
  <cp:lastModifiedBy>apple yincheng</cp:lastModifiedBy>
  <cp:revision>10</cp:revision>
  <dcterms:created xsi:type="dcterms:W3CDTF">2014-03-04T03:30:32Z</dcterms:created>
  <dcterms:modified xsi:type="dcterms:W3CDTF">2014-03-04T08:59:57Z</dcterms:modified>
</cp:coreProperties>
</file>