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C570-FCBD-AF09-5A9B-1A223CB5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3D0B9-D2F2-56CE-2721-6D3DFDA53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A515-737E-A134-2174-DD587699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923F-02DD-320D-0531-D3A95D4A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1FCB-E2CE-CE90-BDFD-F2072598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0664-16FA-B781-3F67-D7D8DB8A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AB382-4F31-645B-3B58-E0D32225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EAA9-0021-0A37-8280-F6BAF345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066A-A74C-5B1B-9EEF-D9219E2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3E99-6C4C-E4E1-1F71-54CBB10B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60F17-1D6A-AC4A-63B2-949D932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4DACA-E3EA-2013-AC1A-91459397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F6C9-6890-B617-8759-2F4C92FC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71A7F-CEE2-A9D2-8F89-AE602C7B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CAE7-64F8-1804-4B98-19345FCF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B2E9-3F52-4433-8FC2-6BDB544B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71DB-8D28-F56A-460F-B56A4F76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C9DE-1512-CE50-CA08-6B59D8A8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446A-691E-28A8-2503-766D76E5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0316-D2AC-816E-0A8E-BC0985D4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BB9-5F85-13CC-DCC7-7C9C5315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3DD18-5CCF-F69F-5C17-73CA16F3F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1F1A-9BDA-DFA5-A3C0-96216369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7F85-3BDB-4F0B-2DBE-358ED58E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D4BE-A14F-CE38-0CD5-07C48A94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9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D23E-6012-B053-685A-32D86099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5779-0920-B958-F053-C857224EC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59BF-E3FE-B229-AFE4-79B8E542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0DE4C-BBEF-35BD-DE78-BE1E0E89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CD407-53D0-1070-C2E2-023F8FD6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F68F-D706-2B5E-F200-D91F327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4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17B9-0604-F38E-3741-C5428760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AAEB-90E0-8BD8-82CD-04319DF8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342AE-BAC4-B3F7-B6F3-17048911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CE499-DE35-2827-69F5-5A4C81E0C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BDA42-5CC8-0690-952B-B501B6E80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68AC7-4B5C-CE1E-2BE8-3BBCBD62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D8B48-9F86-1044-C858-378A5946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59D0C-CC8C-5CD8-EC46-6AD6F8E7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96BA-4068-281D-A669-EB59FC25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445DB-A076-8CC2-4F33-E97AE36B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82F08-7A6A-D4B8-3F3C-7C88F2A1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F8704-8BB1-8268-C6FC-881E58A7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A0F52-96A6-DDDD-4C94-115A9CA9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65D6-0B18-5AAE-2917-D5100CA1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115D-184E-EA14-9AE1-B2A49E39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D144-731B-001E-43B5-4B7033CE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ACAA-4B83-C881-482C-7B327947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7BFE-126B-FFF9-5577-E2F6059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8C476-CF0A-3661-6667-934811BF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F1392-FD3A-4CC3-1C7A-EA03DC1F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2EFFE-18CE-E0DD-4653-44F3F04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E822-06D9-CB24-C9DC-555BD83C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C4929-E416-BB89-236D-9714F6D23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2AAAE-817C-01C6-71C2-DA42B2147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2C005-3BED-3E4A-E2E6-8ED761EF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1D3EF-29B7-CC87-A956-E9D3E645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8B0D0-F3A5-FBA6-DE98-7777BD79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DEB3F-0A16-6AE3-B43E-638F5079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039CD-8127-334D-6E1E-1977CEFC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F2F0-E05C-12A0-1F4C-8D6470C0C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D6084-740E-4948-8473-41ADE693E28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6204-2A99-3290-1D87-AF8B97D3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F448-11A2-47BE-910B-ADC92EFB1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E0A5C-7B7F-4B99-B7C7-372B3CFD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ir-neto.medium.com/a-powerful-method-for-explainability-of-object-detection-algorithms-ace0fe4623e7" TargetMode="External"/><Relationship Id="rId2" Type="http://schemas.openxmlformats.org/officeDocument/2006/relationships/hyperlink" Target="https://arxiv.org/pdf/2303.17249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FF9C89-6D53-163D-88F6-8699FA7C86E5}"/>
              </a:ext>
            </a:extLst>
          </p:cNvPr>
          <p:cNvSpPr/>
          <p:nvPr/>
        </p:nvSpPr>
        <p:spPr>
          <a:xfrm>
            <a:off x="657113" y="2722956"/>
            <a:ext cx="982133" cy="778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9F7E0-3C82-7D1B-29A2-32A9AB2E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15" y="1363484"/>
            <a:ext cx="1411772" cy="89342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50EA73-93D2-2A15-DF66-E83AF2384D39}"/>
              </a:ext>
            </a:extLst>
          </p:cNvPr>
          <p:cNvSpPr/>
          <p:nvPr/>
        </p:nvSpPr>
        <p:spPr>
          <a:xfrm>
            <a:off x="1843601" y="2722956"/>
            <a:ext cx="1576614" cy="864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to Text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1088D-301E-D9C0-4843-90B03DBED99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1148180" y="2256911"/>
            <a:ext cx="695421" cy="46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F52448-3D0E-B989-4B51-261D795944B3}"/>
              </a:ext>
            </a:extLst>
          </p:cNvPr>
          <p:cNvSpPr txBox="1"/>
          <p:nvPr/>
        </p:nvSpPr>
        <p:spPr>
          <a:xfrm>
            <a:off x="1148179" y="1108495"/>
            <a:ext cx="207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Large Input 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B76DCA-6EFA-7993-51A2-F36F6CC5842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843601" y="2256911"/>
            <a:ext cx="788307" cy="46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C44827-2A9F-F69F-4EC6-40BFA4A1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4" y="3883550"/>
            <a:ext cx="1322612" cy="131379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9E47B6-BDFF-DF88-A3F4-4B62F4A8194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1148180" y="3501889"/>
            <a:ext cx="0" cy="381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61B4242-1C6E-58D1-C5C2-6D57FDE03AB5}"/>
              </a:ext>
            </a:extLst>
          </p:cNvPr>
          <p:cNvSpPr/>
          <p:nvPr/>
        </p:nvSpPr>
        <p:spPr>
          <a:xfrm>
            <a:off x="1970601" y="4074679"/>
            <a:ext cx="1322613" cy="1004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Airport with Planes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93FA7A-0BFD-7B51-1B4E-2FCF9476953E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631908" y="3587735"/>
            <a:ext cx="0" cy="48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7E648-473E-AAA8-9C78-78597E75F91E}"/>
              </a:ext>
            </a:extLst>
          </p:cNvPr>
          <p:cNvSpPr/>
          <p:nvPr/>
        </p:nvSpPr>
        <p:spPr>
          <a:xfrm>
            <a:off x="3931589" y="2027426"/>
            <a:ext cx="982133" cy="778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146620-13FF-6128-26C2-084E963A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70" y="938780"/>
            <a:ext cx="1411772" cy="893427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B22604-EFDD-B92A-525D-FBDF7091459F}"/>
              </a:ext>
            </a:extLst>
          </p:cNvPr>
          <p:cNvSpPr/>
          <p:nvPr/>
        </p:nvSpPr>
        <p:spPr>
          <a:xfrm>
            <a:off x="4933602" y="4444895"/>
            <a:ext cx="1576614" cy="864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to Text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623EC1-F2CD-68F7-DCBB-68A4450B0CF1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4422656" y="1832207"/>
            <a:ext cx="0" cy="195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62895A-30D8-605A-431D-9929FCCB3FFD}"/>
              </a:ext>
            </a:extLst>
          </p:cNvPr>
          <p:cNvSpPr txBox="1"/>
          <p:nvPr/>
        </p:nvSpPr>
        <p:spPr>
          <a:xfrm>
            <a:off x="3688638" y="661781"/>
            <a:ext cx="207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Large Input Image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DA8170-4F5F-B734-17F0-2F13DDBF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49" y="3045283"/>
            <a:ext cx="1322612" cy="131379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782DB8-A870-FBFC-D629-4488CA1A3B5B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flipH="1">
            <a:off x="4422655" y="2806359"/>
            <a:ext cx="1" cy="238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1976B06-9254-77E5-3200-BC9DEA065099}"/>
              </a:ext>
            </a:extLst>
          </p:cNvPr>
          <p:cNvSpPr/>
          <p:nvPr/>
        </p:nvSpPr>
        <p:spPr>
          <a:xfrm>
            <a:off x="5060602" y="5589683"/>
            <a:ext cx="1322613" cy="1004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Plane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510ED7-C417-9874-6E8E-FCA9251CD23E}"/>
              </a:ext>
            </a:extLst>
          </p:cNvPr>
          <p:cNvCxnSpPr>
            <a:stCxn id="31" idx="2"/>
            <a:endCxn id="45" idx="0"/>
          </p:cNvCxnSpPr>
          <p:nvPr/>
        </p:nvCxnSpPr>
        <p:spPr>
          <a:xfrm>
            <a:off x="5721909" y="5309674"/>
            <a:ext cx="0" cy="280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BD1E13-0B8B-4813-8363-EC3A6BF507B6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5083961" y="3702181"/>
            <a:ext cx="299130" cy="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3303CD8-6155-B4BE-0BCB-B96AD740FAC9}"/>
              </a:ext>
            </a:extLst>
          </p:cNvPr>
          <p:cNvSpPr txBox="1"/>
          <p:nvPr/>
        </p:nvSpPr>
        <p:spPr>
          <a:xfrm>
            <a:off x="6856089" y="109665"/>
            <a:ext cx="498779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use models that generate captions or text for images to make object detection more robust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Questions/Experiments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we use image-to-text models to enhance object detection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Generate object detection results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Typical metrics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Generate image-to-text results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Bag of word / clustering / other to get metrics for TP/FP/FN/TN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Object detection results + image-to-text results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Does this enhance or make object detection worse?</a:t>
            </a:r>
          </a:p>
          <a:p>
            <a:pPr lvl="3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image-to-text models susceptible to adversarial attacks in the same way as object detection models?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Generate adversarial 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Analyze impacts to object detection and image-to-text outputs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00770-5453-81D0-3598-F9278313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t="32585" r="28157" b="12603"/>
          <a:stretch/>
        </p:blipFill>
        <p:spPr>
          <a:xfrm>
            <a:off x="5383091" y="3342825"/>
            <a:ext cx="677636" cy="72011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87569E-01A7-071E-2707-380B9588B568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>
            <a:off x="5721909" y="4062935"/>
            <a:ext cx="0" cy="38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A7105-AA78-5CB7-3ACF-18DE54820D66}"/>
              </a:ext>
            </a:extLst>
          </p:cNvPr>
          <p:cNvSpPr/>
          <p:nvPr/>
        </p:nvSpPr>
        <p:spPr>
          <a:xfrm>
            <a:off x="400050" y="188680"/>
            <a:ext cx="3077936" cy="5152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1C42A2-A2B8-FE00-A8EF-9E0E3D98FA19}"/>
              </a:ext>
            </a:extLst>
          </p:cNvPr>
          <p:cNvSpPr txBox="1"/>
          <p:nvPr/>
        </p:nvSpPr>
        <p:spPr>
          <a:xfrm>
            <a:off x="767443" y="234195"/>
            <a:ext cx="265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based on full chip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C2BFA2-6FE8-91ED-4921-8B728165B1D3}"/>
              </a:ext>
            </a:extLst>
          </p:cNvPr>
          <p:cNvSpPr/>
          <p:nvPr/>
        </p:nvSpPr>
        <p:spPr>
          <a:xfrm>
            <a:off x="3573651" y="193846"/>
            <a:ext cx="3077935" cy="6500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7ED276-4A3D-823B-FD35-AEBC109156E7}"/>
              </a:ext>
            </a:extLst>
          </p:cNvPr>
          <p:cNvSpPr txBox="1"/>
          <p:nvPr/>
        </p:nvSpPr>
        <p:spPr>
          <a:xfrm>
            <a:off x="3845379" y="234195"/>
            <a:ext cx="265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based on detection</a:t>
            </a:r>
          </a:p>
        </p:txBody>
      </p:sp>
    </p:spTree>
    <p:extLst>
      <p:ext uri="{BB962C8B-B14F-4D97-AF65-F5344CB8AC3E}">
        <p14:creationId xmlns:p14="http://schemas.microsoft.com/office/powerpoint/2010/main" val="415556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BA5577-088C-DF64-8846-9544C8681C3A}"/>
              </a:ext>
            </a:extLst>
          </p:cNvPr>
          <p:cNvSpPr txBox="1"/>
          <p:nvPr/>
        </p:nvSpPr>
        <p:spPr>
          <a:xfrm>
            <a:off x="1062718" y="4776108"/>
            <a:ext cx="9439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https://huggingface.co/Salesforce/blip-image-captioning-large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https://arxiv.org/pdf/2303.17249</a:t>
            </a:r>
            <a:endParaRPr lang="en-US" sz="18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https://jair-neto.medium.com/a-powerful-method-for-explainability-of-object-detection-algorithms-ace0fe4623e7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2BDAD-FD0B-E668-F424-EE734615E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9" y="62680"/>
            <a:ext cx="2533904" cy="2533904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A307A399-3BE9-9936-FB24-FA6C6E918C64}"/>
              </a:ext>
            </a:extLst>
          </p:cNvPr>
          <p:cNvSpPr/>
          <p:nvPr/>
        </p:nvSpPr>
        <p:spPr>
          <a:xfrm>
            <a:off x="2929484" y="238969"/>
            <a:ext cx="3708079" cy="222664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870EE-4291-F586-6AA6-AB808D77A4AA}"/>
              </a:ext>
            </a:extLst>
          </p:cNvPr>
          <p:cNvSpPr txBox="1"/>
          <p:nvPr/>
        </p:nvSpPr>
        <p:spPr>
          <a:xfrm>
            <a:off x="3590584" y="596132"/>
            <a:ext cx="2741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 photograph of a large group of airplanes parked in a field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1B15E0-1EED-92CF-C9EC-D90EF741B124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>
            <a:off x="2638293" y="1329632"/>
            <a:ext cx="302693" cy="2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FE822BE-450E-DA08-0DFB-A9341F790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411" y="3046642"/>
            <a:ext cx="971550" cy="101917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FDDC55-C5DF-1813-47D0-FA29A1F7DD01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2515961" y="3556230"/>
            <a:ext cx="461137" cy="17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4F86CA69-BF18-9ABE-2759-78B13C16EE29}"/>
              </a:ext>
            </a:extLst>
          </p:cNvPr>
          <p:cNvSpPr/>
          <p:nvPr/>
        </p:nvSpPr>
        <p:spPr>
          <a:xfrm>
            <a:off x="2959042" y="2696542"/>
            <a:ext cx="5821135" cy="175432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photograph of a plane is flying over a field of grass there is a small plane that is flying in the sky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2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193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Neal Gross</dc:creator>
  <cp:lastModifiedBy>Neal Gross</cp:lastModifiedBy>
  <cp:revision>4</cp:revision>
  <dcterms:created xsi:type="dcterms:W3CDTF">2024-06-14T18:16:34Z</dcterms:created>
  <dcterms:modified xsi:type="dcterms:W3CDTF">2024-06-27T03:28:23Z</dcterms:modified>
</cp:coreProperties>
</file>