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830" r:id="rId1"/>
  </p:sldMasterIdLst>
  <p:notesMasterIdLst>
    <p:notesMasterId r:id="rId21"/>
  </p:notesMasterIdLst>
  <p:handoutMasterIdLst>
    <p:handoutMasterId r:id="rId22"/>
  </p:handoutMasterIdLst>
  <p:sldIdLst>
    <p:sldId id="256" r:id="rId2"/>
    <p:sldId id="269" r:id="rId3"/>
    <p:sldId id="270" r:id="rId4"/>
    <p:sldId id="271" r:id="rId5"/>
    <p:sldId id="272" r:id="rId6"/>
    <p:sldId id="273" r:id="rId7"/>
    <p:sldId id="274" r:id="rId8"/>
    <p:sldId id="275" r:id="rId9"/>
    <p:sldId id="276" r:id="rId10"/>
    <p:sldId id="277" r:id="rId11"/>
    <p:sldId id="278" r:id="rId12"/>
    <p:sldId id="279" r:id="rId13"/>
    <p:sldId id="280" r:id="rId14"/>
    <p:sldId id="281" r:id="rId15"/>
    <p:sldId id="283" r:id="rId16"/>
    <p:sldId id="284" r:id="rId17"/>
    <p:sldId id="285" r:id="rId18"/>
    <p:sldId id="286" r:id="rId19"/>
    <p:sldId id="287" r:id="rId20"/>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pitchFamily="34" charset="0"/>
        <a:ea typeface="Geneva" pitchFamily="34" charset="0"/>
        <a:cs typeface="Geneva" pitchFamily="34" charset="0"/>
      </a:defRPr>
    </a:lvl1pPr>
    <a:lvl2pPr marL="457200" algn="l" rtl="0" fontAlgn="base">
      <a:spcBef>
        <a:spcPct val="0"/>
      </a:spcBef>
      <a:spcAft>
        <a:spcPct val="0"/>
      </a:spcAft>
      <a:defRPr kern="1200">
        <a:solidFill>
          <a:schemeClr val="tx1"/>
        </a:solidFill>
        <a:latin typeface="Arial" pitchFamily="34" charset="0"/>
        <a:ea typeface="Geneva" pitchFamily="34" charset="0"/>
        <a:cs typeface="Geneva" pitchFamily="34" charset="0"/>
      </a:defRPr>
    </a:lvl2pPr>
    <a:lvl3pPr marL="914400" algn="l" rtl="0" fontAlgn="base">
      <a:spcBef>
        <a:spcPct val="0"/>
      </a:spcBef>
      <a:spcAft>
        <a:spcPct val="0"/>
      </a:spcAft>
      <a:defRPr kern="1200">
        <a:solidFill>
          <a:schemeClr val="tx1"/>
        </a:solidFill>
        <a:latin typeface="Arial" pitchFamily="34" charset="0"/>
        <a:ea typeface="Geneva" pitchFamily="34" charset="0"/>
        <a:cs typeface="Geneva" pitchFamily="34" charset="0"/>
      </a:defRPr>
    </a:lvl3pPr>
    <a:lvl4pPr marL="1371600" algn="l" rtl="0" fontAlgn="base">
      <a:spcBef>
        <a:spcPct val="0"/>
      </a:spcBef>
      <a:spcAft>
        <a:spcPct val="0"/>
      </a:spcAft>
      <a:defRPr kern="1200">
        <a:solidFill>
          <a:schemeClr val="tx1"/>
        </a:solidFill>
        <a:latin typeface="Arial" pitchFamily="34" charset="0"/>
        <a:ea typeface="Geneva" pitchFamily="34" charset="0"/>
        <a:cs typeface="Geneva" pitchFamily="34" charset="0"/>
      </a:defRPr>
    </a:lvl4pPr>
    <a:lvl5pPr marL="1828800" algn="l" rtl="0" fontAlgn="base">
      <a:spcBef>
        <a:spcPct val="0"/>
      </a:spcBef>
      <a:spcAft>
        <a:spcPct val="0"/>
      </a:spcAft>
      <a:defRPr kern="1200">
        <a:solidFill>
          <a:schemeClr val="tx1"/>
        </a:solidFill>
        <a:latin typeface="Arial" pitchFamily="34" charset="0"/>
        <a:ea typeface="Geneva" pitchFamily="34" charset="0"/>
        <a:cs typeface="Geneva" pitchFamily="34" charset="0"/>
      </a:defRPr>
    </a:lvl5pPr>
    <a:lvl6pPr marL="2286000" algn="l" defTabSz="914400" rtl="0" eaLnBrk="1" latinLnBrk="0" hangingPunct="1">
      <a:defRPr kern="1200">
        <a:solidFill>
          <a:schemeClr val="tx1"/>
        </a:solidFill>
        <a:latin typeface="Arial" pitchFamily="34" charset="0"/>
        <a:ea typeface="Geneva" pitchFamily="34" charset="0"/>
        <a:cs typeface="Geneva" pitchFamily="34" charset="0"/>
      </a:defRPr>
    </a:lvl6pPr>
    <a:lvl7pPr marL="2743200" algn="l" defTabSz="914400" rtl="0" eaLnBrk="1" latinLnBrk="0" hangingPunct="1">
      <a:defRPr kern="1200">
        <a:solidFill>
          <a:schemeClr val="tx1"/>
        </a:solidFill>
        <a:latin typeface="Arial" pitchFamily="34" charset="0"/>
        <a:ea typeface="Geneva" pitchFamily="34" charset="0"/>
        <a:cs typeface="Geneva" pitchFamily="34" charset="0"/>
      </a:defRPr>
    </a:lvl7pPr>
    <a:lvl8pPr marL="3200400" algn="l" defTabSz="914400" rtl="0" eaLnBrk="1" latinLnBrk="0" hangingPunct="1">
      <a:defRPr kern="1200">
        <a:solidFill>
          <a:schemeClr val="tx1"/>
        </a:solidFill>
        <a:latin typeface="Arial" pitchFamily="34" charset="0"/>
        <a:ea typeface="Geneva" pitchFamily="34" charset="0"/>
        <a:cs typeface="Geneva" pitchFamily="34" charset="0"/>
      </a:defRPr>
    </a:lvl8pPr>
    <a:lvl9pPr marL="3657600" algn="l" defTabSz="914400" rtl="0" eaLnBrk="1" latinLnBrk="0" hangingPunct="1">
      <a:defRPr kern="1200">
        <a:solidFill>
          <a:schemeClr val="tx1"/>
        </a:solidFill>
        <a:latin typeface="Arial" pitchFamily="34" charset="0"/>
        <a:ea typeface="Geneva" pitchFamily="34" charset="0"/>
        <a:cs typeface="Geneva" pitchFamily="34" charset="0"/>
      </a:defRPr>
    </a:lvl9pPr>
  </p:defaultTextStyle>
  <p:extLst>
    <p:ext uri="{EFAFB233-063F-42B5-8137-9DF3F51BA10A}">
      <p15:sldGuideLst xmlns:p15="http://schemas.microsoft.com/office/powerpoint/2012/main">
        <p15:guide id="1" orient="horz" pos="1816">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C2EC"/>
    <a:srgbClr val="B381D9"/>
    <a:srgbClr val="454539"/>
    <a:srgbClr val="454543"/>
    <a:srgbClr val="0067AB"/>
    <a:srgbClr val="A5A591"/>
    <a:srgbClr val="677719"/>
    <a:srgbClr val="8A2000"/>
    <a:srgbClr val="AEB77F"/>
    <a:srgbClr val="30271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4342" autoAdjust="0"/>
    <p:restoredTop sz="94651" autoAdjust="0"/>
  </p:normalViewPr>
  <p:slideViewPr>
    <p:cSldViewPr snapToGrid="0">
      <p:cViewPr>
        <p:scale>
          <a:sx n="114" d="100"/>
          <a:sy n="114" d="100"/>
        </p:scale>
        <p:origin x="1146" y="102"/>
      </p:cViewPr>
      <p:guideLst>
        <p:guide orient="horz" pos="1816"/>
        <p:guide pos="2880"/>
      </p:guideLst>
    </p:cSldViewPr>
  </p:slideViewPr>
  <p:outlineViewPr>
    <p:cViewPr>
      <p:scale>
        <a:sx n="33" d="100"/>
        <a:sy n="33" d="100"/>
      </p:scale>
      <p:origin x="0" y="3576"/>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1" d="100"/>
          <a:sy n="51" d="100"/>
        </p:scale>
        <p:origin x="-1764" y="-90"/>
      </p:cViewPr>
      <p:guideLst>
        <p:guide orient="horz" pos="3024"/>
        <p:guide pos="2304"/>
      </p:guideLst>
    </p:cSldViewPr>
  </p:notesViewPr>
  <p:gridSpacing cx="182880" cy="18288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4841" tIns="47420" rIns="94841" bIns="47420" rtlCol="0"/>
          <a:lstStyle>
            <a:lvl1pPr algn="l">
              <a:defRPr sz="1200">
                <a:ea typeface="+mn-ea"/>
                <a:cs typeface="+mn-cs"/>
              </a:defRPr>
            </a:lvl1pPr>
          </a:lstStyle>
          <a:p>
            <a:pPr>
              <a:defRPr/>
            </a:pPr>
            <a:endParaRPr lang="en-US"/>
          </a:p>
        </p:txBody>
      </p:sp>
      <p:sp>
        <p:nvSpPr>
          <p:cNvPr id="3" name="Date Placeholder 2"/>
          <p:cNvSpPr>
            <a:spLocks noGrp="1"/>
          </p:cNvSpPr>
          <p:nvPr>
            <p:ph type="dt" sz="quarter" idx="1"/>
          </p:nvPr>
        </p:nvSpPr>
        <p:spPr>
          <a:xfrm>
            <a:off x="4143375" y="0"/>
            <a:ext cx="3170238" cy="481013"/>
          </a:xfrm>
          <a:prstGeom prst="rect">
            <a:avLst/>
          </a:prstGeom>
        </p:spPr>
        <p:txBody>
          <a:bodyPr vert="horz" lIns="94841" tIns="47420" rIns="94841" bIns="47420" rtlCol="0"/>
          <a:lstStyle>
            <a:lvl1pPr algn="r">
              <a:defRPr sz="1200">
                <a:ea typeface="+mn-ea"/>
                <a:cs typeface="+mn-cs"/>
              </a:defRPr>
            </a:lvl1pPr>
          </a:lstStyle>
          <a:p>
            <a:pPr>
              <a:defRPr/>
            </a:pPr>
            <a:fld id="{8781E231-1F96-4678-936E-98A681B1C5F4}" type="datetimeFigureOut">
              <a:rPr lang="en-US"/>
              <a:pPr>
                <a:defRPr/>
              </a:pPr>
              <a:t>6/30/2016</a:t>
            </a:fld>
            <a:endParaRPr lang="en-US" dirty="0"/>
          </a:p>
        </p:txBody>
      </p:sp>
      <p:sp>
        <p:nvSpPr>
          <p:cNvPr id="4" name="Footer Placeholder 3"/>
          <p:cNvSpPr>
            <a:spLocks noGrp="1"/>
          </p:cNvSpPr>
          <p:nvPr>
            <p:ph type="ftr" sz="quarter" idx="2"/>
          </p:nvPr>
        </p:nvSpPr>
        <p:spPr>
          <a:xfrm>
            <a:off x="0" y="9118600"/>
            <a:ext cx="3170238" cy="481013"/>
          </a:xfrm>
          <a:prstGeom prst="rect">
            <a:avLst/>
          </a:prstGeom>
        </p:spPr>
        <p:txBody>
          <a:bodyPr vert="horz" lIns="94841" tIns="47420" rIns="94841" bIns="47420" rtlCol="0" anchor="b"/>
          <a:lstStyle>
            <a:lvl1pPr algn="l">
              <a:defRPr sz="1200">
                <a:ea typeface="+mn-ea"/>
                <a:cs typeface="+mn-cs"/>
              </a:defRPr>
            </a:lvl1pPr>
          </a:lstStyle>
          <a:p>
            <a:pPr>
              <a:defRPr/>
            </a:pPr>
            <a:endParaRPr lang="en-US"/>
          </a:p>
        </p:txBody>
      </p:sp>
      <p:sp>
        <p:nvSpPr>
          <p:cNvPr id="5" name="Slide Number Placeholder 4"/>
          <p:cNvSpPr>
            <a:spLocks noGrp="1"/>
          </p:cNvSpPr>
          <p:nvPr>
            <p:ph type="sldNum" sz="quarter" idx="3"/>
          </p:nvPr>
        </p:nvSpPr>
        <p:spPr>
          <a:xfrm>
            <a:off x="4143375" y="9118600"/>
            <a:ext cx="3170238" cy="481013"/>
          </a:xfrm>
          <a:prstGeom prst="rect">
            <a:avLst/>
          </a:prstGeom>
        </p:spPr>
        <p:txBody>
          <a:bodyPr vert="horz" lIns="94841" tIns="47420" rIns="94841" bIns="47420" rtlCol="0" anchor="b"/>
          <a:lstStyle>
            <a:lvl1pPr algn="r">
              <a:defRPr sz="1200">
                <a:ea typeface="+mn-ea"/>
                <a:cs typeface="+mn-cs"/>
              </a:defRPr>
            </a:lvl1pPr>
          </a:lstStyle>
          <a:p>
            <a:pPr>
              <a:defRPr/>
            </a:pPr>
            <a:fld id="{AE616606-9209-4698-86EC-74FEFF93133C}" type="slidenum">
              <a:rPr lang="en-US"/>
              <a:pPr>
                <a:defRPr/>
              </a:pPr>
              <a:t>‹#›</a:t>
            </a:fld>
            <a:endParaRPr lang="en-US" dirty="0"/>
          </a:p>
        </p:txBody>
      </p:sp>
    </p:spTree>
    <p:extLst>
      <p:ext uri="{BB962C8B-B14F-4D97-AF65-F5344CB8AC3E}">
        <p14:creationId xmlns:p14="http://schemas.microsoft.com/office/powerpoint/2010/main" val="4376184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4841" tIns="47420" rIns="94841" bIns="47420" rtlCol="0"/>
          <a:lstStyle>
            <a:lvl1pPr algn="l">
              <a:defRPr sz="1200">
                <a:ea typeface="+mn-ea"/>
                <a:cs typeface="+mn-cs"/>
              </a:defRPr>
            </a:lvl1pPr>
          </a:lstStyle>
          <a:p>
            <a:pPr>
              <a:defRPr/>
            </a:pPr>
            <a:endParaRPr lang="en-US"/>
          </a:p>
        </p:txBody>
      </p:sp>
      <p:sp>
        <p:nvSpPr>
          <p:cNvPr id="3" name="Date Placeholder 2"/>
          <p:cNvSpPr>
            <a:spLocks noGrp="1"/>
          </p:cNvSpPr>
          <p:nvPr>
            <p:ph type="dt" idx="1"/>
          </p:nvPr>
        </p:nvSpPr>
        <p:spPr>
          <a:xfrm>
            <a:off x="4143375" y="0"/>
            <a:ext cx="3170238" cy="481013"/>
          </a:xfrm>
          <a:prstGeom prst="rect">
            <a:avLst/>
          </a:prstGeom>
        </p:spPr>
        <p:txBody>
          <a:bodyPr vert="horz" lIns="94841" tIns="47420" rIns="94841" bIns="47420" rtlCol="0"/>
          <a:lstStyle>
            <a:lvl1pPr algn="r">
              <a:defRPr sz="1200">
                <a:ea typeface="+mn-ea"/>
                <a:cs typeface="+mn-cs"/>
              </a:defRPr>
            </a:lvl1pPr>
          </a:lstStyle>
          <a:p>
            <a:pPr>
              <a:defRPr/>
            </a:pPr>
            <a:fld id="{249D926A-2533-49AA-94AD-F64C15638B75}" type="datetimeFigureOut">
              <a:rPr lang="en-US"/>
              <a:pPr>
                <a:defRPr/>
              </a:pPr>
              <a:t>6/30/2016</a:t>
            </a:fld>
            <a:endParaRPr lang="en-US" dirty="0"/>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4841" tIns="47420" rIns="94841" bIns="47420" rtlCol="0" anchor="ctr"/>
          <a:lstStyle/>
          <a:p>
            <a:pPr lvl="0"/>
            <a:endParaRPr lang="en-US" noProof="0" dirty="0"/>
          </a:p>
        </p:txBody>
      </p:sp>
      <p:sp>
        <p:nvSpPr>
          <p:cNvPr id="5" name="Notes Placeholder 4"/>
          <p:cNvSpPr>
            <a:spLocks noGrp="1"/>
          </p:cNvSpPr>
          <p:nvPr>
            <p:ph type="body" sz="quarter" idx="3"/>
          </p:nvPr>
        </p:nvSpPr>
        <p:spPr>
          <a:xfrm>
            <a:off x="731838" y="4560888"/>
            <a:ext cx="5851525" cy="4321175"/>
          </a:xfrm>
          <a:prstGeom prst="rect">
            <a:avLst/>
          </a:prstGeom>
        </p:spPr>
        <p:txBody>
          <a:bodyPr vert="horz" lIns="94841" tIns="47420" rIns="94841" bIns="474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18600"/>
            <a:ext cx="3170238" cy="481013"/>
          </a:xfrm>
          <a:prstGeom prst="rect">
            <a:avLst/>
          </a:prstGeom>
        </p:spPr>
        <p:txBody>
          <a:bodyPr vert="horz" lIns="94841" tIns="47420" rIns="94841" bIns="47420" rtlCol="0" anchor="b"/>
          <a:lstStyle>
            <a:lvl1pPr algn="l">
              <a:defRPr sz="1200">
                <a:ea typeface="+mn-ea"/>
                <a:cs typeface="+mn-cs"/>
              </a:defRPr>
            </a:lvl1pPr>
          </a:lstStyle>
          <a:p>
            <a:pPr>
              <a:defRPr/>
            </a:pPr>
            <a:endParaRPr lang="en-US"/>
          </a:p>
        </p:txBody>
      </p:sp>
      <p:sp>
        <p:nvSpPr>
          <p:cNvPr id="7" name="Slide Number Placeholder 6"/>
          <p:cNvSpPr>
            <a:spLocks noGrp="1"/>
          </p:cNvSpPr>
          <p:nvPr>
            <p:ph type="sldNum" sz="quarter" idx="5"/>
          </p:nvPr>
        </p:nvSpPr>
        <p:spPr>
          <a:xfrm>
            <a:off x="4143375" y="9118600"/>
            <a:ext cx="3170238" cy="481013"/>
          </a:xfrm>
          <a:prstGeom prst="rect">
            <a:avLst/>
          </a:prstGeom>
        </p:spPr>
        <p:txBody>
          <a:bodyPr vert="horz" lIns="94841" tIns="47420" rIns="94841" bIns="47420" rtlCol="0" anchor="b"/>
          <a:lstStyle>
            <a:lvl1pPr algn="r">
              <a:defRPr sz="1200">
                <a:ea typeface="+mn-ea"/>
                <a:cs typeface="+mn-cs"/>
              </a:defRPr>
            </a:lvl1pPr>
          </a:lstStyle>
          <a:p>
            <a:pPr>
              <a:defRPr/>
            </a:pPr>
            <a:fld id="{2A60D573-FC18-4A50-9789-69C75DDF7368}" type="slidenum">
              <a:rPr lang="en-US"/>
              <a:pPr>
                <a:defRPr/>
              </a:pPr>
              <a:t>‹#›</a:t>
            </a:fld>
            <a:endParaRPr lang="en-US" dirty="0"/>
          </a:p>
        </p:txBody>
      </p:sp>
    </p:spTree>
    <p:extLst>
      <p:ext uri="{BB962C8B-B14F-4D97-AF65-F5344CB8AC3E}">
        <p14:creationId xmlns:p14="http://schemas.microsoft.com/office/powerpoint/2010/main" val="20970786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51FF7547-23A6-474A-B0CC-0185C32BF85B}" type="slidenum">
              <a:rPr lang="en-US" smtClean="0">
                <a:ea typeface="Geneva" pitchFamily="34" charset="0"/>
                <a:cs typeface="Geneva" pitchFamily="34" charset="0"/>
              </a:rPr>
              <a:pPr/>
              <a:t>0</a:t>
            </a:fld>
            <a:endParaRPr lang="en-US">
              <a:ea typeface="Geneva" pitchFamily="34" charset="0"/>
              <a:cs typeface="Geneva" pitchFamily="34" charset="0"/>
            </a:endParaRPr>
          </a:p>
        </p:txBody>
      </p:sp>
      <p:sp>
        <p:nvSpPr>
          <p:cNvPr id="2662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662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atin typeface="Arial" pitchFamily="34" charset="0"/>
            </a:endParaRPr>
          </a:p>
        </p:txBody>
      </p:sp>
    </p:spTree>
    <p:extLst>
      <p:ext uri="{BB962C8B-B14F-4D97-AF65-F5344CB8AC3E}">
        <p14:creationId xmlns:p14="http://schemas.microsoft.com/office/powerpoint/2010/main" val="2026610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 Title Slide">
    <p:spTree>
      <p:nvGrpSpPr>
        <p:cNvPr id="1" name=""/>
        <p:cNvGrpSpPr/>
        <p:nvPr/>
      </p:nvGrpSpPr>
      <p:grpSpPr>
        <a:xfrm>
          <a:off x="0" y="0"/>
          <a:ext cx="0" cy="0"/>
          <a:chOff x="0" y="0"/>
          <a:chExt cx="0" cy="0"/>
        </a:xfrm>
      </p:grpSpPr>
      <p:sp>
        <p:nvSpPr>
          <p:cNvPr id="97288" name="Rectangle 3"/>
          <p:cNvSpPr>
            <a:spLocks noGrp="1" noChangeArrowheads="1"/>
          </p:cNvSpPr>
          <p:nvPr>
            <p:ph type="subTitle" idx="1" hasCustomPrompt="1"/>
          </p:nvPr>
        </p:nvSpPr>
        <p:spPr>
          <a:xfrm>
            <a:off x="3435349" y="2794000"/>
            <a:ext cx="5162551" cy="558801"/>
          </a:xfrm>
        </p:spPr>
        <p:txBody>
          <a:bodyPr/>
          <a:lstStyle>
            <a:lvl1pPr marL="0" indent="0">
              <a:buFont typeface="Wingdings" pitchFamily="2" charset="2"/>
              <a:buNone/>
              <a:defRPr sz="2200" b="1" smtClean="0">
                <a:solidFill>
                  <a:srgbClr val="646464"/>
                </a:solidFill>
                <a:latin typeface="Arial" pitchFamily="34" charset="0"/>
                <a:ea typeface="Geneva"/>
                <a:cs typeface="Geneva"/>
              </a:defRPr>
            </a:lvl1pPr>
          </a:lstStyle>
          <a:p>
            <a:r>
              <a:rPr lang="en-US" dirty="0"/>
              <a:t>Click to insert subtitle or date</a:t>
            </a:r>
          </a:p>
        </p:txBody>
      </p:sp>
      <p:sp>
        <p:nvSpPr>
          <p:cNvPr id="97289" name="Rectangle 4"/>
          <p:cNvSpPr>
            <a:spLocks noGrp="1" noChangeArrowheads="1"/>
          </p:cNvSpPr>
          <p:nvPr>
            <p:ph type="ctrTitle" hasCustomPrompt="1"/>
          </p:nvPr>
        </p:nvSpPr>
        <p:spPr>
          <a:xfrm>
            <a:off x="3433763" y="1876425"/>
            <a:ext cx="5176837" cy="911019"/>
          </a:xfrm>
        </p:spPr>
        <p:txBody>
          <a:bodyPr/>
          <a:lstStyle>
            <a:lvl1pPr>
              <a:defRPr baseline="0" smtClean="0">
                <a:latin typeface="Arial" pitchFamily="34" charset="0"/>
                <a:ea typeface="Geneva"/>
                <a:cs typeface="Geneva"/>
              </a:defRPr>
            </a:lvl1pPr>
          </a:lstStyle>
          <a:p>
            <a:r>
              <a:rPr lang="en-US" dirty="0"/>
              <a:t>Presentation Title Goes Here</a:t>
            </a:r>
          </a:p>
        </p:txBody>
      </p:sp>
      <p:sp>
        <p:nvSpPr>
          <p:cNvPr id="11" name="Text Placeholder 10"/>
          <p:cNvSpPr>
            <a:spLocks noGrp="1"/>
          </p:cNvSpPr>
          <p:nvPr>
            <p:ph type="body" sz="quarter" idx="10" hasCustomPrompt="1"/>
          </p:nvPr>
        </p:nvSpPr>
        <p:spPr>
          <a:xfrm>
            <a:off x="3436938" y="5359411"/>
            <a:ext cx="4765768" cy="584730"/>
          </a:xfrm>
        </p:spPr>
        <p:txBody>
          <a:bodyPr/>
          <a:lstStyle>
            <a:lvl1pPr marL="0" indent="0">
              <a:buNone/>
              <a:defRPr baseline="0">
                <a:solidFill>
                  <a:srgbClr val="646464"/>
                </a:solidFill>
              </a:defRPr>
            </a:lvl1pPr>
          </a:lstStyle>
          <a:p>
            <a:pPr lvl="0"/>
            <a:r>
              <a:rPr lang="en-US" dirty="0"/>
              <a:t>Click to insert date (optional)</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 - Section Divider with Picture">
    <p:bg>
      <p:bgPr>
        <a:solidFill>
          <a:srgbClr val="A4A392"/>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0" y="0"/>
            <a:ext cx="9144000" cy="6858000"/>
          </a:xfrm>
          <a:prstGeom prst="rect">
            <a:avLst/>
          </a:prstGeom>
          <a:solidFill>
            <a:srgbClr val="A4A392"/>
          </a:solidFill>
          <a:ln w="9525" cap="flat" cmpd="sng" algn="ctr">
            <a:noFill/>
            <a:prstDash val="solid"/>
            <a:round/>
            <a:headEnd type="none" w="med" len="med"/>
            <a:tailEnd type="none" w="med" len="med"/>
          </a:ln>
          <a:effectLst/>
        </p:spPr>
        <p:txBody>
          <a:bodyPr wrap="none" anchor="ctr"/>
          <a:lstStyle/>
          <a:p>
            <a:pPr algn="ctr">
              <a:defRPr/>
            </a:pPr>
            <a:endParaRPr lang="en-US">
              <a:latin typeface="Arial" pitchFamily="-106" charset="0"/>
              <a:ea typeface="Geneva"/>
              <a:cs typeface="Geneva"/>
            </a:endParaRPr>
          </a:p>
        </p:txBody>
      </p:sp>
      <p:sp>
        <p:nvSpPr>
          <p:cNvPr id="29" name="Picture Placeholder 28"/>
          <p:cNvSpPr>
            <a:spLocks noGrp="1"/>
          </p:cNvSpPr>
          <p:nvPr>
            <p:ph type="pic" sz="quarter" idx="12"/>
          </p:nvPr>
        </p:nvSpPr>
        <p:spPr>
          <a:xfrm>
            <a:off x="889000" y="1689100"/>
            <a:ext cx="1968500" cy="1968500"/>
          </a:xfrm>
          <a:solidFill>
            <a:schemeClr val="bg1"/>
          </a:solidFill>
          <a:ln w="50800">
            <a:solidFill>
              <a:srgbClr val="454539"/>
            </a:solidFill>
          </a:ln>
        </p:spPr>
        <p:txBody>
          <a:bodyPr/>
          <a:lstStyle>
            <a:lvl1pPr>
              <a:buNone/>
              <a:defRPr/>
            </a:lvl1pPr>
          </a:lstStyle>
          <a:p>
            <a:endParaRPr lang="en-US" dirty="0"/>
          </a:p>
        </p:txBody>
      </p:sp>
      <p:sp>
        <p:nvSpPr>
          <p:cNvPr id="27" name="Text Placeholder 26"/>
          <p:cNvSpPr>
            <a:spLocks noGrp="1"/>
          </p:cNvSpPr>
          <p:nvPr>
            <p:ph type="body" sz="quarter" idx="11" hasCustomPrompt="1"/>
          </p:nvPr>
        </p:nvSpPr>
        <p:spPr>
          <a:xfrm>
            <a:off x="482600" y="3835400"/>
            <a:ext cx="2781300" cy="965200"/>
          </a:xfrm>
        </p:spPr>
        <p:txBody>
          <a:bodyPr anchor="t" anchorCtr="1"/>
          <a:lstStyle>
            <a:lvl1pPr marL="0" indent="0" algn="ctr">
              <a:buNone/>
              <a:defRPr lang="en-US" sz="1800" kern="1200" dirty="0">
                <a:solidFill>
                  <a:srgbClr val="454539"/>
                </a:solidFill>
                <a:latin typeface="Arial" pitchFamily="34" charset="0"/>
                <a:ea typeface="Geneva" pitchFamily="34" charset="0"/>
                <a:cs typeface="Geneva" pitchFamily="34" charset="0"/>
              </a:defRPr>
            </a:lvl1pPr>
          </a:lstStyle>
          <a:p>
            <a:pPr marL="0" lvl="0" indent="0" algn="ctr" rtl="0" eaLnBrk="1" fontAlgn="base" hangingPunct="1">
              <a:spcBef>
                <a:spcPct val="0"/>
              </a:spcBef>
              <a:spcAft>
                <a:spcPct val="0"/>
              </a:spcAft>
              <a:buClr>
                <a:srgbClr val="0067AB"/>
              </a:buClr>
              <a:buFont typeface="Wingdings" pitchFamily="2" charset="2"/>
              <a:buNone/>
            </a:pPr>
            <a:r>
              <a:rPr lang="en-US" dirty="0"/>
              <a:t>Click to insert Name or Person Pictured</a:t>
            </a:r>
          </a:p>
        </p:txBody>
      </p:sp>
      <p:sp>
        <p:nvSpPr>
          <p:cNvPr id="5" name="Text Box 5"/>
          <p:cNvSpPr txBox="1">
            <a:spLocks noChangeArrowheads="1"/>
          </p:cNvSpPr>
          <p:nvPr userDrawn="1"/>
        </p:nvSpPr>
        <p:spPr bwMode="auto">
          <a:xfrm>
            <a:off x="8248650" y="6564313"/>
            <a:ext cx="677863" cy="276225"/>
          </a:xfrm>
          <a:prstGeom prst="rect">
            <a:avLst/>
          </a:prstGeom>
          <a:noFill/>
          <a:ln w="9525">
            <a:noFill/>
            <a:miter lim="800000"/>
            <a:headEnd/>
            <a:tailEnd/>
          </a:ln>
          <a:effectLst/>
        </p:spPr>
        <p:txBody>
          <a:bodyPr>
            <a:spAutoFit/>
          </a:bodyPr>
          <a:lstStyle/>
          <a:p>
            <a:pPr algn="r">
              <a:spcBef>
                <a:spcPct val="50000"/>
              </a:spcBef>
              <a:defRPr/>
            </a:pPr>
            <a:fld id="{400CDC7F-7FD8-493C-9572-F7F4D34CCE00}" type="slidenum">
              <a:rPr lang="en-US" sz="1200" b="1">
                <a:solidFill>
                  <a:schemeClr val="bg1"/>
                </a:solidFill>
                <a:latin typeface="Arial" charset="0"/>
                <a:ea typeface="+mn-ea"/>
                <a:cs typeface="+mn-cs"/>
              </a:rPr>
              <a:pPr algn="r">
                <a:spcBef>
                  <a:spcPct val="50000"/>
                </a:spcBef>
                <a:defRPr/>
              </a:pPr>
              <a:t>‹#›</a:t>
            </a:fld>
            <a:endParaRPr lang="en-US" sz="1200" b="1" dirty="0">
              <a:solidFill>
                <a:schemeClr val="bg1"/>
              </a:solidFill>
              <a:latin typeface="Arial" charset="0"/>
              <a:ea typeface="+mn-ea"/>
              <a:cs typeface="+mn-cs"/>
            </a:endParaRPr>
          </a:p>
        </p:txBody>
      </p:sp>
      <p:sp>
        <p:nvSpPr>
          <p:cNvPr id="21507" name="Rectangle 3"/>
          <p:cNvSpPr>
            <a:spLocks noGrp="1" noChangeArrowheads="1"/>
          </p:cNvSpPr>
          <p:nvPr>
            <p:ph type="subTitle" idx="1" hasCustomPrompt="1"/>
          </p:nvPr>
        </p:nvSpPr>
        <p:spPr>
          <a:xfrm>
            <a:off x="3543301" y="3063875"/>
            <a:ext cx="5130800" cy="1752600"/>
          </a:xfrm>
        </p:spPr>
        <p:txBody>
          <a:bodyPr lIns="0"/>
          <a:lstStyle>
            <a:lvl1pPr marL="0" indent="0">
              <a:spcBef>
                <a:spcPct val="35000"/>
              </a:spcBef>
              <a:buFont typeface="Wingdings" pitchFamily="2" charset="2"/>
              <a:buNone/>
              <a:defRPr sz="2200" b="0" i="1" baseline="0" smtClean="0">
                <a:solidFill>
                  <a:srgbClr val="454539"/>
                </a:solidFill>
              </a:defRPr>
            </a:lvl1pPr>
          </a:lstStyle>
          <a:p>
            <a:r>
              <a:rPr lang="en-US" dirty="0"/>
              <a:t>Click to insert subtitle/callout text</a:t>
            </a:r>
          </a:p>
        </p:txBody>
      </p:sp>
      <p:sp>
        <p:nvSpPr>
          <p:cNvPr id="21508" name="Rectangle 4"/>
          <p:cNvSpPr>
            <a:spLocks noGrp="1" noChangeArrowheads="1"/>
          </p:cNvSpPr>
          <p:nvPr>
            <p:ph type="ctrTitle" hasCustomPrompt="1"/>
          </p:nvPr>
        </p:nvSpPr>
        <p:spPr>
          <a:xfrm>
            <a:off x="3543301" y="1970074"/>
            <a:ext cx="5130800" cy="501676"/>
          </a:xfrm>
        </p:spPr>
        <p:txBody>
          <a:bodyPr lIns="0" anchor="ctr"/>
          <a:lstStyle>
            <a:lvl1pPr>
              <a:spcBef>
                <a:spcPct val="35000"/>
              </a:spcBef>
              <a:defRPr smtClean="0"/>
            </a:lvl1pPr>
          </a:lstStyle>
          <a:p>
            <a:r>
              <a:rPr lang="en-US" dirty="0"/>
              <a:t>Section Title for Divider Slide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3 - Section Divider No Picture">
    <p:bg>
      <p:bgPr>
        <a:solidFill>
          <a:srgbClr val="A4A392"/>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0" y="0"/>
            <a:ext cx="9144000" cy="6858000"/>
          </a:xfrm>
          <a:prstGeom prst="rect">
            <a:avLst/>
          </a:prstGeom>
          <a:solidFill>
            <a:srgbClr val="A4A392"/>
          </a:solidFill>
          <a:ln w="9525" cap="flat" cmpd="sng" algn="ctr">
            <a:noFill/>
            <a:prstDash val="solid"/>
            <a:round/>
            <a:headEnd type="none" w="med" len="med"/>
            <a:tailEnd type="none" w="med" len="med"/>
          </a:ln>
          <a:effectLst/>
        </p:spPr>
        <p:txBody>
          <a:bodyPr wrap="none" anchor="ctr"/>
          <a:lstStyle/>
          <a:p>
            <a:pPr algn="ctr">
              <a:defRPr/>
            </a:pPr>
            <a:endParaRPr lang="en-US">
              <a:latin typeface="Arial" pitchFamily="-106" charset="0"/>
              <a:ea typeface="Geneva"/>
              <a:cs typeface="Geneva"/>
            </a:endParaRPr>
          </a:p>
        </p:txBody>
      </p:sp>
      <p:sp>
        <p:nvSpPr>
          <p:cNvPr id="5" name="Text Box 5"/>
          <p:cNvSpPr txBox="1">
            <a:spLocks noChangeArrowheads="1"/>
          </p:cNvSpPr>
          <p:nvPr userDrawn="1"/>
        </p:nvSpPr>
        <p:spPr bwMode="auto">
          <a:xfrm>
            <a:off x="8248650" y="6564313"/>
            <a:ext cx="677863" cy="276225"/>
          </a:xfrm>
          <a:prstGeom prst="rect">
            <a:avLst/>
          </a:prstGeom>
          <a:noFill/>
          <a:ln w="9525">
            <a:noFill/>
            <a:miter lim="800000"/>
            <a:headEnd/>
            <a:tailEnd/>
          </a:ln>
          <a:effectLst/>
        </p:spPr>
        <p:txBody>
          <a:bodyPr>
            <a:spAutoFit/>
          </a:bodyPr>
          <a:lstStyle/>
          <a:p>
            <a:pPr algn="r">
              <a:spcBef>
                <a:spcPct val="50000"/>
              </a:spcBef>
              <a:defRPr/>
            </a:pPr>
            <a:fld id="{400CDC7F-7FD8-493C-9572-F7F4D34CCE00}" type="slidenum">
              <a:rPr lang="en-US" sz="1200" b="1">
                <a:solidFill>
                  <a:schemeClr val="bg1"/>
                </a:solidFill>
                <a:latin typeface="Arial" charset="0"/>
                <a:ea typeface="+mn-ea"/>
                <a:cs typeface="+mn-cs"/>
              </a:rPr>
              <a:pPr algn="r">
                <a:spcBef>
                  <a:spcPct val="50000"/>
                </a:spcBef>
                <a:defRPr/>
              </a:pPr>
              <a:t>‹#›</a:t>
            </a:fld>
            <a:endParaRPr lang="en-US" sz="1200" b="1" dirty="0">
              <a:solidFill>
                <a:schemeClr val="bg1"/>
              </a:solidFill>
              <a:latin typeface="Arial" charset="0"/>
              <a:ea typeface="+mn-ea"/>
              <a:cs typeface="+mn-cs"/>
            </a:endParaRPr>
          </a:p>
        </p:txBody>
      </p:sp>
      <p:sp>
        <p:nvSpPr>
          <p:cNvPr id="21507" name="Rectangle 3"/>
          <p:cNvSpPr>
            <a:spLocks noGrp="1" noChangeArrowheads="1"/>
          </p:cNvSpPr>
          <p:nvPr>
            <p:ph type="subTitle" idx="1" hasCustomPrompt="1"/>
          </p:nvPr>
        </p:nvSpPr>
        <p:spPr>
          <a:xfrm>
            <a:off x="914401" y="3063875"/>
            <a:ext cx="7315199" cy="1752600"/>
          </a:xfrm>
        </p:spPr>
        <p:txBody>
          <a:bodyPr lIns="0"/>
          <a:lstStyle>
            <a:lvl1pPr marL="0" indent="0">
              <a:spcBef>
                <a:spcPct val="35000"/>
              </a:spcBef>
              <a:buFont typeface="Wingdings" pitchFamily="2" charset="2"/>
              <a:buNone/>
              <a:defRPr sz="2200" b="0" i="1" baseline="0" smtClean="0">
                <a:solidFill>
                  <a:srgbClr val="454539"/>
                </a:solidFill>
              </a:defRPr>
            </a:lvl1pPr>
          </a:lstStyle>
          <a:p>
            <a:r>
              <a:rPr lang="en-US" dirty="0"/>
              <a:t>Click to insert subtitle/callout text</a:t>
            </a:r>
          </a:p>
        </p:txBody>
      </p:sp>
      <p:sp>
        <p:nvSpPr>
          <p:cNvPr id="21508" name="Rectangle 4"/>
          <p:cNvSpPr>
            <a:spLocks noGrp="1" noChangeArrowheads="1"/>
          </p:cNvSpPr>
          <p:nvPr>
            <p:ph type="ctrTitle" hasCustomPrompt="1"/>
          </p:nvPr>
        </p:nvSpPr>
        <p:spPr>
          <a:xfrm>
            <a:off x="914401" y="1970074"/>
            <a:ext cx="7288305" cy="501676"/>
          </a:xfrm>
        </p:spPr>
        <p:txBody>
          <a:bodyPr lIns="0" anchor="ctr"/>
          <a:lstStyle>
            <a:lvl1pPr>
              <a:spcBef>
                <a:spcPct val="35000"/>
              </a:spcBef>
              <a:defRPr smtClean="0"/>
            </a:lvl1pPr>
          </a:lstStyle>
          <a:p>
            <a:r>
              <a:rPr lang="en-US" dirty="0"/>
              <a:t>Section Title for Divider Slide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 - Bullet Slide">
    <p:spTree>
      <p:nvGrpSpPr>
        <p:cNvPr id="1" name=""/>
        <p:cNvGrpSpPr/>
        <p:nvPr/>
      </p:nvGrpSpPr>
      <p:grpSpPr>
        <a:xfrm>
          <a:off x="0" y="0"/>
          <a:ext cx="0" cy="0"/>
          <a:chOff x="0" y="0"/>
          <a:chExt cx="0" cy="0"/>
        </a:xfrm>
      </p:grpSpPr>
      <p:sp>
        <p:nvSpPr>
          <p:cNvPr id="21508" name="Rectangle 4"/>
          <p:cNvSpPr>
            <a:spLocks noGrp="1" noChangeArrowheads="1"/>
          </p:cNvSpPr>
          <p:nvPr>
            <p:ph type="ctrTitle" hasCustomPrompt="1"/>
          </p:nvPr>
        </p:nvSpPr>
        <p:spPr>
          <a:xfrm>
            <a:off x="56030" y="475711"/>
            <a:ext cx="8737133" cy="501676"/>
          </a:xfrm>
          <a:noFill/>
          <a:ln w="9525">
            <a:noFill/>
            <a:miter lim="800000"/>
            <a:headEnd/>
            <a:tailEnd/>
          </a:ln>
        </p:spPr>
        <p:txBody>
          <a:bodyPr lIns="274320"/>
          <a:lstStyle>
            <a:lvl1pPr>
              <a:spcBef>
                <a:spcPct val="35000"/>
              </a:spcBef>
              <a:defRPr lang="en-US" sz="2800" b="1" dirty="0" smtClean="0">
                <a:solidFill>
                  <a:schemeClr val="accent1"/>
                </a:solidFill>
                <a:latin typeface="Arial" pitchFamily="34" charset="0"/>
                <a:ea typeface="+mj-ea"/>
                <a:cs typeface="+mj-cs"/>
              </a:defRPr>
            </a:lvl1pPr>
          </a:lstStyle>
          <a:p>
            <a:pPr lvl="0"/>
            <a:r>
              <a:rPr lang="en-US" dirty="0"/>
              <a:t>Click to insert slide title</a:t>
            </a:r>
          </a:p>
        </p:txBody>
      </p:sp>
      <p:sp>
        <p:nvSpPr>
          <p:cNvPr id="10" name="Text Placeholder 9"/>
          <p:cNvSpPr>
            <a:spLocks noGrp="1"/>
          </p:cNvSpPr>
          <p:nvPr>
            <p:ph type="body" sz="quarter" idx="10" hasCustomPrompt="1"/>
          </p:nvPr>
        </p:nvSpPr>
        <p:spPr>
          <a:xfrm>
            <a:off x="591670" y="1600206"/>
            <a:ext cx="7947211" cy="3742796"/>
          </a:xfrm>
        </p:spPr>
        <p:txBody>
          <a:bodyPr/>
          <a:lstStyle>
            <a:lvl1pPr>
              <a:defRPr/>
            </a:lvl1pPr>
            <a:lvl3pPr>
              <a:buFont typeface="Arial" pitchFamily="34" charset="0"/>
              <a:buChar char="–"/>
              <a:defRPr i="1"/>
            </a:lvl3pPr>
          </a:lstStyle>
          <a:p>
            <a:pPr lvl="0"/>
            <a:r>
              <a:rPr lang="en-US" dirty="0"/>
              <a:t>Click to insert bullet points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 - Two Column Bullet Slide">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526459" y="1600206"/>
            <a:ext cx="3809470" cy="3742796"/>
          </a:xfrm>
        </p:spPr>
        <p:txBody>
          <a:bodyPr rIns="0"/>
          <a:lstStyle>
            <a:lvl1pPr>
              <a:defRPr sz="1800"/>
            </a:lvl1pPr>
            <a:lvl2pPr>
              <a:defRPr sz="1600"/>
            </a:lvl2pPr>
            <a:lvl3pPr>
              <a:buFont typeface="Arial" pitchFamily="34" charset="0"/>
              <a:buChar char="–"/>
              <a:defRPr sz="1400" i="1"/>
            </a:lvl3pPr>
            <a:lvl4pPr>
              <a:defRPr sz="1200"/>
            </a:lvl4pPr>
            <a:lvl5pPr>
              <a:defRPr sz="1100"/>
            </a:lvl5pPr>
          </a:lstStyle>
          <a:p>
            <a:pPr lvl="0"/>
            <a:r>
              <a:rPr lang="en-US" dirty="0"/>
              <a:t>Click to insert bullet points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9"/>
          <p:cNvSpPr>
            <a:spLocks noGrp="1"/>
          </p:cNvSpPr>
          <p:nvPr>
            <p:ph type="body" sz="quarter" idx="11" hasCustomPrompt="1"/>
          </p:nvPr>
        </p:nvSpPr>
        <p:spPr>
          <a:xfrm>
            <a:off x="4741364" y="1600206"/>
            <a:ext cx="3809470" cy="3742796"/>
          </a:xfrm>
        </p:spPr>
        <p:txBody>
          <a:bodyPr rIns="0"/>
          <a:lstStyle>
            <a:lvl1pPr>
              <a:defRPr sz="1800"/>
            </a:lvl1pPr>
            <a:lvl2pPr>
              <a:defRPr sz="1600"/>
            </a:lvl2pPr>
            <a:lvl3pPr>
              <a:buFont typeface="Arial" pitchFamily="34" charset="0"/>
              <a:buChar char="–"/>
              <a:defRPr sz="1400" i="1"/>
            </a:lvl3pPr>
            <a:lvl4pPr>
              <a:defRPr sz="1200"/>
            </a:lvl4pPr>
            <a:lvl5pPr>
              <a:defRPr sz="1100"/>
            </a:lvl5pPr>
          </a:lstStyle>
          <a:p>
            <a:pPr lvl="0"/>
            <a:r>
              <a:rPr lang="en-US" dirty="0"/>
              <a:t>Click to insert bullet points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4"/>
          <p:cNvSpPr>
            <a:spLocks noGrp="1" noChangeArrowheads="1"/>
          </p:cNvSpPr>
          <p:nvPr>
            <p:ph type="ctrTitle" hasCustomPrompt="1"/>
          </p:nvPr>
        </p:nvSpPr>
        <p:spPr>
          <a:xfrm>
            <a:off x="56030" y="475711"/>
            <a:ext cx="8737133" cy="501676"/>
          </a:xfrm>
          <a:noFill/>
          <a:ln w="9525">
            <a:noFill/>
            <a:miter lim="800000"/>
            <a:headEnd/>
            <a:tailEnd/>
          </a:ln>
        </p:spPr>
        <p:txBody>
          <a:bodyPr lIns="274320"/>
          <a:lstStyle>
            <a:lvl1pPr>
              <a:spcBef>
                <a:spcPct val="35000"/>
              </a:spcBef>
              <a:defRPr lang="en-US" sz="2800" b="1" dirty="0" smtClean="0">
                <a:solidFill>
                  <a:schemeClr val="accent1"/>
                </a:solidFill>
                <a:latin typeface="Arial" pitchFamily="34" charset="0"/>
                <a:ea typeface="+mj-ea"/>
                <a:cs typeface="+mj-cs"/>
              </a:defRPr>
            </a:lvl1pPr>
          </a:lstStyle>
          <a:p>
            <a:pPr lvl="0"/>
            <a:r>
              <a:rPr lang="en-US" dirty="0"/>
              <a:t>Click to insert slide title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 - Chart Slide">
    <p:spTree>
      <p:nvGrpSpPr>
        <p:cNvPr id="1" name=""/>
        <p:cNvGrpSpPr/>
        <p:nvPr/>
      </p:nvGrpSpPr>
      <p:grpSpPr>
        <a:xfrm>
          <a:off x="0" y="0"/>
          <a:ext cx="0" cy="0"/>
          <a:chOff x="0" y="0"/>
          <a:chExt cx="0" cy="0"/>
        </a:xfrm>
      </p:grpSpPr>
      <p:sp>
        <p:nvSpPr>
          <p:cNvPr id="5" name="Text Placeholder 10"/>
          <p:cNvSpPr>
            <a:spLocks noGrp="1"/>
          </p:cNvSpPr>
          <p:nvPr>
            <p:ph type="body" sz="quarter" idx="12" hasCustomPrompt="1"/>
          </p:nvPr>
        </p:nvSpPr>
        <p:spPr>
          <a:xfrm>
            <a:off x="349249" y="1698625"/>
            <a:ext cx="8512175" cy="456670"/>
          </a:xfrm>
        </p:spPr>
        <p:txBody>
          <a:bodyPr/>
          <a:lstStyle>
            <a:lvl1pPr marL="0" indent="0" algn="ctr">
              <a:buNone/>
              <a:defRPr sz="1400" b="1" i="0">
                <a:solidFill>
                  <a:srgbClr val="302714"/>
                </a:solidFill>
              </a:defRPr>
            </a:lvl1pPr>
          </a:lstStyle>
          <a:p>
            <a:pPr lvl="0"/>
            <a:r>
              <a:rPr lang="en-US" dirty="0"/>
              <a:t>Click to insert chart and table titles</a:t>
            </a:r>
          </a:p>
        </p:txBody>
      </p:sp>
      <p:sp>
        <p:nvSpPr>
          <p:cNvPr id="7" name="Chart Placeholder 6"/>
          <p:cNvSpPr>
            <a:spLocks noGrp="1"/>
          </p:cNvSpPr>
          <p:nvPr>
            <p:ph type="chart" sz="quarter" idx="13"/>
          </p:nvPr>
        </p:nvSpPr>
        <p:spPr>
          <a:xfrm>
            <a:off x="1896533" y="2176464"/>
            <a:ext cx="5350934" cy="3479270"/>
          </a:xfrm>
        </p:spPr>
        <p:txBody>
          <a:bodyPr/>
          <a:lstStyle/>
          <a:p>
            <a:pPr lvl="0"/>
            <a:r>
              <a:rPr lang="en-US" noProof="0"/>
              <a:t>Click icon to add chart</a:t>
            </a:r>
          </a:p>
        </p:txBody>
      </p:sp>
      <p:sp>
        <p:nvSpPr>
          <p:cNvPr id="9" name="Text Placeholder 8"/>
          <p:cNvSpPr>
            <a:spLocks noGrp="1"/>
          </p:cNvSpPr>
          <p:nvPr>
            <p:ph type="body" sz="quarter" idx="14" hasCustomPrompt="1"/>
          </p:nvPr>
        </p:nvSpPr>
        <p:spPr>
          <a:xfrm>
            <a:off x="279399" y="6189133"/>
            <a:ext cx="8582026" cy="278902"/>
          </a:xfrm>
          <a:noFill/>
          <a:ln w="9525">
            <a:noFill/>
            <a:miter lim="800000"/>
            <a:headEnd/>
            <a:tailEnd/>
          </a:ln>
        </p:spPr>
        <p:txBody>
          <a:bodyPr anchor="b"/>
          <a:lstStyle>
            <a:lvl1pPr marL="457200" indent="-457200">
              <a:buNone/>
              <a:tabLst>
                <a:tab pos="457200" algn="l"/>
              </a:tabLst>
              <a:defRPr lang="en-US" sz="900" dirty="0">
                <a:solidFill>
                  <a:srgbClr val="000000"/>
                </a:solidFill>
                <a:latin typeface="Arial" pitchFamily="34" charset="0"/>
                <a:ea typeface="+mn-ea"/>
                <a:cs typeface="+mn-cs"/>
              </a:defRPr>
            </a:lvl1pPr>
          </a:lstStyle>
          <a:p>
            <a:pPr lvl="0"/>
            <a:r>
              <a:rPr lang="en-US" dirty="0"/>
              <a:t>Click to insert source and notes</a:t>
            </a:r>
          </a:p>
        </p:txBody>
      </p:sp>
      <p:sp>
        <p:nvSpPr>
          <p:cNvPr id="10" name="Rectangle 4"/>
          <p:cNvSpPr>
            <a:spLocks noGrp="1" noChangeArrowheads="1"/>
          </p:cNvSpPr>
          <p:nvPr>
            <p:ph type="ctrTitle" hasCustomPrompt="1"/>
          </p:nvPr>
        </p:nvSpPr>
        <p:spPr>
          <a:xfrm>
            <a:off x="56030" y="475711"/>
            <a:ext cx="8737133" cy="501676"/>
          </a:xfrm>
          <a:noFill/>
          <a:ln w="9525">
            <a:noFill/>
            <a:miter lim="800000"/>
            <a:headEnd/>
            <a:tailEnd/>
          </a:ln>
        </p:spPr>
        <p:txBody>
          <a:bodyPr lIns="274320"/>
          <a:lstStyle>
            <a:lvl1pPr>
              <a:spcBef>
                <a:spcPct val="35000"/>
              </a:spcBef>
              <a:defRPr lang="en-US" sz="2800" b="1" dirty="0" smtClean="0">
                <a:solidFill>
                  <a:schemeClr val="accent1"/>
                </a:solidFill>
                <a:latin typeface="Arial" pitchFamily="34" charset="0"/>
                <a:ea typeface="+mj-ea"/>
                <a:cs typeface="+mj-cs"/>
              </a:defRPr>
            </a:lvl1pPr>
          </a:lstStyle>
          <a:p>
            <a:pPr lvl="0"/>
            <a:r>
              <a:rPr lang="en-US" dirty="0"/>
              <a:t>Click to insert slide title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 - Bullet Slide with graphic">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526459" y="1612900"/>
            <a:ext cx="3816941" cy="3751229"/>
          </a:xfrm>
        </p:spPr>
        <p:txBody>
          <a:bodyPr/>
          <a:lstStyle>
            <a:lvl1pPr>
              <a:defRPr sz="1800"/>
            </a:lvl1pPr>
            <a:lvl2pPr>
              <a:defRPr sz="1600"/>
            </a:lvl2pPr>
            <a:lvl3pPr>
              <a:buFont typeface="Arial" pitchFamily="34" charset="0"/>
              <a:buChar char="–"/>
              <a:defRPr sz="1400" i="1"/>
            </a:lvl3pPr>
            <a:lvl4pPr>
              <a:defRPr sz="1200"/>
            </a:lvl4pPr>
            <a:lvl5pPr>
              <a:defRPr sz="1100"/>
            </a:lvl5pPr>
          </a:lstStyle>
          <a:p>
            <a:pPr lvl="0"/>
            <a:r>
              <a:rPr lang="en-US" dirty="0"/>
              <a:t>Click to insert bullet points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1" hasCustomPrompt="1"/>
          </p:nvPr>
        </p:nvSpPr>
        <p:spPr>
          <a:xfrm>
            <a:off x="4765737" y="1951563"/>
            <a:ext cx="3800039" cy="2861748"/>
          </a:xfrm>
        </p:spPr>
        <p:txBody>
          <a:bodyPr anchor="ctr" anchorCtr="1"/>
          <a:lstStyle>
            <a:lvl1pPr marL="0" indent="0">
              <a:buNone/>
              <a:defRPr baseline="0"/>
            </a:lvl1pPr>
          </a:lstStyle>
          <a:p>
            <a:pPr lvl="0"/>
            <a:r>
              <a:rPr lang="en-US" dirty="0"/>
              <a:t>Click to insert objects</a:t>
            </a:r>
          </a:p>
        </p:txBody>
      </p:sp>
      <p:sp>
        <p:nvSpPr>
          <p:cNvPr id="7" name="Text Placeholder 8"/>
          <p:cNvSpPr>
            <a:spLocks noGrp="1"/>
          </p:cNvSpPr>
          <p:nvPr>
            <p:ph type="body" sz="quarter" idx="14" hasCustomPrompt="1"/>
          </p:nvPr>
        </p:nvSpPr>
        <p:spPr>
          <a:xfrm>
            <a:off x="279399" y="6189133"/>
            <a:ext cx="8569326" cy="305796"/>
          </a:xfrm>
          <a:noFill/>
          <a:ln w="9525">
            <a:noFill/>
            <a:miter lim="800000"/>
            <a:headEnd/>
            <a:tailEnd/>
          </a:ln>
        </p:spPr>
        <p:txBody>
          <a:bodyPr anchor="b"/>
          <a:lstStyle>
            <a:lvl1pPr marL="457200" indent="-457200">
              <a:buNone/>
              <a:tabLst>
                <a:tab pos="457200" algn="l"/>
              </a:tabLst>
              <a:defRPr lang="en-US" sz="900" dirty="0">
                <a:solidFill>
                  <a:srgbClr val="000000"/>
                </a:solidFill>
                <a:latin typeface="Arial" pitchFamily="34" charset="0"/>
                <a:ea typeface="+mn-ea"/>
                <a:cs typeface="+mn-cs"/>
              </a:defRPr>
            </a:lvl1pPr>
          </a:lstStyle>
          <a:p>
            <a:pPr lvl="0"/>
            <a:r>
              <a:rPr lang="en-US" dirty="0"/>
              <a:t>Click to insert source and notes.</a:t>
            </a:r>
          </a:p>
        </p:txBody>
      </p:sp>
      <p:sp>
        <p:nvSpPr>
          <p:cNvPr id="12" name="Rectangle 4"/>
          <p:cNvSpPr>
            <a:spLocks noGrp="1" noChangeArrowheads="1"/>
          </p:cNvSpPr>
          <p:nvPr>
            <p:ph type="ctrTitle" hasCustomPrompt="1"/>
          </p:nvPr>
        </p:nvSpPr>
        <p:spPr>
          <a:xfrm>
            <a:off x="56030" y="475711"/>
            <a:ext cx="8737133" cy="501676"/>
          </a:xfrm>
          <a:noFill/>
          <a:ln w="9525">
            <a:noFill/>
            <a:miter lim="800000"/>
            <a:headEnd/>
            <a:tailEnd/>
          </a:ln>
        </p:spPr>
        <p:txBody>
          <a:bodyPr lIns="274320"/>
          <a:lstStyle>
            <a:lvl1pPr>
              <a:spcBef>
                <a:spcPct val="35000"/>
              </a:spcBef>
              <a:defRPr lang="en-US" sz="2800" b="1" dirty="0" smtClean="0">
                <a:solidFill>
                  <a:schemeClr val="accent1"/>
                </a:solidFill>
                <a:latin typeface="Arial" pitchFamily="34" charset="0"/>
                <a:ea typeface="+mj-ea"/>
                <a:cs typeface="+mj-cs"/>
              </a:defRPr>
            </a:lvl1pPr>
          </a:lstStyle>
          <a:p>
            <a:pPr lvl="0"/>
            <a:r>
              <a:rPr lang="en-US" dirty="0"/>
              <a:t>Click to insert slide title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 - Closing Message">
    <p:spTree>
      <p:nvGrpSpPr>
        <p:cNvPr id="1" name=""/>
        <p:cNvGrpSpPr/>
        <p:nvPr/>
      </p:nvGrpSpPr>
      <p:grpSpPr>
        <a:xfrm>
          <a:off x="0" y="0"/>
          <a:ext cx="0" cy="0"/>
          <a:chOff x="0" y="0"/>
          <a:chExt cx="0" cy="0"/>
        </a:xfrm>
      </p:grpSpPr>
      <p:sp>
        <p:nvSpPr>
          <p:cNvPr id="8" name="Rectangle 7"/>
          <p:cNvSpPr/>
          <p:nvPr userDrawn="1"/>
        </p:nvSpPr>
        <p:spPr bwMode="auto">
          <a:xfrm>
            <a:off x="0" y="-1"/>
            <a:ext cx="9144000" cy="6540501"/>
          </a:xfrm>
          <a:prstGeom prst="rect">
            <a:avLst/>
          </a:prstGeom>
          <a:solidFill>
            <a:srgbClr val="A4A392"/>
          </a:solidFill>
          <a:ln w="9525" cap="flat" cmpd="sng" algn="ctr">
            <a:noFill/>
            <a:prstDash val="solid"/>
            <a:round/>
            <a:headEnd type="none" w="med" len="med"/>
            <a:tailEnd type="none" w="med" len="med"/>
          </a:ln>
          <a:effectLst/>
        </p:spPr>
        <p:txBody>
          <a:bodyPr wrap="none" anchor="ctr"/>
          <a:lstStyle/>
          <a:p>
            <a:pPr algn="ctr">
              <a:defRPr/>
            </a:pPr>
            <a:endParaRPr lang="en-US">
              <a:latin typeface="Arial" pitchFamily="-106" charset="0"/>
              <a:ea typeface="Geneva"/>
              <a:cs typeface="Geneva"/>
            </a:endParaRPr>
          </a:p>
        </p:txBody>
      </p:sp>
      <p:sp>
        <p:nvSpPr>
          <p:cNvPr id="21508" name="Rectangle 4"/>
          <p:cNvSpPr>
            <a:spLocks noGrp="1" noChangeArrowheads="1"/>
          </p:cNvSpPr>
          <p:nvPr>
            <p:ph type="ctrTitle" hasCustomPrompt="1"/>
          </p:nvPr>
        </p:nvSpPr>
        <p:spPr>
          <a:xfrm>
            <a:off x="-7470" y="2544346"/>
            <a:ext cx="9138770" cy="677108"/>
          </a:xfrm>
          <a:noFill/>
          <a:ln w="9525">
            <a:noFill/>
            <a:miter lim="800000"/>
            <a:headEnd/>
            <a:tailEnd/>
          </a:ln>
        </p:spPr>
        <p:txBody>
          <a:bodyPr lIns="274320" anchor="ctr" anchorCtr="1"/>
          <a:lstStyle>
            <a:lvl1pPr algn="ctr">
              <a:spcBef>
                <a:spcPct val="35000"/>
              </a:spcBef>
              <a:defRPr lang="en-US" sz="4000" b="1" dirty="0" smtClean="0">
                <a:solidFill>
                  <a:schemeClr val="accent1"/>
                </a:solidFill>
                <a:latin typeface="Arial" pitchFamily="34" charset="0"/>
                <a:ea typeface="+mj-ea"/>
                <a:cs typeface="+mj-cs"/>
              </a:defRPr>
            </a:lvl1pPr>
          </a:lstStyle>
          <a:p>
            <a:pPr lvl="0"/>
            <a:r>
              <a:rPr lang="en-US" dirty="0"/>
              <a:t>CLICK TO INSERT SLIDE TITLE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9 - Closing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wm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609600" y="1511300"/>
            <a:ext cx="7924800" cy="45783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insert bullet points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7" name="Rectangle 4"/>
          <p:cNvSpPr>
            <a:spLocks noGrp="1" noChangeArrowheads="1"/>
          </p:cNvSpPr>
          <p:nvPr>
            <p:ph type="title"/>
          </p:nvPr>
        </p:nvSpPr>
        <p:spPr bwMode="auto">
          <a:xfrm>
            <a:off x="282388" y="482600"/>
            <a:ext cx="8564750" cy="501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r>
              <a:rPr lang="en-US" dirty="0"/>
              <a:t>Click to insert slide title</a:t>
            </a:r>
          </a:p>
        </p:txBody>
      </p:sp>
      <p:sp>
        <p:nvSpPr>
          <p:cNvPr id="6" name="Text Box 5"/>
          <p:cNvSpPr txBox="1">
            <a:spLocks noChangeArrowheads="1"/>
          </p:cNvSpPr>
          <p:nvPr/>
        </p:nvSpPr>
        <p:spPr bwMode="auto">
          <a:xfrm>
            <a:off x="8248650" y="6564313"/>
            <a:ext cx="677863" cy="276225"/>
          </a:xfrm>
          <a:prstGeom prst="rect">
            <a:avLst/>
          </a:prstGeom>
          <a:noFill/>
          <a:ln w="9525">
            <a:noFill/>
            <a:miter lim="800000"/>
            <a:headEnd/>
            <a:tailEnd/>
          </a:ln>
          <a:effectLst/>
        </p:spPr>
        <p:txBody>
          <a:bodyPr>
            <a:spAutoFit/>
          </a:bodyPr>
          <a:lstStyle/>
          <a:p>
            <a:pPr algn="r">
              <a:spcBef>
                <a:spcPct val="50000"/>
              </a:spcBef>
              <a:defRPr/>
            </a:pPr>
            <a:fld id="{8A924893-1F9C-4125-B439-F9994A8226FB}" type="slidenum">
              <a:rPr lang="en-US" sz="1200" b="1">
                <a:solidFill>
                  <a:schemeClr val="bg1"/>
                </a:solidFill>
                <a:latin typeface="Arial" charset="0"/>
                <a:ea typeface="+mn-ea"/>
                <a:cs typeface="+mn-cs"/>
              </a:rPr>
              <a:pPr algn="r">
                <a:spcBef>
                  <a:spcPct val="50000"/>
                </a:spcBef>
                <a:defRPr/>
              </a:pPr>
              <a:t>‹#›</a:t>
            </a:fld>
            <a:endParaRPr lang="en-US" sz="1200" b="1" dirty="0">
              <a:solidFill>
                <a:schemeClr val="bg1"/>
              </a:solidFill>
              <a:latin typeface="Arial" charset="0"/>
              <a:ea typeface="+mn-ea"/>
              <a:cs typeface="+mn-cs"/>
            </a:endParaRPr>
          </a:p>
        </p:txBody>
      </p:sp>
      <p:sp>
        <p:nvSpPr>
          <p:cNvPr id="7" name="TextBox 6"/>
          <p:cNvSpPr txBox="1"/>
          <p:nvPr/>
        </p:nvSpPr>
        <p:spPr>
          <a:xfrm>
            <a:off x="277813" y="6527800"/>
            <a:ext cx="1766887" cy="317500"/>
          </a:xfrm>
          <a:prstGeom prst="rect">
            <a:avLst/>
          </a:prstGeom>
          <a:noFill/>
        </p:spPr>
        <p:txBody>
          <a:bodyPr>
            <a:spAutoFit/>
          </a:bodyPr>
          <a:lstStyle/>
          <a:p>
            <a:pPr>
              <a:defRPr/>
            </a:pPr>
            <a:r>
              <a:rPr lang="en-US" sz="1300" dirty="0">
                <a:solidFill>
                  <a:schemeClr val="bg1"/>
                </a:solidFill>
                <a:latin typeface="Verdana" pitchFamily="34" charset="0"/>
                <a:ea typeface="+mn-ea"/>
                <a:cs typeface="+mn-cs"/>
              </a:rPr>
              <a:t>icfi.com</a:t>
            </a:r>
            <a:r>
              <a:rPr lang="en-US" sz="1300" b="1" dirty="0">
                <a:solidFill>
                  <a:schemeClr val="bg1"/>
                </a:solidFill>
                <a:latin typeface="Arial" charset="0"/>
                <a:ea typeface="+mn-ea"/>
                <a:cs typeface="+mn-cs"/>
              </a:rPr>
              <a:t> </a:t>
            </a:r>
            <a:r>
              <a:rPr lang="en-US" sz="1400" dirty="0">
                <a:solidFill>
                  <a:schemeClr val="bg1"/>
                </a:solidFill>
                <a:latin typeface="Arial" charset="0"/>
                <a:ea typeface="+mn-ea"/>
                <a:cs typeface="+mn-cs"/>
              </a:rPr>
              <a:t>|</a:t>
            </a:r>
            <a:endParaRPr lang="en-US" sz="1200" kern="1000" spc="-70" dirty="0">
              <a:solidFill>
                <a:schemeClr val="tx2">
                  <a:lumMod val="60000"/>
                  <a:lumOff val="40000"/>
                </a:schemeClr>
              </a:solidFill>
              <a:latin typeface="Verdana" pitchFamily="34" charset="0"/>
              <a:ea typeface="+mn-ea"/>
              <a:cs typeface="+mn-cs"/>
            </a:endParaRPr>
          </a:p>
        </p:txBody>
      </p:sp>
      <p:pic>
        <p:nvPicPr>
          <p:cNvPr id="1032" name="Picture 20" descr="ICFnewtagline_reverse.wmf"/>
          <p:cNvPicPr>
            <a:picLocks noChangeAspect="1"/>
          </p:cNvPicPr>
          <p:nvPr/>
        </p:nvPicPr>
        <p:blipFill>
          <a:blip r:embed="rId11" cstate="print"/>
          <a:srcRect/>
          <a:stretch>
            <a:fillRect/>
          </a:stretch>
        </p:blipFill>
        <p:spPr bwMode="auto">
          <a:xfrm>
            <a:off x="1184275" y="6634163"/>
            <a:ext cx="1949450" cy="15398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945" r:id="rId1"/>
    <p:sldLayoutId id="2147483947" r:id="rId2"/>
    <p:sldLayoutId id="2147483946" r:id="rId3"/>
    <p:sldLayoutId id="2147483938" r:id="rId4"/>
    <p:sldLayoutId id="2147483940" r:id="rId5"/>
    <p:sldLayoutId id="2147483943" r:id="rId6"/>
    <p:sldLayoutId id="2147483944" r:id="rId7"/>
    <p:sldLayoutId id="2147483949" r:id="rId8"/>
    <p:sldLayoutId id="2147483948" r:id="rId9"/>
  </p:sldLayoutIdLst>
  <p:txStyles>
    <p:titleStyle>
      <a:lvl1pPr algn="l" rtl="0" eaLnBrk="1" fontAlgn="base" hangingPunct="1">
        <a:lnSpc>
          <a:spcPct val="95000"/>
        </a:lnSpc>
        <a:spcBef>
          <a:spcPct val="0"/>
        </a:spcBef>
        <a:spcAft>
          <a:spcPct val="0"/>
        </a:spcAft>
        <a:defRPr sz="2800" b="1">
          <a:solidFill>
            <a:schemeClr val="accent1"/>
          </a:solidFill>
          <a:latin typeface="Arial" pitchFamily="34" charset="0"/>
          <a:ea typeface="+mj-ea"/>
          <a:cs typeface="+mj-cs"/>
        </a:defRPr>
      </a:lvl1pPr>
      <a:lvl2pPr algn="l" rtl="0" eaLnBrk="1" fontAlgn="base" hangingPunct="1">
        <a:lnSpc>
          <a:spcPct val="95000"/>
        </a:lnSpc>
        <a:spcBef>
          <a:spcPct val="0"/>
        </a:spcBef>
        <a:spcAft>
          <a:spcPct val="0"/>
        </a:spcAft>
        <a:defRPr sz="2800" b="1">
          <a:solidFill>
            <a:srgbClr val="0067AB"/>
          </a:solidFill>
          <a:latin typeface="Arial" pitchFamily="-106" charset="0"/>
          <a:ea typeface="Geneva" pitchFamily="-65" charset="-128"/>
          <a:cs typeface="Geneva" pitchFamily="-65" charset="-128"/>
        </a:defRPr>
      </a:lvl2pPr>
      <a:lvl3pPr algn="l" rtl="0" eaLnBrk="1" fontAlgn="base" hangingPunct="1">
        <a:lnSpc>
          <a:spcPct val="95000"/>
        </a:lnSpc>
        <a:spcBef>
          <a:spcPct val="0"/>
        </a:spcBef>
        <a:spcAft>
          <a:spcPct val="0"/>
        </a:spcAft>
        <a:defRPr sz="2800" b="1">
          <a:solidFill>
            <a:srgbClr val="0067AB"/>
          </a:solidFill>
          <a:latin typeface="Arial" pitchFamily="-106" charset="0"/>
          <a:ea typeface="Geneva" pitchFamily="-65" charset="-128"/>
          <a:cs typeface="Geneva" pitchFamily="-65" charset="-128"/>
        </a:defRPr>
      </a:lvl3pPr>
      <a:lvl4pPr algn="l" rtl="0" eaLnBrk="1" fontAlgn="base" hangingPunct="1">
        <a:lnSpc>
          <a:spcPct val="95000"/>
        </a:lnSpc>
        <a:spcBef>
          <a:spcPct val="0"/>
        </a:spcBef>
        <a:spcAft>
          <a:spcPct val="0"/>
        </a:spcAft>
        <a:defRPr sz="2800" b="1">
          <a:solidFill>
            <a:srgbClr val="0067AB"/>
          </a:solidFill>
          <a:latin typeface="Arial" pitchFamily="-106" charset="0"/>
          <a:ea typeface="Geneva" pitchFamily="-65" charset="-128"/>
          <a:cs typeface="Geneva" pitchFamily="-65" charset="-128"/>
        </a:defRPr>
      </a:lvl4pPr>
      <a:lvl5pPr algn="l" rtl="0" eaLnBrk="1" fontAlgn="base" hangingPunct="1">
        <a:lnSpc>
          <a:spcPct val="95000"/>
        </a:lnSpc>
        <a:spcBef>
          <a:spcPct val="0"/>
        </a:spcBef>
        <a:spcAft>
          <a:spcPct val="0"/>
        </a:spcAft>
        <a:defRPr sz="2800" b="1">
          <a:solidFill>
            <a:srgbClr val="0067AB"/>
          </a:solidFill>
          <a:latin typeface="Arial" pitchFamily="-106" charset="0"/>
          <a:ea typeface="Geneva" pitchFamily="-65" charset="-128"/>
          <a:cs typeface="Geneva" pitchFamily="-65" charset="-128"/>
        </a:defRPr>
      </a:lvl5pPr>
      <a:lvl6pPr marL="457200" algn="l" rtl="0" eaLnBrk="1" fontAlgn="base" hangingPunct="1">
        <a:spcBef>
          <a:spcPct val="0"/>
        </a:spcBef>
        <a:spcAft>
          <a:spcPct val="0"/>
        </a:spcAft>
        <a:defRPr sz="2800" b="1">
          <a:solidFill>
            <a:srgbClr val="0078C1"/>
          </a:solidFill>
          <a:latin typeface="Arial" pitchFamily="-106" charset="0"/>
        </a:defRPr>
      </a:lvl6pPr>
      <a:lvl7pPr marL="914400" algn="l" rtl="0" eaLnBrk="1" fontAlgn="base" hangingPunct="1">
        <a:spcBef>
          <a:spcPct val="0"/>
        </a:spcBef>
        <a:spcAft>
          <a:spcPct val="0"/>
        </a:spcAft>
        <a:defRPr sz="2800" b="1">
          <a:solidFill>
            <a:srgbClr val="0078C1"/>
          </a:solidFill>
          <a:latin typeface="Arial" pitchFamily="-106" charset="0"/>
        </a:defRPr>
      </a:lvl7pPr>
      <a:lvl8pPr marL="1371600" algn="l" rtl="0" eaLnBrk="1" fontAlgn="base" hangingPunct="1">
        <a:spcBef>
          <a:spcPct val="0"/>
        </a:spcBef>
        <a:spcAft>
          <a:spcPct val="0"/>
        </a:spcAft>
        <a:defRPr sz="2800" b="1">
          <a:solidFill>
            <a:srgbClr val="0078C1"/>
          </a:solidFill>
          <a:latin typeface="Arial" pitchFamily="-106" charset="0"/>
        </a:defRPr>
      </a:lvl8pPr>
      <a:lvl9pPr marL="1828800" algn="l" rtl="0" eaLnBrk="1" fontAlgn="base" hangingPunct="1">
        <a:spcBef>
          <a:spcPct val="0"/>
        </a:spcBef>
        <a:spcAft>
          <a:spcPct val="0"/>
        </a:spcAft>
        <a:defRPr sz="2800" b="1">
          <a:solidFill>
            <a:srgbClr val="0078C1"/>
          </a:solidFill>
          <a:latin typeface="Arial" pitchFamily="-106" charset="0"/>
        </a:defRPr>
      </a:lvl9pPr>
    </p:titleStyle>
    <p:bodyStyle>
      <a:lvl1pPr marL="198438" indent="-198438" algn="l" rtl="0" eaLnBrk="1" fontAlgn="base" hangingPunct="1">
        <a:spcBef>
          <a:spcPts val="1800"/>
        </a:spcBef>
        <a:spcAft>
          <a:spcPct val="0"/>
        </a:spcAft>
        <a:buClr>
          <a:schemeClr val="accent1"/>
        </a:buClr>
        <a:buFont typeface="Wingdings" pitchFamily="2" charset="2"/>
        <a:buChar char="§"/>
        <a:defRPr sz="2000">
          <a:solidFill>
            <a:srgbClr val="000000"/>
          </a:solidFill>
          <a:latin typeface="Arial" pitchFamily="34" charset="0"/>
          <a:ea typeface="+mn-ea"/>
          <a:cs typeface="+mn-cs"/>
        </a:defRPr>
      </a:lvl1pPr>
      <a:lvl2pPr marL="519113" indent="-168275" algn="l" rtl="0" eaLnBrk="1" fontAlgn="base" hangingPunct="1">
        <a:lnSpc>
          <a:spcPct val="95000"/>
        </a:lnSpc>
        <a:spcBef>
          <a:spcPts val="600"/>
        </a:spcBef>
        <a:spcAft>
          <a:spcPct val="0"/>
        </a:spcAft>
        <a:buClr>
          <a:schemeClr val="accent1"/>
        </a:buClr>
        <a:buFont typeface="Arial" panose="020B0604020202020204" pitchFamily="34" charset="0"/>
        <a:buChar char="•"/>
        <a:defRPr>
          <a:solidFill>
            <a:srgbClr val="000000"/>
          </a:solidFill>
          <a:latin typeface="Arial" pitchFamily="34" charset="0"/>
          <a:ea typeface="+mn-ea"/>
          <a:cs typeface="+mn-cs"/>
        </a:defRPr>
      </a:lvl2pPr>
      <a:lvl3pPr marL="860425" indent="-150813" algn="l" rtl="0" eaLnBrk="1" fontAlgn="base" hangingPunct="1">
        <a:lnSpc>
          <a:spcPct val="95000"/>
        </a:lnSpc>
        <a:spcBef>
          <a:spcPct val="30000"/>
        </a:spcBef>
        <a:spcAft>
          <a:spcPct val="0"/>
        </a:spcAft>
        <a:buClr>
          <a:schemeClr val="accent1"/>
        </a:buClr>
        <a:buFont typeface="Arial" panose="020B0604020202020204" pitchFamily="34" charset="0"/>
        <a:buChar char="•"/>
        <a:defRPr sz="1600">
          <a:solidFill>
            <a:srgbClr val="000000"/>
          </a:solidFill>
          <a:latin typeface="Arial" pitchFamily="34" charset="0"/>
          <a:ea typeface="MS PGothic" pitchFamily="34" charset="-128"/>
          <a:cs typeface="+mn-cs"/>
        </a:defRPr>
      </a:lvl3pPr>
      <a:lvl4pPr marL="1203325" indent="-168275" algn="l" rtl="0" eaLnBrk="1" fontAlgn="base" hangingPunct="1">
        <a:lnSpc>
          <a:spcPct val="95000"/>
        </a:lnSpc>
        <a:spcBef>
          <a:spcPct val="15000"/>
        </a:spcBef>
        <a:spcAft>
          <a:spcPct val="0"/>
        </a:spcAft>
        <a:buClr>
          <a:schemeClr val="accent1"/>
        </a:buClr>
        <a:buFont typeface="Arial" panose="020B0604020202020204" pitchFamily="34" charset="0"/>
        <a:buChar char="•"/>
        <a:defRPr sz="1400">
          <a:solidFill>
            <a:srgbClr val="000000"/>
          </a:solidFill>
          <a:latin typeface="Arial" pitchFamily="34" charset="0"/>
          <a:ea typeface="MS PGothic" pitchFamily="34" charset="-128"/>
          <a:cs typeface="+mn-cs"/>
        </a:defRPr>
      </a:lvl4pPr>
      <a:lvl5pPr marL="1485900" indent="-114300" algn="l" rtl="0" eaLnBrk="1" fontAlgn="base" hangingPunct="1">
        <a:lnSpc>
          <a:spcPct val="95000"/>
        </a:lnSpc>
        <a:spcBef>
          <a:spcPct val="15000"/>
        </a:spcBef>
        <a:spcAft>
          <a:spcPct val="0"/>
        </a:spcAft>
        <a:buClr>
          <a:schemeClr val="accent1"/>
        </a:buClr>
        <a:buFont typeface="Arial" panose="020B0604020202020204" pitchFamily="34" charset="0"/>
        <a:buChar char="•"/>
        <a:defRPr sz="1200">
          <a:solidFill>
            <a:srgbClr val="000000"/>
          </a:solidFill>
          <a:latin typeface="Arial" pitchFamily="34" charset="0"/>
          <a:ea typeface="MS PGothic" pitchFamily="34" charset="-128"/>
          <a:cs typeface="+mn-cs"/>
        </a:defRPr>
      </a:lvl5pPr>
      <a:lvl6pPr marL="2514600" indent="-228600" algn="l" rtl="0" eaLnBrk="1" fontAlgn="base" hangingPunct="1">
        <a:spcBef>
          <a:spcPct val="20000"/>
        </a:spcBef>
        <a:spcAft>
          <a:spcPct val="0"/>
        </a:spcAft>
        <a:buClr>
          <a:srgbClr val="0078C1"/>
        </a:buClr>
        <a:buChar char="»"/>
        <a:defRPr sz="1000">
          <a:solidFill>
            <a:schemeClr val="tx1"/>
          </a:solidFill>
          <a:latin typeface="+mn-lt"/>
          <a:ea typeface="+mn-ea"/>
        </a:defRPr>
      </a:lvl6pPr>
      <a:lvl7pPr marL="2971800" indent="-228600" algn="l" rtl="0" eaLnBrk="1" fontAlgn="base" hangingPunct="1">
        <a:spcBef>
          <a:spcPct val="20000"/>
        </a:spcBef>
        <a:spcAft>
          <a:spcPct val="0"/>
        </a:spcAft>
        <a:buClr>
          <a:srgbClr val="0078C1"/>
        </a:buClr>
        <a:buChar char="»"/>
        <a:defRPr sz="1000">
          <a:solidFill>
            <a:schemeClr val="tx1"/>
          </a:solidFill>
          <a:latin typeface="+mn-lt"/>
          <a:ea typeface="+mn-ea"/>
        </a:defRPr>
      </a:lvl7pPr>
      <a:lvl8pPr marL="3429000" indent="-228600" algn="l" rtl="0" eaLnBrk="1" fontAlgn="base" hangingPunct="1">
        <a:spcBef>
          <a:spcPct val="20000"/>
        </a:spcBef>
        <a:spcAft>
          <a:spcPct val="0"/>
        </a:spcAft>
        <a:buClr>
          <a:srgbClr val="0078C1"/>
        </a:buClr>
        <a:buChar char="»"/>
        <a:defRPr sz="1000">
          <a:solidFill>
            <a:schemeClr val="tx1"/>
          </a:solidFill>
          <a:latin typeface="+mn-lt"/>
          <a:ea typeface="+mn-ea"/>
        </a:defRPr>
      </a:lvl8pPr>
      <a:lvl9pPr marL="3886200" indent="-228600" algn="l" rtl="0" eaLnBrk="1" fontAlgn="base" hangingPunct="1">
        <a:spcBef>
          <a:spcPct val="20000"/>
        </a:spcBef>
        <a:spcAft>
          <a:spcPct val="0"/>
        </a:spcAft>
        <a:buClr>
          <a:srgbClr val="0078C1"/>
        </a:buClr>
        <a:buChar char="»"/>
        <a:defRPr sz="1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33763" y="1876425"/>
            <a:ext cx="5113337" cy="911019"/>
          </a:xfrm>
        </p:spPr>
        <p:txBody>
          <a:bodyPr/>
          <a:lstStyle/>
          <a:p>
            <a:r>
              <a:rPr lang="en-US" dirty="0" err="1"/>
              <a:t>Git</a:t>
            </a:r>
            <a:r>
              <a:rPr lang="en-US" dirty="0"/>
              <a:t> and GitHub for Complete Beginners</a:t>
            </a:r>
          </a:p>
        </p:txBody>
      </p:sp>
      <p:sp>
        <p:nvSpPr>
          <p:cNvPr id="8" name="Text Placeholder 7"/>
          <p:cNvSpPr>
            <a:spLocks noGrp="1"/>
          </p:cNvSpPr>
          <p:nvPr>
            <p:ph type="body" sz="quarter" idx="10"/>
          </p:nvPr>
        </p:nvSpPr>
        <p:spPr>
          <a:xfrm>
            <a:off x="3436938" y="5408396"/>
            <a:ext cx="4765768" cy="584730"/>
          </a:xfrm>
        </p:spPr>
        <p:txBody>
          <a:bodyPr/>
          <a:lstStyle/>
          <a:p>
            <a:r>
              <a:rPr lang="en-US" dirty="0"/>
              <a:t>August 2014</a:t>
            </a:r>
          </a:p>
        </p:txBody>
      </p:sp>
      <p:sp>
        <p:nvSpPr>
          <p:cNvPr id="2" name="Subtitle 1"/>
          <p:cNvSpPr>
            <a:spLocks noGrp="1"/>
          </p:cNvSpPr>
          <p:nvPr>
            <p:ph type="subTitle" idx="1"/>
          </p:nvPr>
        </p:nvSpPr>
        <p:spPr/>
        <p:txBody>
          <a:bodyPr/>
          <a:lstStyle/>
          <a:p>
            <a:endParaRPr lang="en-US" dirty="0"/>
          </a:p>
          <a:p>
            <a:r>
              <a:rPr lang="en-US" dirty="0"/>
              <a:t>Neal Humphrey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 what’s up with these snapshots?</a:t>
            </a:r>
          </a:p>
        </p:txBody>
      </p:sp>
      <p:sp>
        <p:nvSpPr>
          <p:cNvPr id="5" name="Rounded Rectangle 4"/>
          <p:cNvSpPr/>
          <p:nvPr/>
        </p:nvSpPr>
        <p:spPr bwMode="auto">
          <a:xfrm>
            <a:off x="5167993" y="5510892"/>
            <a:ext cx="1396092" cy="391885"/>
          </a:xfrm>
          <a:prstGeom prst="roundRect">
            <a:avLst/>
          </a:prstGeom>
          <a:solidFill>
            <a:srgbClr val="DAC2EC"/>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Arial" pitchFamily="-106" charset="0"/>
              </a:rPr>
              <a:t>1a</a:t>
            </a:r>
            <a:endParaRPr kumimoji="0" lang="en-US" sz="1800" b="0" i="0" u="none" strike="noStrike" cap="none" normalizeH="0" baseline="0" dirty="0">
              <a:ln>
                <a:noFill/>
              </a:ln>
              <a:solidFill>
                <a:schemeClr val="tx1"/>
              </a:solidFill>
              <a:effectLst/>
              <a:latin typeface="Arial" pitchFamily="-106" charset="0"/>
            </a:endParaRPr>
          </a:p>
        </p:txBody>
      </p:sp>
      <p:sp>
        <p:nvSpPr>
          <p:cNvPr id="6" name="Rounded Rectangle 5"/>
          <p:cNvSpPr/>
          <p:nvPr/>
        </p:nvSpPr>
        <p:spPr bwMode="auto">
          <a:xfrm>
            <a:off x="5167993" y="4855026"/>
            <a:ext cx="1396092" cy="391885"/>
          </a:xfrm>
          <a:prstGeom prst="roundRect">
            <a:avLst/>
          </a:prstGeom>
          <a:solidFill>
            <a:srgbClr val="DAC2EC"/>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Arial" pitchFamily="-106" charset="0"/>
              </a:rPr>
              <a:t>2a</a:t>
            </a:r>
            <a:endParaRPr kumimoji="0" lang="en-US" sz="1800" b="0" i="0" u="none" strike="noStrike" cap="none" normalizeH="0" baseline="0" dirty="0">
              <a:ln>
                <a:noFill/>
              </a:ln>
              <a:solidFill>
                <a:schemeClr val="tx1"/>
              </a:solidFill>
              <a:effectLst/>
              <a:latin typeface="Arial" pitchFamily="-106" charset="0"/>
            </a:endParaRPr>
          </a:p>
        </p:txBody>
      </p:sp>
      <p:sp>
        <p:nvSpPr>
          <p:cNvPr id="7" name="Rounded Rectangle 6"/>
          <p:cNvSpPr/>
          <p:nvPr/>
        </p:nvSpPr>
        <p:spPr bwMode="auto">
          <a:xfrm>
            <a:off x="7230836" y="4207321"/>
            <a:ext cx="1396092" cy="391885"/>
          </a:xfrm>
          <a:prstGeom prst="roundRect">
            <a:avLst/>
          </a:prstGeom>
          <a:solidFill>
            <a:srgbClr val="DAC2EC"/>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Arial" pitchFamily="-106" charset="0"/>
              </a:rPr>
              <a:t>1b</a:t>
            </a:r>
            <a:endParaRPr kumimoji="0" lang="en-US" sz="1800" b="0" i="0" u="none" strike="noStrike" cap="none" normalizeH="0" baseline="0" dirty="0">
              <a:ln>
                <a:noFill/>
              </a:ln>
              <a:solidFill>
                <a:schemeClr val="tx1"/>
              </a:solidFill>
              <a:effectLst/>
              <a:latin typeface="Arial" pitchFamily="-106" charset="0"/>
            </a:endParaRPr>
          </a:p>
        </p:txBody>
      </p:sp>
      <p:sp>
        <p:nvSpPr>
          <p:cNvPr id="8" name="Rounded Rectangle 7"/>
          <p:cNvSpPr/>
          <p:nvPr/>
        </p:nvSpPr>
        <p:spPr bwMode="auto">
          <a:xfrm>
            <a:off x="5167993" y="4207321"/>
            <a:ext cx="1396092" cy="391885"/>
          </a:xfrm>
          <a:prstGeom prst="roundRect">
            <a:avLst/>
          </a:prstGeom>
          <a:solidFill>
            <a:srgbClr val="DAC2EC"/>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Arial" pitchFamily="-106" charset="0"/>
              </a:rPr>
              <a:t>3a</a:t>
            </a:r>
            <a:endParaRPr kumimoji="0" lang="en-US" sz="1800" b="0" i="0" u="none" strike="noStrike" cap="none" normalizeH="0" baseline="0" dirty="0">
              <a:ln>
                <a:noFill/>
              </a:ln>
              <a:solidFill>
                <a:schemeClr val="tx1"/>
              </a:solidFill>
              <a:effectLst/>
              <a:latin typeface="Arial" pitchFamily="-106" charset="0"/>
            </a:endParaRPr>
          </a:p>
        </p:txBody>
      </p:sp>
      <p:sp>
        <p:nvSpPr>
          <p:cNvPr id="9" name="Rounded Rectangle 8"/>
          <p:cNvSpPr/>
          <p:nvPr/>
        </p:nvSpPr>
        <p:spPr bwMode="auto">
          <a:xfrm>
            <a:off x="7230836" y="3535128"/>
            <a:ext cx="1396092" cy="391885"/>
          </a:xfrm>
          <a:prstGeom prst="roundRect">
            <a:avLst/>
          </a:prstGeom>
          <a:solidFill>
            <a:srgbClr val="B381D9"/>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Arial" pitchFamily="-106" charset="0"/>
              </a:rPr>
              <a:t>2b</a:t>
            </a:r>
            <a:endParaRPr kumimoji="0" lang="en-US" sz="1800" b="0" i="0" u="none" strike="noStrike" cap="none" normalizeH="0" baseline="0" dirty="0">
              <a:ln>
                <a:noFill/>
              </a:ln>
              <a:solidFill>
                <a:schemeClr val="tx1"/>
              </a:solidFill>
              <a:effectLst/>
              <a:latin typeface="Arial" pitchFamily="-106" charset="0"/>
            </a:endParaRPr>
          </a:p>
        </p:txBody>
      </p:sp>
      <p:sp>
        <p:nvSpPr>
          <p:cNvPr id="10" name="Rounded Rectangle 9"/>
          <p:cNvSpPr/>
          <p:nvPr/>
        </p:nvSpPr>
        <p:spPr bwMode="auto">
          <a:xfrm>
            <a:off x="5167993" y="3535128"/>
            <a:ext cx="1396092" cy="391885"/>
          </a:xfrm>
          <a:prstGeom prst="roundRect">
            <a:avLst/>
          </a:prstGeom>
          <a:solidFill>
            <a:srgbClr val="DAC2EC"/>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Arial" pitchFamily="-106" charset="0"/>
              </a:rPr>
              <a:t>3y</a:t>
            </a:r>
            <a:endParaRPr kumimoji="0" lang="en-US" sz="1800" b="0" i="0" u="none" strike="noStrike" cap="none" normalizeH="0" baseline="0" dirty="0">
              <a:ln>
                <a:noFill/>
              </a:ln>
              <a:solidFill>
                <a:schemeClr val="tx1"/>
              </a:solidFill>
              <a:effectLst/>
              <a:latin typeface="Arial" pitchFamily="-106" charset="0"/>
            </a:endParaRPr>
          </a:p>
        </p:txBody>
      </p:sp>
      <p:sp>
        <p:nvSpPr>
          <p:cNvPr id="11" name="Rounded Rectangle 10"/>
          <p:cNvSpPr/>
          <p:nvPr/>
        </p:nvSpPr>
        <p:spPr bwMode="auto">
          <a:xfrm>
            <a:off x="7014482" y="1103089"/>
            <a:ext cx="547007" cy="300719"/>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106" charset="0"/>
            </a:endParaRPr>
          </a:p>
        </p:txBody>
      </p:sp>
      <p:sp>
        <p:nvSpPr>
          <p:cNvPr id="12" name="Rounded Rectangle 11"/>
          <p:cNvSpPr/>
          <p:nvPr/>
        </p:nvSpPr>
        <p:spPr bwMode="auto">
          <a:xfrm>
            <a:off x="7014482" y="1191536"/>
            <a:ext cx="1828800" cy="1396093"/>
          </a:xfrm>
          <a:prstGeom prst="roundRect">
            <a:avLst>
              <a:gd name="adj" fmla="val 0"/>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106" charset="0"/>
            </a:endParaRPr>
          </a:p>
        </p:txBody>
      </p:sp>
      <p:sp>
        <p:nvSpPr>
          <p:cNvPr id="14" name="Rounded Rectangle 13"/>
          <p:cNvSpPr/>
          <p:nvPr/>
        </p:nvSpPr>
        <p:spPr bwMode="auto">
          <a:xfrm>
            <a:off x="7160986" y="2132469"/>
            <a:ext cx="475796" cy="268289"/>
          </a:xfrm>
          <a:prstGeom prst="roundRect">
            <a:avLst/>
          </a:prstGeom>
          <a:solidFill>
            <a:schemeClr val="bg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Arial" pitchFamily="-106" charset="0"/>
              </a:rPr>
              <a:t>C</a:t>
            </a:r>
            <a:endParaRPr kumimoji="0" lang="en-US" sz="1800" b="0" i="0" u="none" strike="noStrike" cap="none" normalizeH="0" baseline="0" dirty="0">
              <a:ln>
                <a:noFill/>
              </a:ln>
              <a:solidFill>
                <a:schemeClr val="tx1"/>
              </a:solidFill>
              <a:effectLst/>
              <a:latin typeface="Arial" pitchFamily="-106" charset="0"/>
            </a:endParaRPr>
          </a:p>
        </p:txBody>
      </p:sp>
      <p:sp>
        <p:nvSpPr>
          <p:cNvPr id="15" name="Rounded Rectangle 14"/>
          <p:cNvSpPr/>
          <p:nvPr/>
        </p:nvSpPr>
        <p:spPr bwMode="auto">
          <a:xfrm>
            <a:off x="7160986" y="1748295"/>
            <a:ext cx="475796" cy="268289"/>
          </a:xfrm>
          <a:prstGeom prst="roundRect">
            <a:avLst/>
          </a:prstGeom>
          <a:solidFill>
            <a:schemeClr val="bg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106" charset="0"/>
              </a:rPr>
              <a:t>B</a:t>
            </a:r>
          </a:p>
        </p:txBody>
      </p:sp>
      <p:sp>
        <p:nvSpPr>
          <p:cNvPr id="16" name="Rounded Rectangle 15"/>
          <p:cNvSpPr/>
          <p:nvPr/>
        </p:nvSpPr>
        <p:spPr bwMode="auto">
          <a:xfrm>
            <a:off x="8022863" y="2132469"/>
            <a:ext cx="769618" cy="268289"/>
          </a:xfrm>
          <a:prstGeom prst="round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Arial" pitchFamily="-106" charset="0"/>
              </a:rPr>
              <a:t>.</a:t>
            </a:r>
            <a:r>
              <a:rPr lang="en-US" dirty="0" err="1">
                <a:latin typeface="Arial" pitchFamily="-106" charset="0"/>
              </a:rPr>
              <a:t>git</a:t>
            </a:r>
            <a:endParaRPr kumimoji="0" lang="en-US" sz="1800" b="0" i="0" u="none" strike="noStrike" cap="none" normalizeH="0" baseline="0" dirty="0">
              <a:ln>
                <a:noFill/>
              </a:ln>
              <a:solidFill>
                <a:schemeClr val="tx1"/>
              </a:solidFill>
              <a:effectLst/>
              <a:latin typeface="Arial" pitchFamily="-106" charset="0"/>
            </a:endParaRPr>
          </a:p>
        </p:txBody>
      </p:sp>
      <p:cxnSp>
        <p:nvCxnSpPr>
          <p:cNvPr id="19" name="Straight Connector 18"/>
          <p:cNvCxnSpPr>
            <a:stCxn id="5" idx="0"/>
            <a:endCxn id="6" idx="2"/>
          </p:cNvCxnSpPr>
          <p:nvPr/>
        </p:nvCxnSpPr>
        <p:spPr bwMode="auto">
          <a:xfrm flipV="1">
            <a:off x="5866039" y="5246911"/>
            <a:ext cx="0" cy="263981"/>
          </a:xfrm>
          <a:prstGeom prst="line">
            <a:avLst/>
          </a:prstGeom>
          <a:solidFill>
            <a:schemeClr val="accent1"/>
          </a:solidFill>
          <a:ln w="28575" cap="flat" cmpd="sng" algn="ctr">
            <a:solidFill>
              <a:srgbClr val="454539"/>
            </a:solidFill>
            <a:prstDash val="solid"/>
            <a:round/>
            <a:headEnd type="none" w="med" len="med"/>
            <a:tailEnd type="none" w="med" len="med"/>
          </a:ln>
          <a:effectLst/>
        </p:spPr>
      </p:cxnSp>
      <p:cxnSp>
        <p:nvCxnSpPr>
          <p:cNvPr id="22" name="Straight Connector 21"/>
          <p:cNvCxnSpPr>
            <a:stCxn id="8" idx="0"/>
            <a:endCxn id="10" idx="2"/>
          </p:cNvCxnSpPr>
          <p:nvPr/>
        </p:nvCxnSpPr>
        <p:spPr bwMode="auto">
          <a:xfrm flipV="1">
            <a:off x="5866039" y="3927013"/>
            <a:ext cx="0" cy="280308"/>
          </a:xfrm>
          <a:prstGeom prst="line">
            <a:avLst/>
          </a:prstGeom>
          <a:solidFill>
            <a:schemeClr val="accent1"/>
          </a:solidFill>
          <a:ln w="28575" cap="flat" cmpd="sng" algn="ctr">
            <a:solidFill>
              <a:srgbClr val="454539"/>
            </a:solidFill>
            <a:prstDash val="solid"/>
            <a:round/>
            <a:headEnd type="none" w="med" len="med"/>
            <a:tailEnd type="none" w="med" len="med"/>
          </a:ln>
          <a:effectLst/>
        </p:spPr>
      </p:cxnSp>
      <p:cxnSp>
        <p:nvCxnSpPr>
          <p:cNvPr id="23" name="Straight Connector 22"/>
          <p:cNvCxnSpPr>
            <a:stCxn id="6" idx="0"/>
            <a:endCxn id="8" idx="2"/>
          </p:cNvCxnSpPr>
          <p:nvPr/>
        </p:nvCxnSpPr>
        <p:spPr bwMode="auto">
          <a:xfrm flipV="1">
            <a:off x="5866039" y="4599206"/>
            <a:ext cx="0" cy="255820"/>
          </a:xfrm>
          <a:prstGeom prst="line">
            <a:avLst/>
          </a:prstGeom>
          <a:solidFill>
            <a:schemeClr val="accent1"/>
          </a:solidFill>
          <a:ln w="28575" cap="flat" cmpd="sng" algn="ctr">
            <a:solidFill>
              <a:srgbClr val="454539"/>
            </a:solidFill>
            <a:prstDash val="solid"/>
            <a:round/>
            <a:headEnd type="none" w="med" len="med"/>
            <a:tailEnd type="none" w="med" len="med"/>
          </a:ln>
          <a:effectLst/>
        </p:spPr>
      </p:cxnSp>
      <p:cxnSp>
        <p:nvCxnSpPr>
          <p:cNvPr id="24" name="Straight Connector 23"/>
          <p:cNvCxnSpPr>
            <a:stCxn id="7" idx="0"/>
            <a:endCxn id="9" idx="2"/>
          </p:cNvCxnSpPr>
          <p:nvPr/>
        </p:nvCxnSpPr>
        <p:spPr bwMode="auto">
          <a:xfrm flipV="1">
            <a:off x="7928882" y="3927013"/>
            <a:ext cx="0" cy="280308"/>
          </a:xfrm>
          <a:prstGeom prst="line">
            <a:avLst/>
          </a:prstGeom>
          <a:solidFill>
            <a:schemeClr val="accent1"/>
          </a:solidFill>
          <a:ln w="28575" cap="flat" cmpd="sng" algn="ctr">
            <a:solidFill>
              <a:srgbClr val="454539"/>
            </a:solidFill>
            <a:prstDash val="solid"/>
            <a:round/>
            <a:headEnd type="none" w="med" len="med"/>
            <a:tailEnd type="none" w="med" len="med"/>
          </a:ln>
          <a:effectLst/>
        </p:spPr>
      </p:cxnSp>
      <p:cxnSp>
        <p:nvCxnSpPr>
          <p:cNvPr id="32" name="Straight Connector 31"/>
          <p:cNvCxnSpPr>
            <a:stCxn id="7" idx="2"/>
            <a:endCxn id="5" idx="3"/>
          </p:cNvCxnSpPr>
          <p:nvPr/>
        </p:nvCxnSpPr>
        <p:spPr bwMode="auto">
          <a:xfrm flipH="1">
            <a:off x="6564085" y="4599206"/>
            <a:ext cx="1364797" cy="1107629"/>
          </a:xfrm>
          <a:prstGeom prst="line">
            <a:avLst/>
          </a:prstGeom>
          <a:solidFill>
            <a:schemeClr val="accent1"/>
          </a:solidFill>
          <a:ln w="28575" cap="flat" cmpd="sng" algn="ctr">
            <a:solidFill>
              <a:srgbClr val="454539"/>
            </a:solidFill>
            <a:prstDash val="solid"/>
            <a:round/>
            <a:headEnd type="none" w="med" len="med"/>
            <a:tailEnd type="none" w="med" len="med"/>
          </a:ln>
          <a:effectLst/>
        </p:spPr>
      </p:cxnSp>
      <p:cxnSp>
        <p:nvCxnSpPr>
          <p:cNvPr id="35" name="Straight Arrow Connector 34"/>
          <p:cNvCxnSpPr>
            <a:stCxn id="36" idx="2"/>
          </p:cNvCxnSpPr>
          <p:nvPr/>
        </p:nvCxnSpPr>
        <p:spPr bwMode="auto">
          <a:xfrm>
            <a:off x="7858002" y="3222384"/>
            <a:ext cx="70880" cy="229481"/>
          </a:xfrm>
          <a:prstGeom prst="straightConnector1">
            <a:avLst/>
          </a:prstGeom>
          <a:solidFill>
            <a:schemeClr val="accent1"/>
          </a:solidFill>
          <a:ln w="25400" cap="flat" cmpd="sng" algn="ctr">
            <a:solidFill>
              <a:srgbClr val="7030A0"/>
            </a:solidFill>
            <a:prstDash val="solid"/>
            <a:round/>
            <a:headEnd type="none" w="med" len="med"/>
            <a:tailEnd type="arrow"/>
          </a:ln>
          <a:effectLst/>
        </p:spPr>
      </p:cxnSp>
      <p:sp>
        <p:nvSpPr>
          <p:cNvPr id="36" name="TextBox 35"/>
          <p:cNvSpPr txBox="1"/>
          <p:nvPr/>
        </p:nvSpPr>
        <p:spPr>
          <a:xfrm>
            <a:off x="7089075" y="2914607"/>
            <a:ext cx="1537853" cy="307777"/>
          </a:xfrm>
          <a:prstGeom prst="rect">
            <a:avLst/>
          </a:prstGeom>
          <a:noFill/>
        </p:spPr>
        <p:txBody>
          <a:bodyPr wrap="square" rtlCol="0">
            <a:spAutoFit/>
          </a:bodyPr>
          <a:lstStyle/>
          <a:p>
            <a:r>
              <a:rPr lang="en-US" sz="1400" dirty="0">
                <a:solidFill>
                  <a:srgbClr val="7030A0"/>
                </a:solidFill>
              </a:rPr>
              <a:t>the new HEAD</a:t>
            </a:r>
          </a:p>
        </p:txBody>
      </p:sp>
      <p:sp>
        <p:nvSpPr>
          <p:cNvPr id="47" name="TextBox 46"/>
          <p:cNvSpPr txBox="1"/>
          <p:nvPr/>
        </p:nvSpPr>
        <p:spPr>
          <a:xfrm>
            <a:off x="4487199" y="2209767"/>
            <a:ext cx="1502138" cy="307777"/>
          </a:xfrm>
          <a:prstGeom prst="rect">
            <a:avLst/>
          </a:prstGeom>
          <a:noFill/>
        </p:spPr>
        <p:txBody>
          <a:bodyPr wrap="square" rtlCol="0">
            <a:spAutoFit/>
          </a:bodyPr>
          <a:lstStyle/>
          <a:p>
            <a:r>
              <a:rPr lang="en-US" sz="1400" dirty="0">
                <a:solidFill>
                  <a:srgbClr val="7030A0"/>
                </a:solidFill>
              </a:rPr>
              <a:t>The 2z snapshot</a:t>
            </a:r>
          </a:p>
        </p:txBody>
      </p:sp>
      <p:cxnSp>
        <p:nvCxnSpPr>
          <p:cNvPr id="49" name="Straight Arrow Connector 48"/>
          <p:cNvCxnSpPr/>
          <p:nvPr/>
        </p:nvCxnSpPr>
        <p:spPr bwMode="auto">
          <a:xfrm>
            <a:off x="6010135" y="2349541"/>
            <a:ext cx="719034" cy="0"/>
          </a:xfrm>
          <a:prstGeom prst="straightConnector1">
            <a:avLst/>
          </a:prstGeom>
          <a:solidFill>
            <a:schemeClr val="accent1"/>
          </a:solidFill>
          <a:ln w="25400" cap="flat" cmpd="sng" algn="ctr">
            <a:solidFill>
              <a:srgbClr val="7030A0"/>
            </a:solidFill>
            <a:prstDash val="solid"/>
            <a:round/>
            <a:headEnd type="none" w="med" len="med"/>
            <a:tailEnd type="arrow"/>
          </a:ln>
          <a:effectLst/>
        </p:spPr>
      </p:cxnSp>
      <p:sp>
        <p:nvSpPr>
          <p:cNvPr id="33" name="Rounded Rectangle 32"/>
          <p:cNvSpPr/>
          <p:nvPr/>
        </p:nvSpPr>
        <p:spPr bwMode="auto">
          <a:xfrm>
            <a:off x="7160986" y="1361910"/>
            <a:ext cx="475796" cy="268289"/>
          </a:xfrm>
          <a:prstGeom prst="roundRect">
            <a:avLst/>
          </a:prstGeom>
          <a:solidFill>
            <a:schemeClr val="accent5"/>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106" charset="0"/>
              </a:rPr>
              <a:t>A’</a:t>
            </a:r>
          </a:p>
        </p:txBody>
      </p:sp>
      <p:sp>
        <p:nvSpPr>
          <p:cNvPr id="34" name="Rounded Rectangle 33"/>
          <p:cNvSpPr/>
          <p:nvPr/>
        </p:nvSpPr>
        <p:spPr bwMode="auto">
          <a:xfrm>
            <a:off x="7846786" y="1361910"/>
            <a:ext cx="475796" cy="268289"/>
          </a:xfrm>
          <a:prstGeom prst="roundRect">
            <a:avLst/>
          </a:prstGeom>
          <a:solidFill>
            <a:schemeClr val="accent5"/>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Arial" pitchFamily="-106" charset="0"/>
              </a:rPr>
              <a:t>D</a:t>
            </a:r>
            <a:endParaRPr kumimoji="0" lang="en-US" sz="1800" b="0" i="0" u="none" strike="noStrike" cap="none" normalizeH="0" baseline="0" dirty="0">
              <a:ln>
                <a:noFill/>
              </a:ln>
              <a:solidFill>
                <a:schemeClr val="tx1"/>
              </a:solidFill>
              <a:effectLst/>
              <a:latin typeface="Arial" pitchFamily="-106" charset="0"/>
            </a:endParaRPr>
          </a:p>
        </p:txBody>
      </p:sp>
      <p:sp>
        <p:nvSpPr>
          <p:cNvPr id="37" name="TextBox 36"/>
          <p:cNvSpPr txBox="1"/>
          <p:nvPr/>
        </p:nvSpPr>
        <p:spPr>
          <a:xfrm>
            <a:off x="4466401" y="1271691"/>
            <a:ext cx="2356712" cy="307777"/>
          </a:xfrm>
          <a:prstGeom prst="rect">
            <a:avLst/>
          </a:prstGeom>
          <a:noFill/>
        </p:spPr>
        <p:txBody>
          <a:bodyPr wrap="square" rtlCol="0">
            <a:spAutoFit/>
          </a:bodyPr>
          <a:lstStyle/>
          <a:p>
            <a:r>
              <a:rPr lang="en-US" sz="1400" dirty="0" err="1"/>
              <a:t>git</a:t>
            </a:r>
            <a:r>
              <a:rPr lang="en-US" sz="1400" dirty="0"/>
              <a:t> checkout branch-name</a:t>
            </a:r>
          </a:p>
        </p:txBody>
      </p:sp>
      <p:sp>
        <p:nvSpPr>
          <p:cNvPr id="20" name="Text Placeholder 19"/>
          <p:cNvSpPr>
            <a:spLocks noGrp="1"/>
          </p:cNvSpPr>
          <p:nvPr>
            <p:ph type="body" sz="quarter" idx="10"/>
          </p:nvPr>
        </p:nvSpPr>
        <p:spPr>
          <a:xfrm>
            <a:off x="591670" y="1600206"/>
            <a:ext cx="3265435" cy="3742796"/>
          </a:xfrm>
        </p:spPr>
        <p:txBody>
          <a:bodyPr/>
          <a:lstStyle/>
          <a:p>
            <a:r>
              <a:rPr lang="en-US" dirty="0"/>
              <a:t>Changing branches changes to that branch’s head (the most recent commit) </a:t>
            </a:r>
          </a:p>
          <a:p>
            <a:r>
              <a:rPr lang="en-US" dirty="0" err="1"/>
              <a:t>Git</a:t>
            </a:r>
            <a:r>
              <a:rPr lang="en-US" dirty="0"/>
              <a:t> changes the actual content of the folder – deleting and adding files as needed. You can restore the old version by switching branches again.</a:t>
            </a:r>
          </a:p>
          <a:p>
            <a:endParaRPr lang="en-US" dirty="0"/>
          </a:p>
        </p:txBody>
      </p:sp>
      <p:sp>
        <p:nvSpPr>
          <p:cNvPr id="45" name="Rounded Rectangle 44"/>
          <p:cNvSpPr/>
          <p:nvPr/>
        </p:nvSpPr>
        <p:spPr bwMode="auto">
          <a:xfrm>
            <a:off x="5167993" y="5510891"/>
            <a:ext cx="1396092" cy="391885"/>
          </a:xfrm>
          <a:prstGeom prst="roundRect">
            <a:avLst/>
          </a:prstGeom>
          <a:solidFill>
            <a:srgbClr val="DAC2EC"/>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Arial" pitchFamily="-106" charset="0"/>
              </a:rPr>
              <a:t>1y</a:t>
            </a:r>
            <a:endParaRPr kumimoji="0" lang="en-US" sz="1800" b="0" i="0" u="none" strike="noStrike" cap="none" normalizeH="0" baseline="0" dirty="0">
              <a:ln>
                <a:noFill/>
              </a:ln>
              <a:solidFill>
                <a:schemeClr val="tx1"/>
              </a:solidFill>
              <a:effectLst/>
              <a:latin typeface="Arial" pitchFamily="-106" charset="0"/>
            </a:endParaRPr>
          </a:p>
        </p:txBody>
      </p:sp>
      <p:sp>
        <p:nvSpPr>
          <p:cNvPr id="46" name="Rounded Rectangle 45"/>
          <p:cNvSpPr/>
          <p:nvPr/>
        </p:nvSpPr>
        <p:spPr bwMode="auto">
          <a:xfrm>
            <a:off x="5167993" y="4855025"/>
            <a:ext cx="1396092" cy="391885"/>
          </a:xfrm>
          <a:prstGeom prst="roundRect">
            <a:avLst/>
          </a:prstGeom>
          <a:solidFill>
            <a:srgbClr val="DAC2EC"/>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Arial" pitchFamily="-106" charset="0"/>
              </a:rPr>
              <a:t>2y</a:t>
            </a:r>
            <a:endParaRPr kumimoji="0" lang="en-US" sz="1800" b="0" i="0" u="none" strike="noStrike" cap="none" normalizeH="0" baseline="0" dirty="0">
              <a:ln>
                <a:noFill/>
              </a:ln>
              <a:solidFill>
                <a:schemeClr val="tx1"/>
              </a:solidFill>
              <a:effectLst/>
              <a:latin typeface="Arial" pitchFamily="-106" charset="0"/>
            </a:endParaRPr>
          </a:p>
        </p:txBody>
      </p:sp>
      <p:sp>
        <p:nvSpPr>
          <p:cNvPr id="48" name="Rounded Rectangle 47"/>
          <p:cNvSpPr/>
          <p:nvPr/>
        </p:nvSpPr>
        <p:spPr bwMode="auto">
          <a:xfrm>
            <a:off x="7230836" y="4207320"/>
            <a:ext cx="1396092" cy="391885"/>
          </a:xfrm>
          <a:prstGeom prst="roundRect">
            <a:avLst/>
          </a:prstGeom>
          <a:solidFill>
            <a:srgbClr val="DAC2EC"/>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Arial" pitchFamily="-106" charset="0"/>
              </a:rPr>
              <a:t>1z</a:t>
            </a:r>
            <a:endParaRPr kumimoji="0" lang="en-US" sz="1800" b="0" i="0" u="none" strike="noStrike" cap="none" normalizeH="0" baseline="0" dirty="0">
              <a:ln>
                <a:noFill/>
              </a:ln>
              <a:solidFill>
                <a:schemeClr val="tx1"/>
              </a:solidFill>
              <a:effectLst/>
              <a:latin typeface="Arial" pitchFamily="-106" charset="0"/>
            </a:endParaRPr>
          </a:p>
        </p:txBody>
      </p:sp>
      <p:sp>
        <p:nvSpPr>
          <p:cNvPr id="50" name="Rounded Rectangle 49"/>
          <p:cNvSpPr/>
          <p:nvPr/>
        </p:nvSpPr>
        <p:spPr bwMode="auto">
          <a:xfrm>
            <a:off x="5167993" y="4207320"/>
            <a:ext cx="1396092" cy="391885"/>
          </a:xfrm>
          <a:prstGeom prst="roundRect">
            <a:avLst/>
          </a:prstGeom>
          <a:solidFill>
            <a:srgbClr val="DAC2EC"/>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Arial" pitchFamily="-106" charset="0"/>
              </a:rPr>
              <a:t>3y</a:t>
            </a:r>
            <a:endParaRPr kumimoji="0" lang="en-US" sz="1800" b="0" i="0" u="none" strike="noStrike" cap="none" normalizeH="0" baseline="0" dirty="0">
              <a:ln>
                <a:noFill/>
              </a:ln>
              <a:solidFill>
                <a:schemeClr val="tx1"/>
              </a:solidFill>
              <a:effectLst/>
              <a:latin typeface="Arial" pitchFamily="-106" charset="0"/>
            </a:endParaRPr>
          </a:p>
        </p:txBody>
      </p:sp>
      <p:sp>
        <p:nvSpPr>
          <p:cNvPr id="51" name="Rounded Rectangle 50"/>
          <p:cNvSpPr/>
          <p:nvPr/>
        </p:nvSpPr>
        <p:spPr bwMode="auto">
          <a:xfrm>
            <a:off x="7230836" y="3535127"/>
            <a:ext cx="1396092" cy="391885"/>
          </a:xfrm>
          <a:prstGeom prst="roundRect">
            <a:avLst/>
          </a:prstGeom>
          <a:solidFill>
            <a:srgbClr val="B381D9"/>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Arial" pitchFamily="-106" charset="0"/>
              </a:rPr>
              <a:t>2z</a:t>
            </a:r>
            <a:endParaRPr kumimoji="0" lang="en-US" sz="1800" b="0" i="0" u="none" strike="noStrike" cap="none" normalizeH="0" baseline="0" dirty="0">
              <a:ln>
                <a:noFill/>
              </a:ln>
              <a:solidFill>
                <a:schemeClr val="tx1"/>
              </a:solidFill>
              <a:effectLst/>
              <a:latin typeface="Arial" pitchFamily="-106" charset="0"/>
            </a:endParaRPr>
          </a:p>
        </p:txBody>
      </p:sp>
      <p:sp>
        <p:nvSpPr>
          <p:cNvPr id="52" name="Rounded Rectangle 51"/>
          <p:cNvSpPr/>
          <p:nvPr/>
        </p:nvSpPr>
        <p:spPr bwMode="auto">
          <a:xfrm>
            <a:off x="5167993" y="3535127"/>
            <a:ext cx="1396092" cy="391885"/>
          </a:xfrm>
          <a:prstGeom prst="roundRect">
            <a:avLst/>
          </a:prstGeom>
          <a:solidFill>
            <a:srgbClr val="DAC2EC"/>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Arial" pitchFamily="-106" charset="0"/>
              </a:rPr>
              <a:t>4y</a:t>
            </a:r>
            <a:endParaRPr kumimoji="0" lang="en-US" sz="1800" b="0" i="0" u="none" strike="noStrike" cap="none" normalizeH="0" baseline="0" dirty="0">
              <a:ln>
                <a:noFill/>
              </a:ln>
              <a:solidFill>
                <a:schemeClr val="tx1"/>
              </a:solidFill>
              <a:effectLst/>
              <a:latin typeface="Arial" pitchFamily="-106" charset="0"/>
            </a:endParaRPr>
          </a:p>
        </p:txBody>
      </p:sp>
      <p:cxnSp>
        <p:nvCxnSpPr>
          <p:cNvPr id="53" name="Straight Connector 52"/>
          <p:cNvCxnSpPr>
            <a:stCxn id="45" idx="0"/>
            <a:endCxn id="46" idx="2"/>
          </p:cNvCxnSpPr>
          <p:nvPr/>
        </p:nvCxnSpPr>
        <p:spPr bwMode="auto">
          <a:xfrm flipV="1">
            <a:off x="5866039" y="5246910"/>
            <a:ext cx="0" cy="263981"/>
          </a:xfrm>
          <a:prstGeom prst="line">
            <a:avLst/>
          </a:prstGeom>
          <a:solidFill>
            <a:schemeClr val="accent1"/>
          </a:solidFill>
          <a:ln w="28575" cap="flat" cmpd="sng" algn="ctr">
            <a:solidFill>
              <a:srgbClr val="454539"/>
            </a:solidFill>
            <a:prstDash val="solid"/>
            <a:round/>
            <a:headEnd type="none" w="med" len="med"/>
            <a:tailEnd type="none" w="med" len="med"/>
          </a:ln>
          <a:effectLst/>
        </p:spPr>
      </p:cxnSp>
      <p:cxnSp>
        <p:nvCxnSpPr>
          <p:cNvPr id="54" name="Straight Connector 53"/>
          <p:cNvCxnSpPr>
            <a:stCxn id="50" idx="0"/>
            <a:endCxn id="52" idx="2"/>
          </p:cNvCxnSpPr>
          <p:nvPr/>
        </p:nvCxnSpPr>
        <p:spPr bwMode="auto">
          <a:xfrm flipV="1">
            <a:off x="5866039" y="3927012"/>
            <a:ext cx="0" cy="280308"/>
          </a:xfrm>
          <a:prstGeom prst="line">
            <a:avLst/>
          </a:prstGeom>
          <a:solidFill>
            <a:schemeClr val="accent1"/>
          </a:solidFill>
          <a:ln w="28575" cap="flat" cmpd="sng" algn="ctr">
            <a:solidFill>
              <a:srgbClr val="454539"/>
            </a:solidFill>
            <a:prstDash val="solid"/>
            <a:round/>
            <a:headEnd type="none" w="med" len="med"/>
            <a:tailEnd type="none" w="med" len="med"/>
          </a:ln>
          <a:effectLst/>
        </p:spPr>
      </p:cxnSp>
      <p:cxnSp>
        <p:nvCxnSpPr>
          <p:cNvPr id="55" name="Straight Connector 54"/>
          <p:cNvCxnSpPr>
            <a:stCxn id="46" idx="0"/>
            <a:endCxn id="50" idx="2"/>
          </p:cNvCxnSpPr>
          <p:nvPr/>
        </p:nvCxnSpPr>
        <p:spPr bwMode="auto">
          <a:xfrm flipV="1">
            <a:off x="5866039" y="4599205"/>
            <a:ext cx="0" cy="255820"/>
          </a:xfrm>
          <a:prstGeom prst="line">
            <a:avLst/>
          </a:prstGeom>
          <a:solidFill>
            <a:schemeClr val="accent1"/>
          </a:solidFill>
          <a:ln w="28575" cap="flat" cmpd="sng" algn="ctr">
            <a:solidFill>
              <a:srgbClr val="454539"/>
            </a:solidFill>
            <a:prstDash val="solid"/>
            <a:round/>
            <a:headEnd type="none" w="med" len="med"/>
            <a:tailEnd type="none" w="med" len="med"/>
          </a:ln>
          <a:effectLst/>
        </p:spPr>
      </p:cxnSp>
      <p:cxnSp>
        <p:nvCxnSpPr>
          <p:cNvPr id="56" name="Straight Connector 55"/>
          <p:cNvCxnSpPr>
            <a:stCxn id="48" idx="0"/>
            <a:endCxn id="51" idx="2"/>
          </p:cNvCxnSpPr>
          <p:nvPr/>
        </p:nvCxnSpPr>
        <p:spPr bwMode="auto">
          <a:xfrm flipV="1">
            <a:off x="7928882" y="3927012"/>
            <a:ext cx="0" cy="280308"/>
          </a:xfrm>
          <a:prstGeom prst="line">
            <a:avLst/>
          </a:prstGeom>
          <a:solidFill>
            <a:schemeClr val="accent1"/>
          </a:solidFill>
          <a:ln w="28575" cap="flat" cmpd="sng" algn="ctr">
            <a:solidFill>
              <a:srgbClr val="454539"/>
            </a:solidFill>
            <a:prstDash val="solid"/>
            <a:round/>
            <a:headEnd type="none" w="med" len="med"/>
            <a:tailEnd type="none" w="med" len="med"/>
          </a:ln>
          <a:effectLst/>
        </p:spPr>
      </p:cxnSp>
      <p:cxnSp>
        <p:nvCxnSpPr>
          <p:cNvPr id="57" name="Straight Connector 56"/>
          <p:cNvCxnSpPr>
            <a:stCxn id="48" idx="2"/>
            <a:endCxn id="45" idx="3"/>
          </p:cNvCxnSpPr>
          <p:nvPr/>
        </p:nvCxnSpPr>
        <p:spPr bwMode="auto">
          <a:xfrm flipH="1">
            <a:off x="6564085" y="4599205"/>
            <a:ext cx="1364797" cy="1107629"/>
          </a:xfrm>
          <a:prstGeom prst="line">
            <a:avLst/>
          </a:prstGeom>
          <a:solidFill>
            <a:schemeClr val="accent1"/>
          </a:solidFill>
          <a:ln w="28575" cap="flat" cmpd="sng" algn="ctr">
            <a:solidFill>
              <a:srgbClr val="454539"/>
            </a:solidFill>
            <a:prstDash val="solid"/>
            <a:round/>
            <a:headEnd type="none" w="med" len="med"/>
            <a:tailEnd type="none" w="med" len="med"/>
          </a:ln>
          <a:effectLst/>
        </p:spPr>
      </p:cxnSp>
    </p:spTree>
    <p:extLst>
      <p:ext uri="{BB962C8B-B14F-4D97-AF65-F5344CB8AC3E}">
        <p14:creationId xmlns:p14="http://schemas.microsoft.com/office/powerpoint/2010/main" val="2081614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Basic </a:t>
            </a:r>
            <a:r>
              <a:rPr lang="en-US" dirty="0" err="1"/>
              <a:t>Git</a:t>
            </a:r>
            <a:r>
              <a:rPr lang="en-US" dirty="0"/>
              <a:t> Concept: Branching</a:t>
            </a:r>
          </a:p>
        </p:txBody>
      </p:sp>
      <p:sp>
        <p:nvSpPr>
          <p:cNvPr id="4" name="Text Placeholder 3"/>
          <p:cNvSpPr>
            <a:spLocks noGrp="1"/>
          </p:cNvSpPr>
          <p:nvPr>
            <p:ph type="body" sz="quarter" idx="10"/>
          </p:nvPr>
        </p:nvSpPr>
        <p:spPr>
          <a:xfrm>
            <a:off x="338576" y="1175663"/>
            <a:ext cx="7947211" cy="4229094"/>
          </a:xfrm>
        </p:spPr>
        <p:txBody>
          <a:bodyPr/>
          <a:lstStyle/>
          <a:p>
            <a:r>
              <a:rPr lang="en-US" dirty="0"/>
              <a:t>Branches let multiple people work at the same time</a:t>
            </a:r>
          </a:p>
          <a:p>
            <a:pPr lvl="1"/>
            <a:r>
              <a:rPr lang="en-US" dirty="0"/>
              <a:t>Alice works on ‘cool-new-feature-branch’</a:t>
            </a:r>
          </a:p>
          <a:p>
            <a:pPr lvl="1"/>
            <a:r>
              <a:rPr lang="en-US" dirty="0"/>
              <a:t>Bob works on ‘urgent-bug-fix-branch’</a:t>
            </a:r>
          </a:p>
          <a:p>
            <a:r>
              <a:rPr lang="en-US" dirty="0"/>
              <a:t>Commits let you go back to a previous version of the project</a:t>
            </a:r>
          </a:p>
          <a:p>
            <a:pPr lvl="1"/>
            <a:r>
              <a:rPr lang="en-US" dirty="0"/>
              <a:t>Alice commits when she gets one section of the feature working, e.g. ‘display email’</a:t>
            </a:r>
          </a:p>
          <a:p>
            <a:pPr lvl="1"/>
            <a:r>
              <a:rPr lang="en-US" dirty="0"/>
              <a:t>She tries to then add ‘edit email’, which breaks the tool</a:t>
            </a:r>
          </a:p>
          <a:p>
            <a:pPr lvl="1"/>
            <a:r>
              <a:rPr lang="en-US" dirty="0"/>
              <a:t>She reverts to the ‘display email’ commit, and tries again a new way</a:t>
            </a:r>
          </a:p>
          <a:p>
            <a:r>
              <a:rPr lang="en-US" dirty="0"/>
              <a:t>Every repository has a ‘master’ branch – this should be clean at all times, i.e. this is the current ready-to-use version of the project. </a:t>
            </a:r>
          </a:p>
          <a:p>
            <a:r>
              <a:rPr lang="en-US" dirty="0"/>
              <a:t>Whenever you want to do some development, make a branch first. In general, only one person should work on a branch (make a sub branch if two people need to work)</a:t>
            </a:r>
          </a:p>
        </p:txBody>
      </p:sp>
    </p:spTree>
    <p:extLst>
      <p:ext uri="{BB962C8B-B14F-4D97-AF65-F5344CB8AC3E}">
        <p14:creationId xmlns:p14="http://schemas.microsoft.com/office/powerpoint/2010/main" val="1859927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5348" y="492340"/>
            <a:ext cx="7967515" cy="911019"/>
          </a:xfrm>
        </p:spPr>
        <p:txBody>
          <a:bodyPr/>
          <a:lstStyle/>
          <a:p>
            <a:r>
              <a:rPr lang="en-US" dirty="0"/>
              <a:t>But how do you get these changes back into the ‘master’ branch?</a:t>
            </a:r>
          </a:p>
        </p:txBody>
      </p:sp>
      <p:sp>
        <p:nvSpPr>
          <p:cNvPr id="5" name="Rounded Rectangle 4"/>
          <p:cNvSpPr/>
          <p:nvPr/>
        </p:nvSpPr>
        <p:spPr bwMode="auto">
          <a:xfrm>
            <a:off x="5167993" y="5510892"/>
            <a:ext cx="1396092" cy="391885"/>
          </a:xfrm>
          <a:prstGeom prst="roundRect">
            <a:avLst/>
          </a:prstGeom>
          <a:solidFill>
            <a:srgbClr val="DAC2EC"/>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Arial" pitchFamily="-106" charset="0"/>
              </a:rPr>
              <a:t>1y</a:t>
            </a:r>
            <a:endParaRPr kumimoji="0" lang="en-US" sz="1800" b="0" i="0" u="none" strike="noStrike" cap="none" normalizeH="0" baseline="0" dirty="0">
              <a:ln>
                <a:noFill/>
              </a:ln>
              <a:solidFill>
                <a:schemeClr val="tx1"/>
              </a:solidFill>
              <a:effectLst/>
              <a:latin typeface="Arial" pitchFamily="-106" charset="0"/>
            </a:endParaRPr>
          </a:p>
        </p:txBody>
      </p:sp>
      <p:sp>
        <p:nvSpPr>
          <p:cNvPr id="6" name="Rounded Rectangle 5"/>
          <p:cNvSpPr/>
          <p:nvPr/>
        </p:nvSpPr>
        <p:spPr bwMode="auto">
          <a:xfrm>
            <a:off x="5167993" y="4855026"/>
            <a:ext cx="1396092" cy="391885"/>
          </a:xfrm>
          <a:prstGeom prst="roundRect">
            <a:avLst/>
          </a:prstGeom>
          <a:solidFill>
            <a:srgbClr val="DAC2EC"/>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Arial" pitchFamily="-106" charset="0"/>
              </a:rPr>
              <a:t>2y</a:t>
            </a:r>
            <a:endParaRPr kumimoji="0" lang="en-US" sz="1800" b="0" i="0" u="none" strike="noStrike" cap="none" normalizeH="0" baseline="0" dirty="0">
              <a:ln>
                <a:noFill/>
              </a:ln>
              <a:solidFill>
                <a:schemeClr val="tx1"/>
              </a:solidFill>
              <a:effectLst/>
              <a:latin typeface="Arial" pitchFamily="-106" charset="0"/>
            </a:endParaRPr>
          </a:p>
        </p:txBody>
      </p:sp>
      <p:sp>
        <p:nvSpPr>
          <p:cNvPr id="7" name="Rounded Rectangle 6"/>
          <p:cNvSpPr/>
          <p:nvPr/>
        </p:nvSpPr>
        <p:spPr bwMode="auto">
          <a:xfrm>
            <a:off x="7230836" y="4207321"/>
            <a:ext cx="1396092" cy="391885"/>
          </a:xfrm>
          <a:prstGeom prst="roundRect">
            <a:avLst/>
          </a:prstGeom>
          <a:solidFill>
            <a:srgbClr val="DAC2EC"/>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Arial" pitchFamily="-106" charset="0"/>
              </a:rPr>
              <a:t>1z</a:t>
            </a:r>
            <a:endParaRPr kumimoji="0" lang="en-US" sz="1800" b="0" i="0" u="none" strike="noStrike" cap="none" normalizeH="0" baseline="0" dirty="0">
              <a:ln>
                <a:noFill/>
              </a:ln>
              <a:solidFill>
                <a:schemeClr val="tx1"/>
              </a:solidFill>
              <a:effectLst/>
              <a:latin typeface="Arial" pitchFamily="-106" charset="0"/>
            </a:endParaRPr>
          </a:p>
        </p:txBody>
      </p:sp>
      <p:sp>
        <p:nvSpPr>
          <p:cNvPr id="8" name="Rounded Rectangle 7"/>
          <p:cNvSpPr/>
          <p:nvPr/>
        </p:nvSpPr>
        <p:spPr bwMode="auto">
          <a:xfrm>
            <a:off x="5167993" y="4207321"/>
            <a:ext cx="1396092" cy="391885"/>
          </a:xfrm>
          <a:prstGeom prst="roundRect">
            <a:avLst/>
          </a:prstGeom>
          <a:solidFill>
            <a:srgbClr val="DAC2EC"/>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Arial" pitchFamily="-106" charset="0"/>
              </a:rPr>
              <a:t>3y</a:t>
            </a:r>
            <a:endParaRPr kumimoji="0" lang="en-US" sz="1800" b="0" i="0" u="none" strike="noStrike" cap="none" normalizeH="0" baseline="0" dirty="0">
              <a:ln>
                <a:noFill/>
              </a:ln>
              <a:solidFill>
                <a:schemeClr val="tx1"/>
              </a:solidFill>
              <a:effectLst/>
              <a:latin typeface="Arial" pitchFamily="-106" charset="0"/>
            </a:endParaRPr>
          </a:p>
        </p:txBody>
      </p:sp>
      <p:sp>
        <p:nvSpPr>
          <p:cNvPr id="9" name="Rounded Rectangle 8"/>
          <p:cNvSpPr/>
          <p:nvPr/>
        </p:nvSpPr>
        <p:spPr bwMode="auto">
          <a:xfrm>
            <a:off x="7230836" y="3535128"/>
            <a:ext cx="1396092" cy="391885"/>
          </a:xfrm>
          <a:prstGeom prst="roundRect">
            <a:avLst/>
          </a:prstGeom>
          <a:solidFill>
            <a:srgbClr val="B381D9"/>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Arial" pitchFamily="-106" charset="0"/>
              </a:rPr>
              <a:t>2z</a:t>
            </a:r>
            <a:endParaRPr kumimoji="0" lang="en-US" sz="1800" b="0" i="0" u="none" strike="noStrike" cap="none" normalizeH="0" baseline="0" dirty="0">
              <a:ln>
                <a:noFill/>
              </a:ln>
              <a:solidFill>
                <a:schemeClr val="tx1"/>
              </a:solidFill>
              <a:effectLst/>
              <a:latin typeface="Arial" pitchFamily="-106" charset="0"/>
            </a:endParaRPr>
          </a:p>
        </p:txBody>
      </p:sp>
      <p:sp>
        <p:nvSpPr>
          <p:cNvPr id="10" name="Rounded Rectangle 9"/>
          <p:cNvSpPr/>
          <p:nvPr/>
        </p:nvSpPr>
        <p:spPr bwMode="auto">
          <a:xfrm>
            <a:off x="5167993" y="3535128"/>
            <a:ext cx="1396092" cy="391885"/>
          </a:xfrm>
          <a:prstGeom prst="roundRect">
            <a:avLst/>
          </a:prstGeom>
          <a:solidFill>
            <a:srgbClr val="DAC2EC"/>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Arial" pitchFamily="-106" charset="0"/>
              </a:rPr>
              <a:t>4y</a:t>
            </a:r>
            <a:endParaRPr kumimoji="0" lang="en-US" sz="1800" b="0" i="0" u="none" strike="noStrike" cap="none" normalizeH="0" baseline="0" dirty="0">
              <a:ln>
                <a:noFill/>
              </a:ln>
              <a:solidFill>
                <a:schemeClr val="tx1"/>
              </a:solidFill>
              <a:effectLst/>
              <a:latin typeface="Arial" pitchFamily="-106" charset="0"/>
            </a:endParaRPr>
          </a:p>
        </p:txBody>
      </p:sp>
      <p:sp>
        <p:nvSpPr>
          <p:cNvPr id="11" name="Rounded Rectangle 10"/>
          <p:cNvSpPr/>
          <p:nvPr/>
        </p:nvSpPr>
        <p:spPr bwMode="auto">
          <a:xfrm>
            <a:off x="7014482" y="1103089"/>
            <a:ext cx="547007" cy="300719"/>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106" charset="0"/>
            </a:endParaRPr>
          </a:p>
        </p:txBody>
      </p:sp>
      <p:sp>
        <p:nvSpPr>
          <p:cNvPr id="12" name="Rounded Rectangle 11"/>
          <p:cNvSpPr/>
          <p:nvPr/>
        </p:nvSpPr>
        <p:spPr bwMode="auto">
          <a:xfrm>
            <a:off x="7014482" y="1191536"/>
            <a:ext cx="1828800" cy="1396093"/>
          </a:xfrm>
          <a:prstGeom prst="roundRect">
            <a:avLst>
              <a:gd name="adj" fmla="val 0"/>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106" charset="0"/>
            </a:endParaRPr>
          </a:p>
        </p:txBody>
      </p:sp>
      <p:sp>
        <p:nvSpPr>
          <p:cNvPr id="14" name="Rounded Rectangle 13"/>
          <p:cNvSpPr/>
          <p:nvPr/>
        </p:nvSpPr>
        <p:spPr bwMode="auto">
          <a:xfrm>
            <a:off x="7160986" y="2132469"/>
            <a:ext cx="475796" cy="268289"/>
          </a:xfrm>
          <a:prstGeom prst="roundRect">
            <a:avLst/>
          </a:prstGeom>
          <a:solidFill>
            <a:schemeClr val="bg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Arial" pitchFamily="-106" charset="0"/>
              </a:rPr>
              <a:t>C</a:t>
            </a:r>
            <a:endParaRPr kumimoji="0" lang="en-US" sz="1800" b="0" i="0" u="none" strike="noStrike" cap="none" normalizeH="0" baseline="0" dirty="0">
              <a:ln>
                <a:noFill/>
              </a:ln>
              <a:solidFill>
                <a:schemeClr val="tx1"/>
              </a:solidFill>
              <a:effectLst/>
              <a:latin typeface="Arial" pitchFamily="-106" charset="0"/>
            </a:endParaRPr>
          </a:p>
        </p:txBody>
      </p:sp>
      <p:sp>
        <p:nvSpPr>
          <p:cNvPr id="15" name="Rounded Rectangle 14"/>
          <p:cNvSpPr/>
          <p:nvPr/>
        </p:nvSpPr>
        <p:spPr bwMode="auto">
          <a:xfrm>
            <a:off x="7160986" y="1748295"/>
            <a:ext cx="475796" cy="268289"/>
          </a:xfrm>
          <a:prstGeom prst="roundRect">
            <a:avLst/>
          </a:prstGeom>
          <a:solidFill>
            <a:schemeClr val="bg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106" charset="0"/>
              </a:rPr>
              <a:t>B</a:t>
            </a:r>
          </a:p>
        </p:txBody>
      </p:sp>
      <p:sp>
        <p:nvSpPr>
          <p:cNvPr id="16" name="Rounded Rectangle 15"/>
          <p:cNvSpPr/>
          <p:nvPr/>
        </p:nvSpPr>
        <p:spPr bwMode="auto">
          <a:xfrm>
            <a:off x="8022863" y="2132469"/>
            <a:ext cx="769618" cy="268289"/>
          </a:xfrm>
          <a:prstGeom prst="round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Arial" pitchFamily="-106" charset="0"/>
              </a:rPr>
              <a:t>.</a:t>
            </a:r>
            <a:r>
              <a:rPr lang="en-US" dirty="0" err="1">
                <a:latin typeface="Arial" pitchFamily="-106" charset="0"/>
              </a:rPr>
              <a:t>git</a:t>
            </a:r>
            <a:endParaRPr kumimoji="0" lang="en-US" sz="1800" b="0" i="0" u="none" strike="noStrike" cap="none" normalizeH="0" baseline="0" dirty="0">
              <a:ln>
                <a:noFill/>
              </a:ln>
              <a:solidFill>
                <a:schemeClr val="tx1"/>
              </a:solidFill>
              <a:effectLst/>
              <a:latin typeface="Arial" pitchFamily="-106" charset="0"/>
            </a:endParaRPr>
          </a:p>
        </p:txBody>
      </p:sp>
      <p:cxnSp>
        <p:nvCxnSpPr>
          <p:cNvPr id="19" name="Straight Connector 18"/>
          <p:cNvCxnSpPr>
            <a:stCxn id="5" idx="0"/>
            <a:endCxn id="6" idx="2"/>
          </p:cNvCxnSpPr>
          <p:nvPr/>
        </p:nvCxnSpPr>
        <p:spPr bwMode="auto">
          <a:xfrm flipV="1">
            <a:off x="5866039" y="5246911"/>
            <a:ext cx="0" cy="263981"/>
          </a:xfrm>
          <a:prstGeom prst="line">
            <a:avLst/>
          </a:prstGeom>
          <a:solidFill>
            <a:schemeClr val="accent1"/>
          </a:solidFill>
          <a:ln w="28575" cap="flat" cmpd="sng" algn="ctr">
            <a:solidFill>
              <a:srgbClr val="454539"/>
            </a:solidFill>
            <a:prstDash val="solid"/>
            <a:round/>
            <a:headEnd type="none" w="med" len="med"/>
            <a:tailEnd type="none" w="med" len="med"/>
          </a:ln>
          <a:effectLst/>
        </p:spPr>
      </p:cxnSp>
      <p:cxnSp>
        <p:nvCxnSpPr>
          <p:cNvPr id="22" name="Straight Connector 21"/>
          <p:cNvCxnSpPr>
            <a:stCxn id="8" idx="0"/>
            <a:endCxn id="10" idx="2"/>
          </p:cNvCxnSpPr>
          <p:nvPr/>
        </p:nvCxnSpPr>
        <p:spPr bwMode="auto">
          <a:xfrm flipV="1">
            <a:off x="5866039" y="3927013"/>
            <a:ext cx="0" cy="280308"/>
          </a:xfrm>
          <a:prstGeom prst="line">
            <a:avLst/>
          </a:prstGeom>
          <a:solidFill>
            <a:schemeClr val="accent1"/>
          </a:solidFill>
          <a:ln w="28575" cap="flat" cmpd="sng" algn="ctr">
            <a:solidFill>
              <a:srgbClr val="454539"/>
            </a:solidFill>
            <a:prstDash val="solid"/>
            <a:round/>
            <a:headEnd type="none" w="med" len="med"/>
            <a:tailEnd type="none" w="med" len="med"/>
          </a:ln>
          <a:effectLst/>
        </p:spPr>
      </p:cxnSp>
      <p:cxnSp>
        <p:nvCxnSpPr>
          <p:cNvPr id="23" name="Straight Connector 22"/>
          <p:cNvCxnSpPr>
            <a:stCxn id="6" idx="0"/>
            <a:endCxn id="8" idx="2"/>
          </p:cNvCxnSpPr>
          <p:nvPr/>
        </p:nvCxnSpPr>
        <p:spPr bwMode="auto">
          <a:xfrm flipV="1">
            <a:off x="5866039" y="4599206"/>
            <a:ext cx="0" cy="255820"/>
          </a:xfrm>
          <a:prstGeom prst="line">
            <a:avLst/>
          </a:prstGeom>
          <a:solidFill>
            <a:schemeClr val="accent1"/>
          </a:solidFill>
          <a:ln w="28575" cap="flat" cmpd="sng" algn="ctr">
            <a:solidFill>
              <a:srgbClr val="454539"/>
            </a:solidFill>
            <a:prstDash val="solid"/>
            <a:round/>
            <a:headEnd type="none" w="med" len="med"/>
            <a:tailEnd type="none" w="med" len="med"/>
          </a:ln>
          <a:effectLst/>
        </p:spPr>
      </p:cxnSp>
      <p:cxnSp>
        <p:nvCxnSpPr>
          <p:cNvPr id="24" name="Straight Connector 23"/>
          <p:cNvCxnSpPr>
            <a:stCxn id="7" idx="0"/>
            <a:endCxn id="9" idx="2"/>
          </p:cNvCxnSpPr>
          <p:nvPr/>
        </p:nvCxnSpPr>
        <p:spPr bwMode="auto">
          <a:xfrm flipV="1">
            <a:off x="7928882" y="3927013"/>
            <a:ext cx="0" cy="280308"/>
          </a:xfrm>
          <a:prstGeom prst="line">
            <a:avLst/>
          </a:prstGeom>
          <a:solidFill>
            <a:schemeClr val="accent1"/>
          </a:solidFill>
          <a:ln w="28575" cap="flat" cmpd="sng" algn="ctr">
            <a:solidFill>
              <a:srgbClr val="454539"/>
            </a:solidFill>
            <a:prstDash val="solid"/>
            <a:round/>
            <a:headEnd type="none" w="med" len="med"/>
            <a:tailEnd type="none" w="med" len="med"/>
          </a:ln>
          <a:effectLst/>
        </p:spPr>
      </p:cxnSp>
      <p:cxnSp>
        <p:nvCxnSpPr>
          <p:cNvPr id="32" name="Straight Connector 31"/>
          <p:cNvCxnSpPr>
            <a:stCxn id="7" idx="2"/>
            <a:endCxn id="5" idx="3"/>
          </p:cNvCxnSpPr>
          <p:nvPr/>
        </p:nvCxnSpPr>
        <p:spPr bwMode="auto">
          <a:xfrm flipH="1">
            <a:off x="6564085" y="4599206"/>
            <a:ext cx="1364797" cy="1107629"/>
          </a:xfrm>
          <a:prstGeom prst="line">
            <a:avLst/>
          </a:prstGeom>
          <a:solidFill>
            <a:schemeClr val="accent1"/>
          </a:solidFill>
          <a:ln w="28575" cap="flat" cmpd="sng" algn="ctr">
            <a:solidFill>
              <a:srgbClr val="454539"/>
            </a:solidFill>
            <a:prstDash val="solid"/>
            <a:round/>
            <a:headEnd type="none" w="med" len="med"/>
            <a:tailEnd type="none" w="med" len="med"/>
          </a:ln>
          <a:effectLst/>
        </p:spPr>
      </p:cxnSp>
      <p:sp>
        <p:nvSpPr>
          <p:cNvPr id="33" name="Rounded Rectangle 32"/>
          <p:cNvSpPr/>
          <p:nvPr/>
        </p:nvSpPr>
        <p:spPr bwMode="auto">
          <a:xfrm>
            <a:off x="7160986" y="1361910"/>
            <a:ext cx="475796" cy="268289"/>
          </a:xfrm>
          <a:prstGeom prst="roundRect">
            <a:avLst/>
          </a:prstGeom>
          <a:solidFill>
            <a:schemeClr val="accent5"/>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106" charset="0"/>
              </a:rPr>
              <a:t>A’</a:t>
            </a:r>
          </a:p>
        </p:txBody>
      </p:sp>
      <p:sp>
        <p:nvSpPr>
          <p:cNvPr id="34" name="Rounded Rectangle 33"/>
          <p:cNvSpPr/>
          <p:nvPr/>
        </p:nvSpPr>
        <p:spPr bwMode="auto">
          <a:xfrm>
            <a:off x="7846786" y="1361910"/>
            <a:ext cx="475796" cy="268289"/>
          </a:xfrm>
          <a:prstGeom prst="roundRect">
            <a:avLst/>
          </a:prstGeom>
          <a:solidFill>
            <a:schemeClr val="accent5"/>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Arial" pitchFamily="-106" charset="0"/>
              </a:rPr>
              <a:t>D</a:t>
            </a:r>
            <a:endParaRPr kumimoji="0" lang="en-US" sz="1800" b="0" i="0" u="none" strike="noStrike" cap="none" normalizeH="0" baseline="0" dirty="0">
              <a:ln>
                <a:noFill/>
              </a:ln>
              <a:solidFill>
                <a:schemeClr val="tx1"/>
              </a:solidFill>
              <a:effectLst/>
              <a:latin typeface="Arial" pitchFamily="-106" charset="0"/>
            </a:endParaRPr>
          </a:p>
        </p:txBody>
      </p:sp>
      <p:sp>
        <p:nvSpPr>
          <p:cNvPr id="20" name="Text Placeholder 19"/>
          <p:cNvSpPr>
            <a:spLocks noGrp="1"/>
          </p:cNvSpPr>
          <p:nvPr>
            <p:ph type="body" sz="quarter" idx="10"/>
          </p:nvPr>
        </p:nvSpPr>
        <p:spPr>
          <a:xfrm>
            <a:off x="591670" y="1600205"/>
            <a:ext cx="3265435" cy="4727115"/>
          </a:xfrm>
        </p:spPr>
        <p:txBody>
          <a:bodyPr/>
          <a:lstStyle/>
          <a:p>
            <a:r>
              <a:rPr lang="en-US" dirty="0"/>
              <a:t>merging brings the changes from one branch into another branch. </a:t>
            </a:r>
          </a:p>
          <a:p>
            <a:r>
              <a:rPr lang="en-US" dirty="0"/>
              <a:t>With code (text files) </a:t>
            </a:r>
            <a:r>
              <a:rPr lang="en-US" dirty="0" err="1"/>
              <a:t>git</a:t>
            </a:r>
            <a:r>
              <a:rPr lang="en-US" dirty="0"/>
              <a:t> is pretty smart – it can merge changes to different sections, or let you manually pick which version to use line-by-line</a:t>
            </a:r>
          </a:p>
          <a:p>
            <a:endParaRPr lang="en-US" dirty="0"/>
          </a:p>
        </p:txBody>
      </p:sp>
    </p:spTree>
    <p:extLst>
      <p:ext uri="{BB962C8B-B14F-4D97-AF65-F5344CB8AC3E}">
        <p14:creationId xmlns:p14="http://schemas.microsoft.com/office/powerpoint/2010/main" val="3874932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030" y="475711"/>
            <a:ext cx="8737133" cy="911019"/>
          </a:xfrm>
        </p:spPr>
        <p:txBody>
          <a:bodyPr/>
          <a:lstStyle/>
          <a:p>
            <a:r>
              <a:rPr lang="en-US" dirty="0"/>
              <a:t>But how do you get these changes into the ‘master’ branch?</a:t>
            </a:r>
          </a:p>
        </p:txBody>
      </p:sp>
      <p:sp>
        <p:nvSpPr>
          <p:cNvPr id="5" name="Rounded Rectangle 4"/>
          <p:cNvSpPr/>
          <p:nvPr/>
        </p:nvSpPr>
        <p:spPr bwMode="auto">
          <a:xfrm>
            <a:off x="5167993" y="5510892"/>
            <a:ext cx="1396092" cy="391885"/>
          </a:xfrm>
          <a:prstGeom prst="roundRect">
            <a:avLst/>
          </a:prstGeom>
          <a:solidFill>
            <a:srgbClr val="DAC2EC"/>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Arial" pitchFamily="-106" charset="0"/>
              </a:rPr>
              <a:t>1y</a:t>
            </a:r>
            <a:endParaRPr kumimoji="0" lang="en-US" sz="1800" b="0" i="0" u="none" strike="noStrike" cap="none" normalizeH="0" baseline="0" dirty="0">
              <a:ln>
                <a:noFill/>
              </a:ln>
              <a:solidFill>
                <a:schemeClr val="tx1"/>
              </a:solidFill>
              <a:effectLst/>
              <a:latin typeface="Arial" pitchFamily="-106" charset="0"/>
            </a:endParaRPr>
          </a:p>
        </p:txBody>
      </p:sp>
      <p:sp>
        <p:nvSpPr>
          <p:cNvPr id="6" name="Rounded Rectangle 5"/>
          <p:cNvSpPr/>
          <p:nvPr/>
        </p:nvSpPr>
        <p:spPr bwMode="auto">
          <a:xfrm>
            <a:off x="5167993" y="4855026"/>
            <a:ext cx="1396092" cy="391885"/>
          </a:xfrm>
          <a:prstGeom prst="roundRect">
            <a:avLst/>
          </a:prstGeom>
          <a:solidFill>
            <a:srgbClr val="DAC2EC"/>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Arial" pitchFamily="-106" charset="0"/>
              </a:rPr>
              <a:t>2y</a:t>
            </a:r>
            <a:endParaRPr kumimoji="0" lang="en-US" sz="1800" b="0" i="0" u="none" strike="noStrike" cap="none" normalizeH="0" baseline="0" dirty="0">
              <a:ln>
                <a:noFill/>
              </a:ln>
              <a:solidFill>
                <a:schemeClr val="tx1"/>
              </a:solidFill>
              <a:effectLst/>
              <a:latin typeface="Arial" pitchFamily="-106" charset="0"/>
            </a:endParaRPr>
          </a:p>
        </p:txBody>
      </p:sp>
      <p:sp>
        <p:nvSpPr>
          <p:cNvPr id="7" name="Rounded Rectangle 6"/>
          <p:cNvSpPr/>
          <p:nvPr/>
        </p:nvSpPr>
        <p:spPr bwMode="auto">
          <a:xfrm>
            <a:off x="7230836" y="4207321"/>
            <a:ext cx="1396092" cy="391885"/>
          </a:xfrm>
          <a:prstGeom prst="roundRect">
            <a:avLst/>
          </a:prstGeom>
          <a:solidFill>
            <a:srgbClr val="DAC2EC"/>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Arial" pitchFamily="-106" charset="0"/>
              </a:rPr>
              <a:t>1z</a:t>
            </a:r>
            <a:endParaRPr kumimoji="0" lang="en-US" sz="1800" b="0" i="0" u="none" strike="noStrike" cap="none" normalizeH="0" baseline="0" dirty="0">
              <a:ln>
                <a:noFill/>
              </a:ln>
              <a:solidFill>
                <a:schemeClr val="tx1"/>
              </a:solidFill>
              <a:effectLst/>
              <a:latin typeface="Arial" pitchFamily="-106" charset="0"/>
            </a:endParaRPr>
          </a:p>
        </p:txBody>
      </p:sp>
      <p:sp>
        <p:nvSpPr>
          <p:cNvPr id="8" name="Rounded Rectangle 7"/>
          <p:cNvSpPr/>
          <p:nvPr/>
        </p:nvSpPr>
        <p:spPr bwMode="auto">
          <a:xfrm>
            <a:off x="5167993" y="4207321"/>
            <a:ext cx="1396092" cy="391885"/>
          </a:xfrm>
          <a:prstGeom prst="roundRect">
            <a:avLst/>
          </a:prstGeom>
          <a:solidFill>
            <a:srgbClr val="DAC2EC"/>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Arial" pitchFamily="-106" charset="0"/>
              </a:rPr>
              <a:t>3y</a:t>
            </a:r>
            <a:endParaRPr kumimoji="0" lang="en-US" sz="1800" b="0" i="0" u="none" strike="noStrike" cap="none" normalizeH="0" baseline="0" dirty="0">
              <a:ln>
                <a:noFill/>
              </a:ln>
              <a:solidFill>
                <a:schemeClr val="tx1"/>
              </a:solidFill>
              <a:effectLst/>
              <a:latin typeface="Arial" pitchFamily="-106" charset="0"/>
            </a:endParaRPr>
          </a:p>
        </p:txBody>
      </p:sp>
      <p:sp>
        <p:nvSpPr>
          <p:cNvPr id="9" name="Rounded Rectangle 8"/>
          <p:cNvSpPr/>
          <p:nvPr/>
        </p:nvSpPr>
        <p:spPr bwMode="auto">
          <a:xfrm>
            <a:off x="7230836" y="3535128"/>
            <a:ext cx="1396092" cy="391885"/>
          </a:xfrm>
          <a:prstGeom prst="roundRect">
            <a:avLst/>
          </a:prstGeom>
          <a:solidFill>
            <a:srgbClr val="DAC2EC"/>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Arial" pitchFamily="-106" charset="0"/>
              </a:rPr>
              <a:t>2z</a:t>
            </a:r>
            <a:endParaRPr kumimoji="0" lang="en-US" sz="1800" b="0" i="0" u="none" strike="noStrike" cap="none" normalizeH="0" baseline="0" dirty="0">
              <a:ln>
                <a:noFill/>
              </a:ln>
              <a:solidFill>
                <a:schemeClr val="tx1"/>
              </a:solidFill>
              <a:effectLst/>
              <a:latin typeface="Arial" pitchFamily="-106" charset="0"/>
            </a:endParaRPr>
          </a:p>
        </p:txBody>
      </p:sp>
      <p:sp>
        <p:nvSpPr>
          <p:cNvPr id="10" name="Rounded Rectangle 9"/>
          <p:cNvSpPr/>
          <p:nvPr/>
        </p:nvSpPr>
        <p:spPr bwMode="auto">
          <a:xfrm>
            <a:off x="5167993" y="3535128"/>
            <a:ext cx="1396092" cy="391885"/>
          </a:xfrm>
          <a:prstGeom prst="roundRect">
            <a:avLst/>
          </a:prstGeom>
          <a:solidFill>
            <a:srgbClr val="DAC2EC"/>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Arial" pitchFamily="-106" charset="0"/>
              </a:rPr>
              <a:t>4y</a:t>
            </a:r>
            <a:endParaRPr kumimoji="0" lang="en-US" sz="1800" b="0" i="0" u="none" strike="noStrike" cap="none" normalizeH="0" baseline="0" dirty="0">
              <a:ln>
                <a:noFill/>
              </a:ln>
              <a:solidFill>
                <a:schemeClr val="tx1"/>
              </a:solidFill>
              <a:effectLst/>
              <a:latin typeface="Arial" pitchFamily="-106" charset="0"/>
            </a:endParaRPr>
          </a:p>
        </p:txBody>
      </p:sp>
      <p:sp>
        <p:nvSpPr>
          <p:cNvPr id="11" name="Rounded Rectangle 10"/>
          <p:cNvSpPr/>
          <p:nvPr/>
        </p:nvSpPr>
        <p:spPr bwMode="auto">
          <a:xfrm>
            <a:off x="7014482" y="1103089"/>
            <a:ext cx="547007" cy="300719"/>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106" charset="0"/>
            </a:endParaRPr>
          </a:p>
        </p:txBody>
      </p:sp>
      <p:sp>
        <p:nvSpPr>
          <p:cNvPr id="12" name="Rounded Rectangle 11"/>
          <p:cNvSpPr/>
          <p:nvPr/>
        </p:nvSpPr>
        <p:spPr bwMode="auto">
          <a:xfrm>
            <a:off x="7014482" y="1191536"/>
            <a:ext cx="1828800" cy="1396093"/>
          </a:xfrm>
          <a:prstGeom prst="roundRect">
            <a:avLst>
              <a:gd name="adj" fmla="val 0"/>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106" charset="0"/>
            </a:endParaRPr>
          </a:p>
        </p:txBody>
      </p:sp>
      <p:sp>
        <p:nvSpPr>
          <p:cNvPr id="14" name="Rounded Rectangle 13"/>
          <p:cNvSpPr/>
          <p:nvPr/>
        </p:nvSpPr>
        <p:spPr bwMode="auto">
          <a:xfrm>
            <a:off x="7160986" y="2132469"/>
            <a:ext cx="475796" cy="268289"/>
          </a:xfrm>
          <a:prstGeom prst="roundRect">
            <a:avLst/>
          </a:prstGeom>
          <a:solidFill>
            <a:schemeClr val="bg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Arial" pitchFamily="-106" charset="0"/>
              </a:rPr>
              <a:t>C</a:t>
            </a:r>
            <a:endParaRPr kumimoji="0" lang="en-US" sz="1800" b="0" i="0" u="none" strike="noStrike" cap="none" normalizeH="0" baseline="0" dirty="0">
              <a:ln>
                <a:noFill/>
              </a:ln>
              <a:solidFill>
                <a:schemeClr val="tx1"/>
              </a:solidFill>
              <a:effectLst/>
              <a:latin typeface="Arial" pitchFamily="-106" charset="0"/>
            </a:endParaRPr>
          </a:p>
        </p:txBody>
      </p:sp>
      <p:sp>
        <p:nvSpPr>
          <p:cNvPr id="15" name="Rounded Rectangle 14"/>
          <p:cNvSpPr/>
          <p:nvPr/>
        </p:nvSpPr>
        <p:spPr bwMode="auto">
          <a:xfrm>
            <a:off x="7160986" y="1748295"/>
            <a:ext cx="475796" cy="268289"/>
          </a:xfrm>
          <a:prstGeom prst="roundRect">
            <a:avLst/>
          </a:prstGeom>
          <a:solidFill>
            <a:schemeClr val="bg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106" charset="0"/>
              </a:rPr>
              <a:t>B</a:t>
            </a:r>
          </a:p>
        </p:txBody>
      </p:sp>
      <p:sp>
        <p:nvSpPr>
          <p:cNvPr id="16" name="Rounded Rectangle 15"/>
          <p:cNvSpPr/>
          <p:nvPr/>
        </p:nvSpPr>
        <p:spPr bwMode="auto">
          <a:xfrm>
            <a:off x="8022863" y="2132469"/>
            <a:ext cx="769618" cy="268289"/>
          </a:xfrm>
          <a:prstGeom prst="round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Arial" pitchFamily="-106" charset="0"/>
              </a:rPr>
              <a:t>.</a:t>
            </a:r>
            <a:r>
              <a:rPr lang="en-US" dirty="0" err="1">
                <a:latin typeface="Arial" pitchFamily="-106" charset="0"/>
              </a:rPr>
              <a:t>git</a:t>
            </a:r>
            <a:endParaRPr kumimoji="0" lang="en-US" sz="1800" b="0" i="0" u="none" strike="noStrike" cap="none" normalizeH="0" baseline="0" dirty="0">
              <a:ln>
                <a:noFill/>
              </a:ln>
              <a:solidFill>
                <a:schemeClr val="tx1"/>
              </a:solidFill>
              <a:effectLst/>
              <a:latin typeface="Arial" pitchFamily="-106" charset="0"/>
            </a:endParaRPr>
          </a:p>
        </p:txBody>
      </p:sp>
      <p:cxnSp>
        <p:nvCxnSpPr>
          <p:cNvPr id="19" name="Straight Connector 18"/>
          <p:cNvCxnSpPr>
            <a:stCxn id="5" idx="0"/>
            <a:endCxn id="6" idx="2"/>
          </p:cNvCxnSpPr>
          <p:nvPr/>
        </p:nvCxnSpPr>
        <p:spPr bwMode="auto">
          <a:xfrm flipV="1">
            <a:off x="5866039" y="5246911"/>
            <a:ext cx="0" cy="263981"/>
          </a:xfrm>
          <a:prstGeom prst="line">
            <a:avLst/>
          </a:prstGeom>
          <a:solidFill>
            <a:schemeClr val="accent1"/>
          </a:solidFill>
          <a:ln w="28575" cap="flat" cmpd="sng" algn="ctr">
            <a:solidFill>
              <a:srgbClr val="454539"/>
            </a:solidFill>
            <a:prstDash val="solid"/>
            <a:round/>
            <a:headEnd type="none" w="med" len="med"/>
            <a:tailEnd type="none" w="med" len="med"/>
          </a:ln>
          <a:effectLst/>
        </p:spPr>
      </p:cxnSp>
      <p:cxnSp>
        <p:nvCxnSpPr>
          <p:cNvPr id="22" name="Straight Connector 21"/>
          <p:cNvCxnSpPr>
            <a:stCxn id="8" idx="0"/>
            <a:endCxn id="10" idx="2"/>
          </p:cNvCxnSpPr>
          <p:nvPr/>
        </p:nvCxnSpPr>
        <p:spPr bwMode="auto">
          <a:xfrm flipV="1">
            <a:off x="5866039" y="3927013"/>
            <a:ext cx="0" cy="280308"/>
          </a:xfrm>
          <a:prstGeom prst="line">
            <a:avLst/>
          </a:prstGeom>
          <a:solidFill>
            <a:schemeClr val="accent1"/>
          </a:solidFill>
          <a:ln w="28575" cap="flat" cmpd="sng" algn="ctr">
            <a:solidFill>
              <a:srgbClr val="454539"/>
            </a:solidFill>
            <a:prstDash val="solid"/>
            <a:round/>
            <a:headEnd type="none" w="med" len="med"/>
            <a:tailEnd type="none" w="med" len="med"/>
          </a:ln>
          <a:effectLst/>
        </p:spPr>
      </p:cxnSp>
      <p:cxnSp>
        <p:nvCxnSpPr>
          <p:cNvPr id="23" name="Straight Connector 22"/>
          <p:cNvCxnSpPr>
            <a:stCxn id="6" idx="0"/>
            <a:endCxn id="8" idx="2"/>
          </p:cNvCxnSpPr>
          <p:nvPr/>
        </p:nvCxnSpPr>
        <p:spPr bwMode="auto">
          <a:xfrm flipV="1">
            <a:off x="5866039" y="4599206"/>
            <a:ext cx="0" cy="255820"/>
          </a:xfrm>
          <a:prstGeom prst="line">
            <a:avLst/>
          </a:prstGeom>
          <a:solidFill>
            <a:schemeClr val="accent1"/>
          </a:solidFill>
          <a:ln w="28575" cap="flat" cmpd="sng" algn="ctr">
            <a:solidFill>
              <a:srgbClr val="454539"/>
            </a:solidFill>
            <a:prstDash val="solid"/>
            <a:round/>
            <a:headEnd type="none" w="med" len="med"/>
            <a:tailEnd type="none" w="med" len="med"/>
          </a:ln>
          <a:effectLst/>
        </p:spPr>
      </p:cxnSp>
      <p:cxnSp>
        <p:nvCxnSpPr>
          <p:cNvPr id="24" name="Straight Connector 23"/>
          <p:cNvCxnSpPr>
            <a:stCxn id="7" idx="0"/>
            <a:endCxn id="9" idx="2"/>
          </p:cNvCxnSpPr>
          <p:nvPr/>
        </p:nvCxnSpPr>
        <p:spPr bwMode="auto">
          <a:xfrm flipV="1">
            <a:off x="7928882" y="3927013"/>
            <a:ext cx="0" cy="280308"/>
          </a:xfrm>
          <a:prstGeom prst="line">
            <a:avLst/>
          </a:prstGeom>
          <a:solidFill>
            <a:schemeClr val="accent1"/>
          </a:solidFill>
          <a:ln w="28575" cap="flat" cmpd="sng" algn="ctr">
            <a:solidFill>
              <a:srgbClr val="454539"/>
            </a:solidFill>
            <a:prstDash val="solid"/>
            <a:round/>
            <a:headEnd type="none" w="med" len="med"/>
            <a:tailEnd type="none" w="med" len="med"/>
          </a:ln>
          <a:effectLst/>
        </p:spPr>
      </p:cxnSp>
      <p:cxnSp>
        <p:nvCxnSpPr>
          <p:cNvPr id="32" name="Straight Connector 31"/>
          <p:cNvCxnSpPr>
            <a:stCxn id="7" idx="2"/>
            <a:endCxn id="5" idx="3"/>
          </p:cNvCxnSpPr>
          <p:nvPr/>
        </p:nvCxnSpPr>
        <p:spPr bwMode="auto">
          <a:xfrm flipH="1">
            <a:off x="6564085" y="4599206"/>
            <a:ext cx="1364797" cy="1107629"/>
          </a:xfrm>
          <a:prstGeom prst="line">
            <a:avLst/>
          </a:prstGeom>
          <a:solidFill>
            <a:schemeClr val="accent1"/>
          </a:solidFill>
          <a:ln w="28575" cap="flat" cmpd="sng" algn="ctr">
            <a:solidFill>
              <a:srgbClr val="454539"/>
            </a:solidFill>
            <a:prstDash val="solid"/>
            <a:round/>
            <a:headEnd type="none" w="med" len="med"/>
            <a:tailEnd type="none" w="med" len="med"/>
          </a:ln>
          <a:effectLst/>
        </p:spPr>
      </p:cxnSp>
      <p:sp>
        <p:nvSpPr>
          <p:cNvPr id="33" name="Rounded Rectangle 32"/>
          <p:cNvSpPr/>
          <p:nvPr/>
        </p:nvSpPr>
        <p:spPr bwMode="auto">
          <a:xfrm>
            <a:off x="7160986" y="1361910"/>
            <a:ext cx="475796" cy="268289"/>
          </a:xfrm>
          <a:prstGeom prst="roundRect">
            <a:avLst/>
          </a:prstGeom>
          <a:solidFill>
            <a:schemeClr val="accent5"/>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106" charset="0"/>
              </a:rPr>
              <a:t>A’</a:t>
            </a:r>
          </a:p>
        </p:txBody>
      </p:sp>
      <p:sp>
        <p:nvSpPr>
          <p:cNvPr id="34" name="Rounded Rectangle 33"/>
          <p:cNvSpPr/>
          <p:nvPr/>
        </p:nvSpPr>
        <p:spPr bwMode="auto">
          <a:xfrm>
            <a:off x="7846786" y="1361910"/>
            <a:ext cx="475796" cy="268289"/>
          </a:xfrm>
          <a:prstGeom prst="roundRect">
            <a:avLst/>
          </a:prstGeom>
          <a:solidFill>
            <a:schemeClr val="accent5"/>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Arial" pitchFamily="-106" charset="0"/>
              </a:rPr>
              <a:t>D</a:t>
            </a:r>
            <a:endParaRPr kumimoji="0" lang="en-US" sz="1800" b="0" i="0" u="none" strike="noStrike" cap="none" normalizeH="0" baseline="0" dirty="0">
              <a:ln>
                <a:noFill/>
              </a:ln>
              <a:solidFill>
                <a:schemeClr val="tx1"/>
              </a:solidFill>
              <a:effectLst/>
              <a:latin typeface="Arial" pitchFamily="-106" charset="0"/>
            </a:endParaRPr>
          </a:p>
        </p:txBody>
      </p:sp>
      <p:sp>
        <p:nvSpPr>
          <p:cNvPr id="20" name="Text Placeholder 19"/>
          <p:cNvSpPr>
            <a:spLocks noGrp="1"/>
          </p:cNvSpPr>
          <p:nvPr>
            <p:ph type="body" sz="quarter" idx="10"/>
          </p:nvPr>
        </p:nvSpPr>
        <p:spPr>
          <a:xfrm>
            <a:off x="591670" y="1600205"/>
            <a:ext cx="3825209" cy="4727115"/>
          </a:xfrm>
        </p:spPr>
        <p:txBody>
          <a:bodyPr/>
          <a:lstStyle/>
          <a:p>
            <a:r>
              <a:rPr lang="en-US" dirty="0"/>
              <a:t>With binary files (pictures, .</a:t>
            </a:r>
            <a:r>
              <a:rPr lang="en-US" dirty="0" err="1"/>
              <a:t>xlsx</a:t>
            </a:r>
            <a:r>
              <a:rPr lang="en-US" dirty="0"/>
              <a:t> files, etc.) you have to tell </a:t>
            </a:r>
            <a:r>
              <a:rPr lang="en-US" dirty="0" err="1"/>
              <a:t>git</a:t>
            </a:r>
            <a:r>
              <a:rPr lang="en-US" dirty="0"/>
              <a:t> which version to use. If the file changed on both branches, you have to pick one or the other (or manually combine them).</a:t>
            </a:r>
          </a:p>
          <a:p>
            <a:r>
              <a:rPr lang="en-US" dirty="0"/>
              <a:t>merging always edits the active branch</a:t>
            </a:r>
          </a:p>
          <a:p>
            <a:r>
              <a:rPr lang="en-US" dirty="0"/>
              <a:t>if a file only changed in one branch, the changed version is used by default.</a:t>
            </a:r>
          </a:p>
        </p:txBody>
      </p:sp>
    </p:spTree>
    <p:extLst>
      <p:ext uri="{BB962C8B-B14F-4D97-AF65-F5344CB8AC3E}">
        <p14:creationId xmlns:p14="http://schemas.microsoft.com/office/powerpoint/2010/main" val="1412157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030" y="475711"/>
            <a:ext cx="8737133" cy="911019"/>
          </a:xfrm>
        </p:spPr>
        <p:txBody>
          <a:bodyPr/>
          <a:lstStyle/>
          <a:p>
            <a:r>
              <a:rPr lang="en-US" dirty="0"/>
              <a:t>But how do you get these changes into the ‘master’ branch?</a:t>
            </a:r>
          </a:p>
        </p:txBody>
      </p:sp>
      <p:sp>
        <p:nvSpPr>
          <p:cNvPr id="5" name="Rounded Rectangle 4"/>
          <p:cNvSpPr/>
          <p:nvPr/>
        </p:nvSpPr>
        <p:spPr bwMode="auto">
          <a:xfrm>
            <a:off x="5167993" y="5510892"/>
            <a:ext cx="1396092" cy="391885"/>
          </a:xfrm>
          <a:prstGeom prst="roundRect">
            <a:avLst/>
          </a:prstGeom>
          <a:solidFill>
            <a:srgbClr val="DAC2EC"/>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Arial" pitchFamily="-106" charset="0"/>
              </a:rPr>
              <a:t>1y</a:t>
            </a:r>
            <a:endParaRPr kumimoji="0" lang="en-US" sz="1800" b="0" i="0" u="none" strike="noStrike" cap="none" normalizeH="0" baseline="0" dirty="0">
              <a:ln>
                <a:noFill/>
              </a:ln>
              <a:solidFill>
                <a:schemeClr val="tx1"/>
              </a:solidFill>
              <a:effectLst/>
              <a:latin typeface="Arial" pitchFamily="-106" charset="0"/>
            </a:endParaRPr>
          </a:p>
        </p:txBody>
      </p:sp>
      <p:sp>
        <p:nvSpPr>
          <p:cNvPr id="6" name="Rounded Rectangle 5"/>
          <p:cNvSpPr/>
          <p:nvPr/>
        </p:nvSpPr>
        <p:spPr bwMode="auto">
          <a:xfrm>
            <a:off x="5167993" y="4855026"/>
            <a:ext cx="1396092" cy="391885"/>
          </a:xfrm>
          <a:prstGeom prst="roundRect">
            <a:avLst/>
          </a:prstGeom>
          <a:solidFill>
            <a:srgbClr val="DAC2EC"/>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Arial" pitchFamily="-106" charset="0"/>
              </a:rPr>
              <a:t>2y</a:t>
            </a:r>
            <a:endParaRPr kumimoji="0" lang="en-US" sz="1800" b="0" i="0" u="none" strike="noStrike" cap="none" normalizeH="0" baseline="0" dirty="0">
              <a:ln>
                <a:noFill/>
              </a:ln>
              <a:solidFill>
                <a:schemeClr val="tx1"/>
              </a:solidFill>
              <a:effectLst/>
              <a:latin typeface="Arial" pitchFamily="-106" charset="0"/>
            </a:endParaRPr>
          </a:p>
        </p:txBody>
      </p:sp>
      <p:sp>
        <p:nvSpPr>
          <p:cNvPr id="7" name="Rounded Rectangle 6"/>
          <p:cNvSpPr/>
          <p:nvPr/>
        </p:nvSpPr>
        <p:spPr bwMode="auto">
          <a:xfrm>
            <a:off x="7230836" y="4207321"/>
            <a:ext cx="1396092" cy="391885"/>
          </a:xfrm>
          <a:prstGeom prst="roundRect">
            <a:avLst/>
          </a:prstGeom>
          <a:solidFill>
            <a:srgbClr val="DAC2EC"/>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Arial" pitchFamily="-106" charset="0"/>
              </a:rPr>
              <a:t>1z</a:t>
            </a:r>
            <a:endParaRPr kumimoji="0" lang="en-US" sz="1800" b="0" i="0" u="none" strike="noStrike" cap="none" normalizeH="0" baseline="0" dirty="0">
              <a:ln>
                <a:noFill/>
              </a:ln>
              <a:solidFill>
                <a:schemeClr val="tx1"/>
              </a:solidFill>
              <a:effectLst/>
              <a:latin typeface="Arial" pitchFamily="-106" charset="0"/>
            </a:endParaRPr>
          </a:p>
        </p:txBody>
      </p:sp>
      <p:sp>
        <p:nvSpPr>
          <p:cNvPr id="8" name="Rounded Rectangle 7"/>
          <p:cNvSpPr/>
          <p:nvPr/>
        </p:nvSpPr>
        <p:spPr bwMode="auto">
          <a:xfrm>
            <a:off x="5167993" y="4207321"/>
            <a:ext cx="1396092" cy="391885"/>
          </a:xfrm>
          <a:prstGeom prst="roundRect">
            <a:avLst/>
          </a:prstGeom>
          <a:solidFill>
            <a:srgbClr val="DAC2EC"/>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Arial" pitchFamily="-106" charset="0"/>
              </a:rPr>
              <a:t>3y</a:t>
            </a:r>
            <a:endParaRPr kumimoji="0" lang="en-US" sz="1800" b="0" i="0" u="none" strike="noStrike" cap="none" normalizeH="0" baseline="0" dirty="0">
              <a:ln>
                <a:noFill/>
              </a:ln>
              <a:solidFill>
                <a:schemeClr val="tx1"/>
              </a:solidFill>
              <a:effectLst/>
              <a:latin typeface="Arial" pitchFamily="-106" charset="0"/>
            </a:endParaRPr>
          </a:p>
        </p:txBody>
      </p:sp>
      <p:sp>
        <p:nvSpPr>
          <p:cNvPr id="9" name="Rounded Rectangle 8"/>
          <p:cNvSpPr/>
          <p:nvPr/>
        </p:nvSpPr>
        <p:spPr bwMode="auto">
          <a:xfrm>
            <a:off x="7230836" y="3535128"/>
            <a:ext cx="1396092" cy="391885"/>
          </a:xfrm>
          <a:prstGeom prst="roundRect">
            <a:avLst/>
          </a:prstGeom>
          <a:solidFill>
            <a:srgbClr val="DAC2EC"/>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Arial" pitchFamily="-106" charset="0"/>
              </a:rPr>
              <a:t>2z</a:t>
            </a:r>
            <a:endParaRPr kumimoji="0" lang="en-US" sz="1800" b="0" i="0" u="none" strike="noStrike" cap="none" normalizeH="0" baseline="0" dirty="0">
              <a:ln>
                <a:noFill/>
              </a:ln>
              <a:solidFill>
                <a:schemeClr val="tx1"/>
              </a:solidFill>
              <a:effectLst/>
              <a:latin typeface="Arial" pitchFamily="-106" charset="0"/>
            </a:endParaRPr>
          </a:p>
        </p:txBody>
      </p:sp>
      <p:sp>
        <p:nvSpPr>
          <p:cNvPr id="10" name="Rounded Rectangle 9"/>
          <p:cNvSpPr/>
          <p:nvPr/>
        </p:nvSpPr>
        <p:spPr bwMode="auto">
          <a:xfrm>
            <a:off x="5167993" y="3535128"/>
            <a:ext cx="1396092" cy="391885"/>
          </a:xfrm>
          <a:prstGeom prst="roundRect">
            <a:avLst/>
          </a:prstGeom>
          <a:solidFill>
            <a:srgbClr val="B381D9"/>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Arial" pitchFamily="-106" charset="0"/>
              </a:rPr>
              <a:t>4y</a:t>
            </a:r>
            <a:endParaRPr kumimoji="0" lang="en-US" sz="1800" b="0" i="0" u="none" strike="noStrike" cap="none" normalizeH="0" baseline="0" dirty="0">
              <a:ln>
                <a:noFill/>
              </a:ln>
              <a:solidFill>
                <a:schemeClr val="tx1"/>
              </a:solidFill>
              <a:effectLst/>
              <a:latin typeface="Arial" pitchFamily="-106" charset="0"/>
            </a:endParaRPr>
          </a:p>
        </p:txBody>
      </p:sp>
      <p:sp>
        <p:nvSpPr>
          <p:cNvPr id="11" name="Rounded Rectangle 10"/>
          <p:cNvSpPr/>
          <p:nvPr/>
        </p:nvSpPr>
        <p:spPr bwMode="auto">
          <a:xfrm>
            <a:off x="7014482" y="1103089"/>
            <a:ext cx="547007" cy="300719"/>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106" charset="0"/>
            </a:endParaRPr>
          </a:p>
        </p:txBody>
      </p:sp>
      <p:sp>
        <p:nvSpPr>
          <p:cNvPr id="12" name="Rounded Rectangle 11"/>
          <p:cNvSpPr/>
          <p:nvPr/>
        </p:nvSpPr>
        <p:spPr bwMode="auto">
          <a:xfrm>
            <a:off x="7014482" y="1191536"/>
            <a:ext cx="1828800" cy="1396093"/>
          </a:xfrm>
          <a:prstGeom prst="roundRect">
            <a:avLst>
              <a:gd name="adj" fmla="val 0"/>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106" charset="0"/>
            </a:endParaRPr>
          </a:p>
        </p:txBody>
      </p:sp>
      <p:sp>
        <p:nvSpPr>
          <p:cNvPr id="14" name="Rounded Rectangle 13"/>
          <p:cNvSpPr/>
          <p:nvPr/>
        </p:nvSpPr>
        <p:spPr bwMode="auto">
          <a:xfrm>
            <a:off x="7160986" y="2132469"/>
            <a:ext cx="475796" cy="268289"/>
          </a:xfrm>
          <a:prstGeom prst="roundRect">
            <a:avLst/>
          </a:prstGeom>
          <a:solidFill>
            <a:schemeClr val="bg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Arial" pitchFamily="-106" charset="0"/>
              </a:rPr>
              <a:t>C</a:t>
            </a:r>
            <a:endParaRPr kumimoji="0" lang="en-US" sz="1800" b="0" i="0" u="none" strike="noStrike" cap="none" normalizeH="0" baseline="0" dirty="0">
              <a:ln>
                <a:noFill/>
              </a:ln>
              <a:solidFill>
                <a:schemeClr val="tx1"/>
              </a:solidFill>
              <a:effectLst/>
              <a:latin typeface="Arial" pitchFamily="-106" charset="0"/>
            </a:endParaRPr>
          </a:p>
        </p:txBody>
      </p:sp>
      <p:sp>
        <p:nvSpPr>
          <p:cNvPr id="15" name="Rounded Rectangle 14"/>
          <p:cNvSpPr/>
          <p:nvPr/>
        </p:nvSpPr>
        <p:spPr bwMode="auto">
          <a:xfrm>
            <a:off x="7160986" y="1748295"/>
            <a:ext cx="475796" cy="268289"/>
          </a:xfrm>
          <a:prstGeom prst="roundRect">
            <a:avLst/>
          </a:prstGeom>
          <a:solidFill>
            <a:schemeClr val="accent5">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106" charset="0"/>
              </a:rPr>
              <a:t>B’’</a:t>
            </a:r>
          </a:p>
        </p:txBody>
      </p:sp>
      <p:sp>
        <p:nvSpPr>
          <p:cNvPr id="16" name="Rounded Rectangle 15"/>
          <p:cNvSpPr/>
          <p:nvPr/>
        </p:nvSpPr>
        <p:spPr bwMode="auto">
          <a:xfrm>
            <a:off x="8022863" y="2132469"/>
            <a:ext cx="769618" cy="268289"/>
          </a:xfrm>
          <a:prstGeom prst="round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Arial" pitchFamily="-106" charset="0"/>
              </a:rPr>
              <a:t>.</a:t>
            </a:r>
            <a:r>
              <a:rPr lang="en-US" dirty="0" err="1">
                <a:latin typeface="Arial" pitchFamily="-106" charset="0"/>
              </a:rPr>
              <a:t>git</a:t>
            </a:r>
            <a:endParaRPr kumimoji="0" lang="en-US" sz="1800" b="0" i="0" u="none" strike="noStrike" cap="none" normalizeH="0" baseline="0" dirty="0">
              <a:ln>
                <a:noFill/>
              </a:ln>
              <a:solidFill>
                <a:schemeClr val="tx1"/>
              </a:solidFill>
              <a:effectLst/>
              <a:latin typeface="Arial" pitchFamily="-106" charset="0"/>
            </a:endParaRPr>
          </a:p>
        </p:txBody>
      </p:sp>
      <p:cxnSp>
        <p:nvCxnSpPr>
          <p:cNvPr id="19" name="Straight Connector 18"/>
          <p:cNvCxnSpPr>
            <a:stCxn id="5" idx="0"/>
            <a:endCxn id="6" idx="2"/>
          </p:cNvCxnSpPr>
          <p:nvPr/>
        </p:nvCxnSpPr>
        <p:spPr bwMode="auto">
          <a:xfrm flipV="1">
            <a:off x="5866039" y="5246911"/>
            <a:ext cx="0" cy="263981"/>
          </a:xfrm>
          <a:prstGeom prst="line">
            <a:avLst/>
          </a:prstGeom>
          <a:solidFill>
            <a:schemeClr val="accent1"/>
          </a:solidFill>
          <a:ln w="28575" cap="flat" cmpd="sng" algn="ctr">
            <a:solidFill>
              <a:srgbClr val="454539"/>
            </a:solidFill>
            <a:prstDash val="solid"/>
            <a:round/>
            <a:headEnd type="none" w="med" len="med"/>
            <a:tailEnd type="none" w="med" len="med"/>
          </a:ln>
          <a:effectLst/>
        </p:spPr>
      </p:cxnSp>
      <p:cxnSp>
        <p:nvCxnSpPr>
          <p:cNvPr id="22" name="Straight Connector 21"/>
          <p:cNvCxnSpPr>
            <a:stCxn id="8" idx="0"/>
            <a:endCxn id="10" idx="2"/>
          </p:cNvCxnSpPr>
          <p:nvPr/>
        </p:nvCxnSpPr>
        <p:spPr bwMode="auto">
          <a:xfrm flipV="1">
            <a:off x="5866039" y="3927013"/>
            <a:ext cx="0" cy="280308"/>
          </a:xfrm>
          <a:prstGeom prst="line">
            <a:avLst/>
          </a:prstGeom>
          <a:solidFill>
            <a:schemeClr val="accent1"/>
          </a:solidFill>
          <a:ln w="28575" cap="flat" cmpd="sng" algn="ctr">
            <a:solidFill>
              <a:srgbClr val="454539"/>
            </a:solidFill>
            <a:prstDash val="solid"/>
            <a:round/>
            <a:headEnd type="none" w="med" len="med"/>
            <a:tailEnd type="none" w="med" len="med"/>
          </a:ln>
          <a:effectLst/>
        </p:spPr>
      </p:cxnSp>
      <p:cxnSp>
        <p:nvCxnSpPr>
          <p:cNvPr id="23" name="Straight Connector 22"/>
          <p:cNvCxnSpPr>
            <a:stCxn id="6" idx="0"/>
            <a:endCxn id="8" idx="2"/>
          </p:cNvCxnSpPr>
          <p:nvPr/>
        </p:nvCxnSpPr>
        <p:spPr bwMode="auto">
          <a:xfrm flipV="1">
            <a:off x="5866039" y="4599206"/>
            <a:ext cx="0" cy="255820"/>
          </a:xfrm>
          <a:prstGeom prst="line">
            <a:avLst/>
          </a:prstGeom>
          <a:solidFill>
            <a:schemeClr val="accent1"/>
          </a:solidFill>
          <a:ln w="28575" cap="flat" cmpd="sng" algn="ctr">
            <a:solidFill>
              <a:srgbClr val="454539"/>
            </a:solidFill>
            <a:prstDash val="solid"/>
            <a:round/>
            <a:headEnd type="none" w="med" len="med"/>
            <a:tailEnd type="none" w="med" len="med"/>
          </a:ln>
          <a:effectLst/>
        </p:spPr>
      </p:cxnSp>
      <p:cxnSp>
        <p:nvCxnSpPr>
          <p:cNvPr id="24" name="Straight Connector 23"/>
          <p:cNvCxnSpPr>
            <a:stCxn id="7" idx="0"/>
            <a:endCxn id="9" idx="2"/>
          </p:cNvCxnSpPr>
          <p:nvPr/>
        </p:nvCxnSpPr>
        <p:spPr bwMode="auto">
          <a:xfrm flipV="1">
            <a:off x="7928882" y="3927013"/>
            <a:ext cx="0" cy="280308"/>
          </a:xfrm>
          <a:prstGeom prst="line">
            <a:avLst/>
          </a:prstGeom>
          <a:solidFill>
            <a:schemeClr val="accent1"/>
          </a:solidFill>
          <a:ln w="28575" cap="flat" cmpd="sng" algn="ctr">
            <a:solidFill>
              <a:srgbClr val="454539"/>
            </a:solidFill>
            <a:prstDash val="solid"/>
            <a:round/>
            <a:headEnd type="none" w="med" len="med"/>
            <a:tailEnd type="none" w="med" len="med"/>
          </a:ln>
          <a:effectLst/>
        </p:spPr>
      </p:cxnSp>
      <p:cxnSp>
        <p:nvCxnSpPr>
          <p:cNvPr id="32" name="Straight Connector 31"/>
          <p:cNvCxnSpPr>
            <a:stCxn id="7" idx="2"/>
            <a:endCxn id="5" idx="3"/>
          </p:cNvCxnSpPr>
          <p:nvPr/>
        </p:nvCxnSpPr>
        <p:spPr bwMode="auto">
          <a:xfrm flipH="1">
            <a:off x="6564085" y="4599206"/>
            <a:ext cx="1364797" cy="1107629"/>
          </a:xfrm>
          <a:prstGeom prst="line">
            <a:avLst/>
          </a:prstGeom>
          <a:solidFill>
            <a:schemeClr val="accent1"/>
          </a:solidFill>
          <a:ln w="28575" cap="flat" cmpd="sng" algn="ctr">
            <a:solidFill>
              <a:srgbClr val="454539"/>
            </a:solidFill>
            <a:prstDash val="solid"/>
            <a:round/>
            <a:headEnd type="none" w="med" len="med"/>
            <a:tailEnd type="none" w="med" len="med"/>
          </a:ln>
          <a:effectLst/>
        </p:spPr>
      </p:cxnSp>
      <p:sp>
        <p:nvSpPr>
          <p:cNvPr id="47" name="TextBox 46"/>
          <p:cNvSpPr txBox="1"/>
          <p:nvPr/>
        </p:nvSpPr>
        <p:spPr>
          <a:xfrm>
            <a:off x="7177813" y="2952717"/>
            <a:ext cx="1502138" cy="307777"/>
          </a:xfrm>
          <a:prstGeom prst="rect">
            <a:avLst/>
          </a:prstGeom>
          <a:noFill/>
        </p:spPr>
        <p:txBody>
          <a:bodyPr wrap="square" rtlCol="0">
            <a:spAutoFit/>
          </a:bodyPr>
          <a:lstStyle/>
          <a:p>
            <a:r>
              <a:rPr lang="en-US" sz="1400" dirty="0">
                <a:solidFill>
                  <a:srgbClr val="7030A0"/>
                </a:solidFill>
              </a:rPr>
              <a:t>The 2z snapshot</a:t>
            </a:r>
          </a:p>
        </p:txBody>
      </p:sp>
      <p:cxnSp>
        <p:nvCxnSpPr>
          <p:cNvPr id="49" name="Straight Arrow Connector 48"/>
          <p:cNvCxnSpPr/>
          <p:nvPr/>
        </p:nvCxnSpPr>
        <p:spPr bwMode="auto">
          <a:xfrm flipV="1">
            <a:off x="7846786" y="2718707"/>
            <a:ext cx="0" cy="224072"/>
          </a:xfrm>
          <a:prstGeom prst="straightConnector1">
            <a:avLst/>
          </a:prstGeom>
          <a:solidFill>
            <a:schemeClr val="accent1"/>
          </a:solidFill>
          <a:ln w="25400" cap="flat" cmpd="sng" algn="ctr">
            <a:solidFill>
              <a:srgbClr val="7030A0"/>
            </a:solidFill>
            <a:prstDash val="solid"/>
            <a:round/>
            <a:headEnd type="none" w="med" len="med"/>
            <a:tailEnd type="arrow"/>
          </a:ln>
          <a:effectLst/>
        </p:spPr>
      </p:cxnSp>
      <p:sp>
        <p:nvSpPr>
          <p:cNvPr id="33" name="Rounded Rectangle 32"/>
          <p:cNvSpPr/>
          <p:nvPr/>
        </p:nvSpPr>
        <p:spPr bwMode="auto">
          <a:xfrm>
            <a:off x="7160986" y="1361910"/>
            <a:ext cx="475796" cy="268289"/>
          </a:xfrm>
          <a:prstGeom prst="roundRect">
            <a:avLst/>
          </a:prstGeom>
          <a:solidFill>
            <a:schemeClr val="accent5"/>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106" charset="0"/>
              </a:rPr>
              <a:t>A’</a:t>
            </a:r>
          </a:p>
        </p:txBody>
      </p:sp>
      <p:sp>
        <p:nvSpPr>
          <p:cNvPr id="34" name="Rounded Rectangle 33"/>
          <p:cNvSpPr/>
          <p:nvPr/>
        </p:nvSpPr>
        <p:spPr bwMode="auto">
          <a:xfrm>
            <a:off x="7846786" y="1361910"/>
            <a:ext cx="475796" cy="268289"/>
          </a:xfrm>
          <a:prstGeom prst="roundRect">
            <a:avLst/>
          </a:prstGeom>
          <a:solidFill>
            <a:schemeClr val="accent5"/>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Arial" pitchFamily="-106" charset="0"/>
              </a:rPr>
              <a:t>D</a:t>
            </a:r>
            <a:endParaRPr kumimoji="0" lang="en-US" sz="1800" b="0" i="0" u="none" strike="noStrike" cap="none" normalizeH="0" baseline="0" dirty="0">
              <a:ln>
                <a:noFill/>
              </a:ln>
              <a:solidFill>
                <a:schemeClr val="tx1"/>
              </a:solidFill>
              <a:effectLst/>
              <a:latin typeface="Arial" pitchFamily="-106" charset="0"/>
            </a:endParaRPr>
          </a:p>
        </p:txBody>
      </p:sp>
      <p:sp>
        <p:nvSpPr>
          <p:cNvPr id="20" name="Text Placeholder 19"/>
          <p:cNvSpPr>
            <a:spLocks noGrp="1"/>
          </p:cNvSpPr>
          <p:nvPr>
            <p:ph type="body" sz="quarter" idx="10"/>
          </p:nvPr>
        </p:nvSpPr>
        <p:spPr>
          <a:xfrm>
            <a:off x="449833" y="1494565"/>
            <a:ext cx="4203810" cy="2726866"/>
          </a:xfrm>
        </p:spPr>
        <p:txBody>
          <a:bodyPr/>
          <a:lstStyle/>
          <a:p>
            <a:pPr marL="0" indent="0">
              <a:buNone/>
            </a:pPr>
            <a:r>
              <a:rPr lang="en-US" dirty="0"/>
              <a:t>Let’s look at an example. To merge branches y and z, we need to:</a:t>
            </a:r>
          </a:p>
          <a:p>
            <a:r>
              <a:rPr lang="en-US" dirty="0"/>
              <a:t>checkout branch y (the head is commit 4y)</a:t>
            </a:r>
          </a:p>
          <a:p>
            <a:r>
              <a:rPr lang="en-US" dirty="0"/>
              <a:t>merge in branch z (i.e. the head commit, 2z)</a:t>
            </a:r>
          </a:p>
          <a:p>
            <a:pPr marL="0" indent="0">
              <a:buNone/>
            </a:pPr>
            <a:endParaRPr lang="en-US" dirty="0"/>
          </a:p>
          <a:p>
            <a:endParaRPr lang="en-US" dirty="0"/>
          </a:p>
        </p:txBody>
      </p:sp>
      <p:sp>
        <p:nvSpPr>
          <p:cNvPr id="28" name="Rounded Rectangle 27"/>
          <p:cNvSpPr/>
          <p:nvPr/>
        </p:nvSpPr>
        <p:spPr bwMode="auto">
          <a:xfrm>
            <a:off x="4951639" y="1101600"/>
            <a:ext cx="547007" cy="300719"/>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106" charset="0"/>
            </a:endParaRPr>
          </a:p>
        </p:txBody>
      </p:sp>
      <p:sp>
        <p:nvSpPr>
          <p:cNvPr id="29" name="Rounded Rectangle 28"/>
          <p:cNvSpPr/>
          <p:nvPr/>
        </p:nvSpPr>
        <p:spPr bwMode="auto">
          <a:xfrm>
            <a:off x="4951639" y="1190047"/>
            <a:ext cx="1828800" cy="1396093"/>
          </a:xfrm>
          <a:prstGeom prst="roundRect">
            <a:avLst>
              <a:gd name="adj" fmla="val 0"/>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106" charset="0"/>
            </a:endParaRPr>
          </a:p>
        </p:txBody>
      </p:sp>
      <p:sp>
        <p:nvSpPr>
          <p:cNvPr id="30" name="Rounded Rectangle 29"/>
          <p:cNvSpPr/>
          <p:nvPr/>
        </p:nvSpPr>
        <p:spPr bwMode="auto">
          <a:xfrm>
            <a:off x="5098143" y="2130980"/>
            <a:ext cx="475796" cy="268289"/>
          </a:xfrm>
          <a:prstGeom prst="roundRect">
            <a:avLst/>
          </a:prstGeom>
          <a:solidFill>
            <a:schemeClr val="bg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Arial" pitchFamily="-106" charset="0"/>
              </a:rPr>
              <a:t>C</a:t>
            </a:r>
            <a:endParaRPr kumimoji="0" lang="en-US" sz="1800" b="0" i="0" u="none" strike="noStrike" cap="none" normalizeH="0" baseline="0" dirty="0">
              <a:ln>
                <a:noFill/>
              </a:ln>
              <a:solidFill>
                <a:schemeClr val="tx1"/>
              </a:solidFill>
              <a:effectLst/>
              <a:latin typeface="Arial" pitchFamily="-106" charset="0"/>
            </a:endParaRPr>
          </a:p>
        </p:txBody>
      </p:sp>
      <p:sp>
        <p:nvSpPr>
          <p:cNvPr id="31" name="Rounded Rectangle 30"/>
          <p:cNvSpPr/>
          <p:nvPr/>
        </p:nvSpPr>
        <p:spPr bwMode="auto">
          <a:xfrm>
            <a:off x="5098143" y="1746806"/>
            <a:ext cx="475796" cy="268289"/>
          </a:xfrm>
          <a:prstGeom prst="roundRect">
            <a:avLst/>
          </a:prstGeom>
          <a:solidFill>
            <a:schemeClr val="accent5">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106" charset="0"/>
              </a:rPr>
              <a:t>B’</a:t>
            </a:r>
          </a:p>
        </p:txBody>
      </p:sp>
      <p:sp>
        <p:nvSpPr>
          <p:cNvPr id="38" name="Rounded Rectangle 37"/>
          <p:cNvSpPr/>
          <p:nvPr/>
        </p:nvSpPr>
        <p:spPr bwMode="auto">
          <a:xfrm>
            <a:off x="5960020" y="2130980"/>
            <a:ext cx="769618" cy="268289"/>
          </a:xfrm>
          <a:prstGeom prst="round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Arial" pitchFamily="-106" charset="0"/>
              </a:rPr>
              <a:t>.</a:t>
            </a:r>
            <a:r>
              <a:rPr lang="en-US" dirty="0" err="1">
                <a:latin typeface="Arial" pitchFamily="-106" charset="0"/>
              </a:rPr>
              <a:t>git</a:t>
            </a:r>
            <a:endParaRPr kumimoji="0" lang="en-US" sz="1800" b="0" i="0" u="none" strike="noStrike" cap="none" normalizeH="0" baseline="0" dirty="0">
              <a:ln>
                <a:noFill/>
              </a:ln>
              <a:solidFill>
                <a:schemeClr val="tx1"/>
              </a:solidFill>
              <a:effectLst/>
              <a:latin typeface="Arial" pitchFamily="-106" charset="0"/>
            </a:endParaRPr>
          </a:p>
        </p:txBody>
      </p:sp>
      <p:sp>
        <p:nvSpPr>
          <p:cNvPr id="39" name="TextBox 38"/>
          <p:cNvSpPr txBox="1"/>
          <p:nvPr/>
        </p:nvSpPr>
        <p:spPr>
          <a:xfrm>
            <a:off x="5114970" y="2951228"/>
            <a:ext cx="1502138" cy="523220"/>
          </a:xfrm>
          <a:prstGeom prst="rect">
            <a:avLst/>
          </a:prstGeom>
          <a:noFill/>
        </p:spPr>
        <p:txBody>
          <a:bodyPr wrap="square" rtlCol="0">
            <a:spAutoFit/>
          </a:bodyPr>
          <a:lstStyle/>
          <a:p>
            <a:r>
              <a:rPr lang="en-US" sz="1400" dirty="0">
                <a:solidFill>
                  <a:srgbClr val="7030A0"/>
                </a:solidFill>
              </a:rPr>
              <a:t>The 4y snapshot (currently active)</a:t>
            </a:r>
          </a:p>
        </p:txBody>
      </p:sp>
      <p:cxnSp>
        <p:nvCxnSpPr>
          <p:cNvPr id="40" name="Straight Arrow Connector 39"/>
          <p:cNvCxnSpPr/>
          <p:nvPr/>
        </p:nvCxnSpPr>
        <p:spPr bwMode="auto">
          <a:xfrm flipV="1">
            <a:off x="5783943" y="2717218"/>
            <a:ext cx="0" cy="224072"/>
          </a:xfrm>
          <a:prstGeom prst="straightConnector1">
            <a:avLst/>
          </a:prstGeom>
          <a:solidFill>
            <a:schemeClr val="accent1"/>
          </a:solidFill>
          <a:ln w="25400" cap="flat" cmpd="sng" algn="ctr">
            <a:solidFill>
              <a:srgbClr val="7030A0"/>
            </a:solidFill>
            <a:prstDash val="solid"/>
            <a:round/>
            <a:headEnd type="none" w="med" len="med"/>
            <a:tailEnd type="arrow"/>
          </a:ln>
          <a:effectLst/>
        </p:spPr>
      </p:cxnSp>
      <p:sp>
        <p:nvSpPr>
          <p:cNvPr id="41" name="Rounded Rectangle 40"/>
          <p:cNvSpPr/>
          <p:nvPr/>
        </p:nvSpPr>
        <p:spPr bwMode="auto">
          <a:xfrm>
            <a:off x="5098143" y="1360421"/>
            <a:ext cx="475796" cy="268289"/>
          </a:xfrm>
          <a:prstGeom prst="round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106" charset="0"/>
              </a:rPr>
              <a:t>A</a:t>
            </a:r>
          </a:p>
        </p:txBody>
      </p:sp>
      <p:sp>
        <p:nvSpPr>
          <p:cNvPr id="35" name="Rounded Rectangle 34"/>
          <p:cNvSpPr/>
          <p:nvPr/>
        </p:nvSpPr>
        <p:spPr bwMode="auto">
          <a:xfrm>
            <a:off x="2417989" y="4460417"/>
            <a:ext cx="547007" cy="300719"/>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106" charset="0"/>
            </a:endParaRPr>
          </a:p>
        </p:txBody>
      </p:sp>
      <p:sp>
        <p:nvSpPr>
          <p:cNvPr id="36" name="Rounded Rectangle 35"/>
          <p:cNvSpPr/>
          <p:nvPr/>
        </p:nvSpPr>
        <p:spPr bwMode="auto">
          <a:xfrm>
            <a:off x="2417989" y="4548864"/>
            <a:ext cx="1828800" cy="1396093"/>
          </a:xfrm>
          <a:prstGeom prst="roundRect">
            <a:avLst>
              <a:gd name="adj" fmla="val 0"/>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106" charset="0"/>
            </a:endParaRPr>
          </a:p>
        </p:txBody>
      </p:sp>
      <p:sp>
        <p:nvSpPr>
          <p:cNvPr id="37" name="Rounded Rectangle 36"/>
          <p:cNvSpPr/>
          <p:nvPr/>
        </p:nvSpPr>
        <p:spPr bwMode="auto">
          <a:xfrm>
            <a:off x="2564493" y="5489797"/>
            <a:ext cx="475796" cy="268289"/>
          </a:xfrm>
          <a:prstGeom prst="roundRect">
            <a:avLst/>
          </a:prstGeom>
          <a:solidFill>
            <a:schemeClr val="bg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Arial" pitchFamily="-106" charset="0"/>
              </a:rPr>
              <a:t>C</a:t>
            </a:r>
            <a:endParaRPr kumimoji="0" lang="en-US" sz="1800" b="0" i="0" u="none" strike="noStrike" cap="none" normalizeH="0" baseline="0" dirty="0">
              <a:ln>
                <a:noFill/>
              </a:ln>
              <a:solidFill>
                <a:schemeClr val="tx1"/>
              </a:solidFill>
              <a:effectLst/>
              <a:latin typeface="Arial" pitchFamily="-106" charset="0"/>
            </a:endParaRPr>
          </a:p>
        </p:txBody>
      </p:sp>
      <p:sp>
        <p:nvSpPr>
          <p:cNvPr id="42" name="Rounded Rectangle 41"/>
          <p:cNvSpPr/>
          <p:nvPr/>
        </p:nvSpPr>
        <p:spPr bwMode="auto">
          <a:xfrm>
            <a:off x="2564493" y="5105623"/>
            <a:ext cx="475796" cy="268289"/>
          </a:xfrm>
          <a:prstGeom prst="roundRect">
            <a:avLst/>
          </a:prstGeom>
          <a:solidFill>
            <a:schemeClr val="bg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106" charset="0"/>
              </a:rPr>
              <a:t>B</a:t>
            </a:r>
          </a:p>
        </p:txBody>
      </p:sp>
      <p:sp>
        <p:nvSpPr>
          <p:cNvPr id="43" name="Rounded Rectangle 42"/>
          <p:cNvSpPr/>
          <p:nvPr/>
        </p:nvSpPr>
        <p:spPr bwMode="auto">
          <a:xfrm>
            <a:off x="3426370" y="5489797"/>
            <a:ext cx="769618" cy="268289"/>
          </a:xfrm>
          <a:prstGeom prst="round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Arial" pitchFamily="-106" charset="0"/>
              </a:rPr>
              <a:t>.</a:t>
            </a:r>
            <a:r>
              <a:rPr lang="en-US" dirty="0" err="1">
                <a:latin typeface="Arial" pitchFamily="-106" charset="0"/>
              </a:rPr>
              <a:t>git</a:t>
            </a:r>
            <a:endParaRPr kumimoji="0" lang="en-US" sz="1800" b="0" i="0" u="none" strike="noStrike" cap="none" normalizeH="0" baseline="0" dirty="0">
              <a:ln>
                <a:noFill/>
              </a:ln>
              <a:solidFill>
                <a:schemeClr val="tx1"/>
              </a:solidFill>
              <a:effectLst/>
              <a:latin typeface="Arial" pitchFamily="-106" charset="0"/>
            </a:endParaRPr>
          </a:p>
        </p:txBody>
      </p:sp>
      <p:sp>
        <p:nvSpPr>
          <p:cNvPr id="44" name="TextBox 43"/>
          <p:cNvSpPr txBox="1"/>
          <p:nvPr/>
        </p:nvSpPr>
        <p:spPr>
          <a:xfrm>
            <a:off x="409621" y="5122713"/>
            <a:ext cx="1502138" cy="738664"/>
          </a:xfrm>
          <a:prstGeom prst="rect">
            <a:avLst/>
          </a:prstGeom>
          <a:noFill/>
        </p:spPr>
        <p:txBody>
          <a:bodyPr wrap="square" rtlCol="0">
            <a:spAutoFit/>
          </a:bodyPr>
          <a:lstStyle/>
          <a:p>
            <a:r>
              <a:rPr lang="en-US" sz="1400" dirty="0">
                <a:solidFill>
                  <a:srgbClr val="7030A0"/>
                </a:solidFill>
              </a:rPr>
              <a:t>The 1y snapshot (their common root)</a:t>
            </a:r>
          </a:p>
        </p:txBody>
      </p:sp>
      <p:cxnSp>
        <p:nvCxnSpPr>
          <p:cNvPr id="45" name="Straight Arrow Connector 44"/>
          <p:cNvCxnSpPr>
            <a:stCxn id="44" idx="3"/>
          </p:cNvCxnSpPr>
          <p:nvPr/>
        </p:nvCxnSpPr>
        <p:spPr bwMode="auto">
          <a:xfrm flipV="1">
            <a:off x="1911759" y="5285897"/>
            <a:ext cx="341584" cy="206148"/>
          </a:xfrm>
          <a:prstGeom prst="straightConnector1">
            <a:avLst/>
          </a:prstGeom>
          <a:solidFill>
            <a:schemeClr val="accent1"/>
          </a:solidFill>
          <a:ln w="25400" cap="flat" cmpd="sng" algn="ctr">
            <a:solidFill>
              <a:srgbClr val="7030A0"/>
            </a:solidFill>
            <a:prstDash val="solid"/>
            <a:round/>
            <a:headEnd type="none" w="med" len="med"/>
            <a:tailEnd type="arrow"/>
          </a:ln>
          <a:effectLst/>
        </p:spPr>
      </p:cxnSp>
      <p:sp>
        <p:nvSpPr>
          <p:cNvPr id="46" name="Rounded Rectangle 45"/>
          <p:cNvSpPr/>
          <p:nvPr/>
        </p:nvSpPr>
        <p:spPr bwMode="auto">
          <a:xfrm>
            <a:off x="2564493" y="4719238"/>
            <a:ext cx="475796" cy="268289"/>
          </a:xfrm>
          <a:prstGeom prst="round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106" charset="0"/>
              </a:rPr>
              <a:t>A</a:t>
            </a:r>
          </a:p>
        </p:txBody>
      </p:sp>
      <p:sp>
        <p:nvSpPr>
          <p:cNvPr id="48" name="Rounded Rectangle 47"/>
          <p:cNvSpPr/>
          <p:nvPr/>
        </p:nvSpPr>
        <p:spPr bwMode="auto">
          <a:xfrm>
            <a:off x="5783943" y="1753948"/>
            <a:ext cx="475796" cy="268289"/>
          </a:xfrm>
          <a:prstGeom prst="roundRect">
            <a:avLst/>
          </a:prstGeom>
          <a:solidFill>
            <a:schemeClr val="accent5">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Arial" pitchFamily="-106" charset="0"/>
              </a:rPr>
              <a:t>E</a:t>
            </a:r>
            <a:endParaRPr kumimoji="0" lang="en-US" sz="1800" b="0" i="0" u="none" strike="noStrike" cap="none" normalizeH="0" baseline="0" dirty="0">
              <a:ln>
                <a:noFill/>
              </a:ln>
              <a:solidFill>
                <a:schemeClr val="tx1"/>
              </a:solidFill>
              <a:effectLst/>
              <a:latin typeface="Arial" pitchFamily="-106" charset="0"/>
            </a:endParaRPr>
          </a:p>
        </p:txBody>
      </p:sp>
    </p:spTree>
    <p:extLst>
      <p:ext uri="{BB962C8B-B14F-4D97-AF65-F5344CB8AC3E}">
        <p14:creationId xmlns:p14="http://schemas.microsoft.com/office/powerpoint/2010/main" val="34394211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030" y="475711"/>
            <a:ext cx="8737133" cy="911019"/>
          </a:xfrm>
        </p:spPr>
        <p:txBody>
          <a:bodyPr/>
          <a:lstStyle/>
          <a:p>
            <a:r>
              <a:rPr lang="en-US" dirty="0"/>
              <a:t>But how do you get these changes into the ‘master’ branch?</a:t>
            </a:r>
          </a:p>
        </p:txBody>
      </p:sp>
      <p:sp>
        <p:nvSpPr>
          <p:cNvPr id="11" name="Rounded Rectangle 10"/>
          <p:cNvSpPr/>
          <p:nvPr/>
        </p:nvSpPr>
        <p:spPr bwMode="auto">
          <a:xfrm>
            <a:off x="7108463" y="4694192"/>
            <a:ext cx="547007" cy="300719"/>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106" charset="0"/>
            </a:endParaRPr>
          </a:p>
        </p:txBody>
      </p:sp>
      <p:sp>
        <p:nvSpPr>
          <p:cNvPr id="12" name="Rounded Rectangle 11"/>
          <p:cNvSpPr/>
          <p:nvPr/>
        </p:nvSpPr>
        <p:spPr bwMode="auto">
          <a:xfrm>
            <a:off x="7108463" y="4782639"/>
            <a:ext cx="1828800" cy="1396093"/>
          </a:xfrm>
          <a:prstGeom prst="roundRect">
            <a:avLst>
              <a:gd name="adj" fmla="val 0"/>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106" charset="0"/>
            </a:endParaRPr>
          </a:p>
        </p:txBody>
      </p:sp>
      <p:sp>
        <p:nvSpPr>
          <p:cNvPr id="14" name="Rounded Rectangle 13"/>
          <p:cNvSpPr/>
          <p:nvPr/>
        </p:nvSpPr>
        <p:spPr bwMode="auto">
          <a:xfrm>
            <a:off x="7254967" y="5723572"/>
            <a:ext cx="475796" cy="268289"/>
          </a:xfrm>
          <a:prstGeom prst="roundRect">
            <a:avLst/>
          </a:prstGeom>
          <a:solidFill>
            <a:schemeClr val="bg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Arial" pitchFamily="-106" charset="0"/>
              </a:rPr>
              <a:t>C</a:t>
            </a:r>
            <a:endParaRPr kumimoji="0" lang="en-US" sz="1800" b="0" i="0" u="none" strike="noStrike" cap="none" normalizeH="0" baseline="0" dirty="0">
              <a:ln>
                <a:noFill/>
              </a:ln>
              <a:solidFill>
                <a:schemeClr val="tx1"/>
              </a:solidFill>
              <a:effectLst/>
              <a:latin typeface="Arial" pitchFamily="-106" charset="0"/>
            </a:endParaRPr>
          </a:p>
        </p:txBody>
      </p:sp>
      <p:sp>
        <p:nvSpPr>
          <p:cNvPr id="15" name="Rounded Rectangle 14"/>
          <p:cNvSpPr/>
          <p:nvPr/>
        </p:nvSpPr>
        <p:spPr bwMode="auto">
          <a:xfrm>
            <a:off x="7254967" y="5339398"/>
            <a:ext cx="475796" cy="268289"/>
          </a:xfrm>
          <a:prstGeom prst="roundRect">
            <a:avLst/>
          </a:prstGeom>
          <a:solidFill>
            <a:schemeClr val="accent5">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106" charset="0"/>
              </a:rPr>
              <a:t>B’’</a:t>
            </a:r>
          </a:p>
        </p:txBody>
      </p:sp>
      <p:sp>
        <p:nvSpPr>
          <p:cNvPr id="16" name="Rounded Rectangle 15"/>
          <p:cNvSpPr/>
          <p:nvPr/>
        </p:nvSpPr>
        <p:spPr bwMode="auto">
          <a:xfrm>
            <a:off x="8116844" y="5723572"/>
            <a:ext cx="769618" cy="268289"/>
          </a:xfrm>
          <a:prstGeom prst="round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Arial" pitchFamily="-106" charset="0"/>
              </a:rPr>
              <a:t>.</a:t>
            </a:r>
            <a:r>
              <a:rPr lang="en-US" dirty="0" err="1">
                <a:latin typeface="Arial" pitchFamily="-106" charset="0"/>
              </a:rPr>
              <a:t>git</a:t>
            </a:r>
            <a:endParaRPr kumimoji="0" lang="en-US" sz="1800" b="0" i="0" u="none" strike="noStrike" cap="none" normalizeH="0" baseline="0" dirty="0">
              <a:ln>
                <a:noFill/>
              </a:ln>
              <a:solidFill>
                <a:schemeClr val="tx1"/>
              </a:solidFill>
              <a:effectLst/>
              <a:latin typeface="Arial" pitchFamily="-106" charset="0"/>
            </a:endParaRPr>
          </a:p>
        </p:txBody>
      </p:sp>
      <p:sp>
        <p:nvSpPr>
          <p:cNvPr id="47" name="TextBox 46"/>
          <p:cNvSpPr txBox="1"/>
          <p:nvPr/>
        </p:nvSpPr>
        <p:spPr>
          <a:xfrm>
            <a:off x="7108463" y="4231838"/>
            <a:ext cx="1502138" cy="307777"/>
          </a:xfrm>
          <a:prstGeom prst="rect">
            <a:avLst/>
          </a:prstGeom>
          <a:noFill/>
        </p:spPr>
        <p:txBody>
          <a:bodyPr wrap="square" rtlCol="0">
            <a:spAutoFit/>
          </a:bodyPr>
          <a:lstStyle/>
          <a:p>
            <a:r>
              <a:rPr lang="en-US" sz="1400" dirty="0">
                <a:solidFill>
                  <a:srgbClr val="7030A0"/>
                </a:solidFill>
              </a:rPr>
              <a:t>The 2z snapshot</a:t>
            </a:r>
          </a:p>
        </p:txBody>
      </p:sp>
      <p:sp>
        <p:nvSpPr>
          <p:cNvPr id="33" name="Rounded Rectangle 32"/>
          <p:cNvSpPr/>
          <p:nvPr/>
        </p:nvSpPr>
        <p:spPr bwMode="auto">
          <a:xfrm>
            <a:off x="7254967" y="4953013"/>
            <a:ext cx="475796" cy="268289"/>
          </a:xfrm>
          <a:prstGeom prst="roundRect">
            <a:avLst/>
          </a:prstGeom>
          <a:solidFill>
            <a:schemeClr val="accent5"/>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106" charset="0"/>
              </a:rPr>
              <a:t>A’</a:t>
            </a:r>
          </a:p>
        </p:txBody>
      </p:sp>
      <p:sp>
        <p:nvSpPr>
          <p:cNvPr id="34" name="Rounded Rectangle 33"/>
          <p:cNvSpPr/>
          <p:nvPr/>
        </p:nvSpPr>
        <p:spPr bwMode="auto">
          <a:xfrm>
            <a:off x="7940767" y="4953013"/>
            <a:ext cx="475796" cy="268289"/>
          </a:xfrm>
          <a:prstGeom prst="roundRect">
            <a:avLst/>
          </a:prstGeom>
          <a:solidFill>
            <a:schemeClr val="accent5"/>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Arial" pitchFamily="-106" charset="0"/>
              </a:rPr>
              <a:t>D</a:t>
            </a:r>
            <a:endParaRPr kumimoji="0" lang="en-US" sz="1800" b="0" i="0" u="none" strike="noStrike" cap="none" normalizeH="0" baseline="0" dirty="0">
              <a:ln>
                <a:noFill/>
              </a:ln>
              <a:solidFill>
                <a:schemeClr val="tx1"/>
              </a:solidFill>
              <a:effectLst/>
              <a:latin typeface="Arial" pitchFamily="-106" charset="0"/>
            </a:endParaRPr>
          </a:p>
        </p:txBody>
      </p:sp>
      <p:sp>
        <p:nvSpPr>
          <p:cNvPr id="20" name="Text Placeholder 19"/>
          <p:cNvSpPr>
            <a:spLocks noGrp="1"/>
          </p:cNvSpPr>
          <p:nvPr>
            <p:ph type="body" sz="quarter" idx="10"/>
          </p:nvPr>
        </p:nvSpPr>
        <p:spPr>
          <a:xfrm>
            <a:off x="603009" y="1318439"/>
            <a:ext cx="4989618" cy="2515800"/>
          </a:xfrm>
        </p:spPr>
        <p:txBody>
          <a:bodyPr/>
          <a:lstStyle/>
          <a:p>
            <a:r>
              <a:rPr lang="en-US" dirty="0"/>
              <a:t>Since file E was added in y, and file D was added in z, </a:t>
            </a:r>
            <a:r>
              <a:rPr lang="en-US" dirty="0" err="1"/>
              <a:t>git</a:t>
            </a:r>
            <a:r>
              <a:rPr lang="en-US" dirty="0"/>
              <a:t> takes both. </a:t>
            </a:r>
          </a:p>
          <a:p>
            <a:r>
              <a:rPr lang="en-US" dirty="0"/>
              <a:t>Since file A was edited only in one branch, it comes too</a:t>
            </a:r>
          </a:p>
          <a:p>
            <a:r>
              <a:rPr lang="en-US" dirty="0"/>
              <a:t>B is a merge conflict that needs to be resolved. </a:t>
            </a:r>
            <a:r>
              <a:rPr lang="en-US" dirty="0" err="1"/>
              <a:t>Git</a:t>
            </a:r>
            <a:r>
              <a:rPr lang="en-US" dirty="0"/>
              <a:t> does this automatically – and alerts you if it’s not sure.</a:t>
            </a:r>
          </a:p>
          <a:p>
            <a:endParaRPr lang="en-US" dirty="0"/>
          </a:p>
          <a:p>
            <a:pPr marL="0" indent="0">
              <a:buNone/>
            </a:pPr>
            <a:endParaRPr lang="en-US" dirty="0"/>
          </a:p>
          <a:p>
            <a:endParaRPr lang="en-US" dirty="0"/>
          </a:p>
        </p:txBody>
      </p:sp>
      <p:sp>
        <p:nvSpPr>
          <p:cNvPr id="28" name="Rounded Rectangle 27"/>
          <p:cNvSpPr/>
          <p:nvPr/>
        </p:nvSpPr>
        <p:spPr bwMode="auto">
          <a:xfrm>
            <a:off x="5045620" y="4692703"/>
            <a:ext cx="547007" cy="300719"/>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106" charset="0"/>
            </a:endParaRPr>
          </a:p>
        </p:txBody>
      </p:sp>
      <p:sp>
        <p:nvSpPr>
          <p:cNvPr id="29" name="Rounded Rectangle 28"/>
          <p:cNvSpPr/>
          <p:nvPr/>
        </p:nvSpPr>
        <p:spPr bwMode="auto">
          <a:xfrm>
            <a:off x="5045620" y="4781150"/>
            <a:ext cx="1828800" cy="1396093"/>
          </a:xfrm>
          <a:prstGeom prst="roundRect">
            <a:avLst>
              <a:gd name="adj" fmla="val 0"/>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106" charset="0"/>
            </a:endParaRPr>
          </a:p>
        </p:txBody>
      </p:sp>
      <p:sp>
        <p:nvSpPr>
          <p:cNvPr id="30" name="Rounded Rectangle 29"/>
          <p:cNvSpPr/>
          <p:nvPr/>
        </p:nvSpPr>
        <p:spPr bwMode="auto">
          <a:xfrm>
            <a:off x="5192124" y="5722083"/>
            <a:ext cx="475796" cy="268289"/>
          </a:xfrm>
          <a:prstGeom prst="roundRect">
            <a:avLst/>
          </a:prstGeom>
          <a:solidFill>
            <a:schemeClr val="bg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Arial" pitchFamily="-106" charset="0"/>
              </a:rPr>
              <a:t>C</a:t>
            </a:r>
            <a:endParaRPr kumimoji="0" lang="en-US" sz="1800" b="0" i="0" u="none" strike="noStrike" cap="none" normalizeH="0" baseline="0" dirty="0">
              <a:ln>
                <a:noFill/>
              </a:ln>
              <a:solidFill>
                <a:schemeClr val="tx1"/>
              </a:solidFill>
              <a:effectLst/>
              <a:latin typeface="Arial" pitchFamily="-106" charset="0"/>
            </a:endParaRPr>
          </a:p>
        </p:txBody>
      </p:sp>
      <p:sp>
        <p:nvSpPr>
          <p:cNvPr id="31" name="Rounded Rectangle 30"/>
          <p:cNvSpPr/>
          <p:nvPr/>
        </p:nvSpPr>
        <p:spPr bwMode="auto">
          <a:xfrm>
            <a:off x="5192124" y="5337909"/>
            <a:ext cx="475796" cy="268289"/>
          </a:xfrm>
          <a:prstGeom prst="roundRect">
            <a:avLst/>
          </a:prstGeom>
          <a:solidFill>
            <a:schemeClr val="accent5">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106" charset="0"/>
              </a:rPr>
              <a:t>B’</a:t>
            </a:r>
          </a:p>
        </p:txBody>
      </p:sp>
      <p:sp>
        <p:nvSpPr>
          <p:cNvPr id="38" name="Rounded Rectangle 37"/>
          <p:cNvSpPr/>
          <p:nvPr/>
        </p:nvSpPr>
        <p:spPr bwMode="auto">
          <a:xfrm>
            <a:off x="6054001" y="5722083"/>
            <a:ext cx="769618" cy="268289"/>
          </a:xfrm>
          <a:prstGeom prst="round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Arial" pitchFamily="-106" charset="0"/>
              </a:rPr>
              <a:t>.</a:t>
            </a:r>
            <a:r>
              <a:rPr lang="en-US" dirty="0" err="1">
                <a:latin typeface="Arial" pitchFamily="-106" charset="0"/>
              </a:rPr>
              <a:t>git</a:t>
            </a:r>
            <a:endParaRPr kumimoji="0" lang="en-US" sz="1800" b="0" i="0" u="none" strike="noStrike" cap="none" normalizeH="0" baseline="0" dirty="0">
              <a:ln>
                <a:noFill/>
              </a:ln>
              <a:solidFill>
                <a:schemeClr val="tx1"/>
              </a:solidFill>
              <a:effectLst/>
              <a:latin typeface="Arial" pitchFamily="-106" charset="0"/>
            </a:endParaRPr>
          </a:p>
        </p:txBody>
      </p:sp>
      <p:sp>
        <p:nvSpPr>
          <p:cNvPr id="39" name="TextBox 38"/>
          <p:cNvSpPr txBox="1"/>
          <p:nvPr/>
        </p:nvSpPr>
        <p:spPr>
          <a:xfrm>
            <a:off x="5045620" y="4231838"/>
            <a:ext cx="1502138" cy="307777"/>
          </a:xfrm>
          <a:prstGeom prst="rect">
            <a:avLst/>
          </a:prstGeom>
          <a:noFill/>
        </p:spPr>
        <p:txBody>
          <a:bodyPr wrap="square" rtlCol="0">
            <a:spAutoFit/>
          </a:bodyPr>
          <a:lstStyle/>
          <a:p>
            <a:r>
              <a:rPr lang="en-US" sz="1400" dirty="0">
                <a:solidFill>
                  <a:srgbClr val="7030A0"/>
                </a:solidFill>
              </a:rPr>
              <a:t>The 4y snapshot</a:t>
            </a:r>
          </a:p>
        </p:txBody>
      </p:sp>
      <p:sp>
        <p:nvSpPr>
          <p:cNvPr id="41" name="Rounded Rectangle 40"/>
          <p:cNvSpPr/>
          <p:nvPr/>
        </p:nvSpPr>
        <p:spPr bwMode="auto">
          <a:xfrm>
            <a:off x="5192124" y="4951524"/>
            <a:ext cx="475796" cy="268289"/>
          </a:xfrm>
          <a:prstGeom prst="round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106" charset="0"/>
              </a:rPr>
              <a:t>A</a:t>
            </a:r>
          </a:p>
        </p:txBody>
      </p:sp>
      <p:sp>
        <p:nvSpPr>
          <p:cNvPr id="35" name="Rounded Rectangle 34"/>
          <p:cNvSpPr/>
          <p:nvPr/>
        </p:nvSpPr>
        <p:spPr bwMode="auto">
          <a:xfrm>
            <a:off x="2691492" y="4687048"/>
            <a:ext cx="547007" cy="300719"/>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106" charset="0"/>
            </a:endParaRPr>
          </a:p>
        </p:txBody>
      </p:sp>
      <p:sp>
        <p:nvSpPr>
          <p:cNvPr id="36" name="Rounded Rectangle 35"/>
          <p:cNvSpPr/>
          <p:nvPr/>
        </p:nvSpPr>
        <p:spPr bwMode="auto">
          <a:xfrm>
            <a:off x="2691492" y="4775495"/>
            <a:ext cx="1828800" cy="1396093"/>
          </a:xfrm>
          <a:prstGeom prst="roundRect">
            <a:avLst>
              <a:gd name="adj" fmla="val 0"/>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106" charset="0"/>
            </a:endParaRPr>
          </a:p>
        </p:txBody>
      </p:sp>
      <p:sp>
        <p:nvSpPr>
          <p:cNvPr id="37" name="Rounded Rectangle 36"/>
          <p:cNvSpPr/>
          <p:nvPr/>
        </p:nvSpPr>
        <p:spPr bwMode="auto">
          <a:xfrm>
            <a:off x="2837996" y="5716428"/>
            <a:ext cx="475796" cy="268289"/>
          </a:xfrm>
          <a:prstGeom prst="roundRect">
            <a:avLst/>
          </a:prstGeom>
          <a:solidFill>
            <a:schemeClr val="bg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Arial" pitchFamily="-106" charset="0"/>
              </a:rPr>
              <a:t>C</a:t>
            </a:r>
            <a:endParaRPr kumimoji="0" lang="en-US" sz="1800" b="0" i="0" u="none" strike="noStrike" cap="none" normalizeH="0" baseline="0" dirty="0">
              <a:ln>
                <a:noFill/>
              </a:ln>
              <a:solidFill>
                <a:schemeClr val="tx1"/>
              </a:solidFill>
              <a:effectLst/>
              <a:latin typeface="Arial" pitchFamily="-106" charset="0"/>
            </a:endParaRPr>
          </a:p>
        </p:txBody>
      </p:sp>
      <p:sp>
        <p:nvSpPr>
          <p:cNvPr id="42" name="Rounded Rectangle 41"/>
          <p:cNvSpPr/>
          <p:nvPr/>
        </p:nvSpPr>
        <p:spPr bwMode="auto">
          <a:xfrm>
            <a:off x="2837996" y="5332254"/>
            <a:ext cx="475796" cy="268289"/>
          </a:xfrm>
          <a:prstGeom prst="roundRect">
            <a:avLst/>
          </a:prstGeom>
          <a:solidFill>
            <a:schemeClr val="bg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106" charset="0"/>
              </a:rPr>
              <a:t>B</a:t>
            </a:r>
          </a:p>
        </p:txBody>
      </p:sp>
      <p:sp>
        <p:nvSpPr>
          <p:cNvPr id="43" name="Rounded Rectangle 42"/>
          <p:cNvSpPr/>
          <p:nvPr/>
        </p:nvSpPr>
        <p:spPr bwMode="auto">
          <a:xfrm>
            <a:off x="3699873" y="5716428"/>
            <a:ext cx="769618" cy="268289"/>
          </a:xfrm>
          <a:prstGeom prst="round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Arial" pitchFamily="-106" charset="0"/>
              </a:rPr>
              <a:t>.</a:t>
            </a:r>
            <a:r>
              <a:rPr lang="en-US" dirty="0" err="1">
                <a:latin typeface="Arial" pitchFamily="-106" charset="0"/>
              </a:rPr>
              <a:t>git</a:t>
            </a:r>
            <a:endParaRPr kumimoji="0" lang="en-US" sz="1800" b="0" i="0" u="none" strike="noStrike" cap="none" normalizeH="0" baseline="0" dirty="0">
              <a:ln>
                <a:noFill/>
              </a:ln>
              <a:solidFill>
                <a:schemeClr val="tx1"/>
              </a:solidFill>
              <a:effectLst/>
              <a:latin typeface="Arial" pitchFamily="-106" charset="0"/>
            </a:endParaRPr>
          </a:p>
        </p:txBody>
      </p:sp>
      <p:sp>
        <p:nvSpPr>
          <p:cNvPr id="44" name="TextBox 43"/>
          <p:cNvSpPr txBox="1"/>
          <p:nvPr/>
        </p:nvSpPr>
        <p:spPr>
          <a:xfrm>
            <a:off x="2691492" y="4016395"/>
            <a:ext cx="1502138" cy="523220"/>
          </a:xfrm>
          <a:prstGeom prst="rect">
            <a:avLst/>
          </a:prstGeom>
          <a:noFill/>
        </p:spPr>
        <p:txBody>
          <a:bodyPr wrap="square" rtlCol="0">
            <a:spAutoFit/>
          </a:bodyPr>
          <a:lstStyle/>
          <a:p>
            <a:r>
              <a:rPr lang="en-US" sz="1400" dirty="0">
                <a:solidFill>
                  <a:srgbClr val="7030A0"/>
                </a:solidFill>
              </a:rPr>
              <a:t>The 1y snapshot (common root)</a:t>
            </a:r>
          </a:p>
        </p:txBody>
      </p:sp>
      <p:sp>
        <p:nvSpPr>
          <p:cNvPr id="46" name="Rounded Rectangle 45"/>
          <p:cNvSpPr/>
          <p:nvPr/>
        </p:nvSpPr>
        <p:spPr bwMode="auto">
          <a:xfrm>
            <a:off x="2837996" y="4945869"/>
            <a:ext cx="475796" cy="268289"/>
          </a:xfrm>
          <a:prstGeom prst="round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106" charset="0"/>
              </a:rPr>
              <a:t>A</a:t>
            </a:r>
          </a:p>
        </p:txBody>
      </p:sp>
      <p:sp>
        <p:nvSpPr>
          <p:cNvPr id="48" name="Rounded Rectangle 47"/>
          <p:cNvSpPr/>
          <p:nvPr/>
        </p:nvSpPr>
        <p:spPr bwMode="auto">
          <a:xfrm>
            <a:off x="5877924" y="5345051"/>
            <a:ext cx="475796" cy="268289"/>
          </a:xfrm>
          <a:prstGeom prst="roundRect">
            <a:avLst/>
          </a:prstGeom>
          <a:solidFill>
            <a:schemeClr val="accent5">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Arial" pitchFamily="-106" charset="0"/>
              </a:rPr>
              <a:t>E</a:t>
            </a:r>
            <a:endParaRPr kumimoji="0" lang="en-US" sz="1800" b="0" i="0" u="none" strike="noStrike" cap="none" normalizeH="0" baseline="0" dirty="0">
              <a:ln>
                <a:noFill/>
              </a:ln>
              <a:solidFill>
                <a:schemeClr val="tx1"/>
              </a:solidFill>
              <a:effectLst/>
              <a:latin typeface="Arial" pitchFamily="-106" charset="0"/>
            </a:endParaRPr>
          </a:p>
        </p:txBody>
      </p:sp>
      <p:sp>
        <p:nvSpPr>
          <p:cNvPr id="50" name="Rounded Rectangle 49"/>
          <p:cNvSpPr/>
          <p:nvPr/>
        </p:nvSpPr>
        <p:spPr bwMode="auto">
          <a:xfrm>
            <a:off x="5967369" y="1810554"/>
            <a:ext cx="547007" cy="300719"/>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106" charset="0"/>
            </a:endParaRPr>
          </a:p>
        </p:txBody>
      </p:sp>
      <p:sp>
        <p:nvSpPr>
          <p:cNvPr id="51" name="Rounded Rectangle 50"/>
          <p:cNvSpPr/>
          <p:nvPr/>
        </p:nvSpPr>
        <p:spPr bwMode="auto">
          <a:xfrm>
            <a:off x="5967369" y="1899001"/>
            <a:ext cx="1828800" cy="1396093"/>
          </a:xfrm>
          <a:prstGeom prst="roundRect">
            <a:avLst>
              <a:gd name="adj" fmla="val 0"/>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106" charset="0"/>
            </a:endParaRPr>
          </a:p>
        </p:txBody>
      </p:sp>
      <p:sp>
        <p:nvSpPr>
          <p:cNvPr id="52" name="Rounded Rectangle 51"/>
          <p:cNvSpPr/>
          <p:nvPr/>
        </p:nvSpPr>
        <p:spPr bwMode="auto">
          <a:xfrm>
            <a:off x="6113873" y="2839934"/>
            <a:ext cx="475796" cy="268289"/>
          </a:xfrm>
          <a:prstGeom prst="round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Arial" pitchFamily="-106" charset="0"/>
              </a:rPr>
              <a:t>C</a:t>
            </a:r>
            <a:endParaRPr kumimoji="0" lang="en-US" sz="1800" b="0" i="0" u="none" strike="noStrike" cap="none" normalizeH="0" baseline="0" dirty="0">
              <a:ln>
                <a:noFill/>
              </a:ln>
              <a:solidFill>
                <a:schemeClr val="tx1"/>
              </a:solidFill>
              <a:effectLst/>
              <a:latin typeface="Arial" pitchFamily="-106" charset="0"/>
            </a:endParaRPr>
          </a:p>
        </p:txBody>
      </p:sp>
      <p:sp>
        <p:nvSpPr>
          <p:cNvPr id="53" name="Rounded Rectangle 52"/>
          <p:cNvSpPr/>
          <p:nvPr/>
        </p:nvSpPr>
        <p:spPr bwMode="auto">
          <a:xfrm>
            <a:off x="6113873" y="2455760"/>
            <a:ext cx="475796" cy="268289"/>
          </a:xfrm>
          <a:prstGeom prst="roundRect">
            <a:avLst/>
          </a:prstGeom>
          <a:solidFill>
            <a:schemeClr val="accent4">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106" charset="0"/>
              </a:rPr>
              <a:t>B</a:t>
            </a:r>
          </a:p>
        </p:txBody>
      </p:sp>
      <p:sp>
        <p:nvSpPr>
          <p:cNvPr id="54" name="Rounded Rectangle 53"/>
          <p:cNvSpPr/>
          <p:nvPr/>
        </p:nvSpPr>
        <p:spPr bwMode="auto">
          <a:xfrm>
            <a:off x="6975750" y="2839934"/>
            <a:ext cx="769618" cy="268289"/>
          </a:xfrm>
          <a:prstGeom prst="round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Arial" pitchFamily="-106" charset="0"/>
              </a:rPr>
              <a:t>.</a:t>
            </a:r>
            <a:r>
              <a:rPr lang="en-US" dirty="0" err="1">
                <a:latin typeface="Arial" pitchFamily="-106" charset="0"/>
              </a:rPr>
              <a:t>git</a:t>
            </a:r>
            <a:endParaRPr kumimoji="0" lang="en-US" sz="1800" b="0" i="0" u="none" strike="noStrike" cap="none" normalizeH="0" baseline="0" dirty="0">
              <a:ln>
                <a:noFill/>
              </a:ln>
              <a:solidFill>
                <a:schemeClr val="tx1"/>
              </a:solidFill>
              <a:effectLst/>
              <a:latin typeface="Arial" pitchFamily="-106" charset="0"/>
            </a:endParaRPr>
          </a:p>
        </p:txBody>
      </p:sp>
      <p:sp>
        <p:nvSpPr>
          <p:cNvPr id="55" name="Rounded Rectangle 54"/>
          <p:cNvSpPr/>
          <p:nvPr/>
        </p:nvSpPr>
        <p:spPr bwMode="auto">
          <a:xfrm>
            <a:off x="6113873" y="2069375"/>
            <a:ext cx="475796" cy="268289"/>
          </a:xfrm>
          <a:prstGeom prst="round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106" charset="0"/>
              </a:rPr>
              <a:t>A’</a:t>
            </a:r>
          </a:p>
        </p:txBody>
      </p:sp>
      <p:sp>
        <p:nvSpPr>
          <p:cNvPr id="56" name="Rounded Rectangle 55"/>
          <p:cNvSpPr/>
          <p:nvPr/>
        </p:nvSpPr>
        <p:spPr bwMode="auto">
          <a:xfrm>
            <a:off x="6799673" y="2069375"/>
            <a:ext cx="475796" cy="268289"/>
          </a:xfrm>
          <a:prstGeom prst="round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Arial" pitchFamily="-106" charset="0"/>
              </a:rPr>
              <a:t>D</a:t>
            </a:r>
            <a:endParaRPr kumimoji="0" lang="en-US" sz="1800" b="0" i="0" u="none" strike="noStrike" cap="none" normalizeH="0" baseline="0" dirty="0">
              <a:ln>
                <a:noFill/>
              </a:ln>
              <a:solidFill>
                <a:schemeClr val="tx1"/>
              </a:solidFill>
              <a:effectLst/>
              <a:latin typeface="Arial" pitchFamily="-106" charset="0"/>
            </a:endParaRPr>
          </a:p>
        </p:txBody>
      </p:sp>
      <p:cxnSp>
        <p:nvCxnSpPr>
          <p:cNvPr id="57" name="Straight Arrow Connector 56"/>
          <p:cNvCxnSpPr/>
          <p:nvPr/>
        </p:nvCxnSpPr>
        <p:spPr bwMode="auto">
          <a:xfrm flipV="1">
            <a:off x="4850540" y="3510643"/>
            <a:ext cx="1116829" cy="491897"/>
          </a:xfrm>
          <a:prstGeom prst="straightConnector1">
            <a:avLst/>
          </a:prstGeom>
          <a:solidFill>
            <a:schemeClr val="accent1"/>
          </a:solidFill>
          <a:ln w="25400" cap="flat" cmpd="sng" algn="ctr">
            <a:solidFill>
              <a:srgbClr val="7030A0"/>
            </a:solidFill>
            <a:prstDash val="solid"/>
            <a:round/>
            <a:headEnd type="none" w="med" len="med"/>
            <a:tailEnd type="arrow"/>
          </a:ln>
          <a:effectLst/>
        </p:spPr>
      </p:cxnSp>
      <p:cxnSp>
        <p:nvCxnSpPr>
          <p:cNvPr id="58" name="Straight Arrow Connector 57"/>
          <p:cNvCxnSpPr/>
          <p:nvPr/>
        </p:nvCxnSpPr>
        <p:spPr bwMode="auto">
          <a:xfrm flipH="1" flipV="1">
            <a:off x="7037571" y="3510644"/>
            <a:ext cx="707797" cy="636813"/>
          </a:xfrm>
          <a:prstGeom prst="straightConnector1">
            <a:avLst/>
          </a:prstGeom>
          <a:solidFill>
            <a:schemeClr val="accent1"/>
          </a:solidFill>
          <a:ln w="25400" cap="flat" cmpd="sng" algn="ctr">
            <a:solidFill>
              <a:srgbClr val="7030A0"/>
            </a:solidFill>
            <a:prstDash val="solid"/>
            <a:round/>
            <a:headEnd type="none" w="med" len="med"/>
            <a:tailEnd type="arrow"/>
          </a:ln>
          <a:effectLst/>
        </p:spPr>
      </p:cxnSp>
      <p:cxnSp>
        <p:nvCxnSpPr>
          <p:cNvPr id="59" name="Straight Arrow Connector 58"/>
          <p:cNvCxnSpPr/>
          <p:nvPr/>
        </p:nvCxnSpPr>
        <p:spPr bwMode="auto">
          <a:xfrm flipV="1">
            <a:off x="6054001" y="3510644"/>
            <a:ext cx="384809" cy="636813"/>
          </a:xfrm>
          <a:prstGeom prst="straightConnector1">
            <a:avLst/>
          </a:prstGeom>
          <a:solidFill>
            <a:schemeClr val="accent1"/>
          </a:solidFill>
          <a:ln w="25400" cap="flat" cmpd="sng" algn="ctr">
            <a:solidFill>
              <a:srgbClr val="7030A0"/>
            </a:solidFill>
            <a:prstDash val="solid"/>
            <a:round/>
            <a:headEnd type="none" w="med" len="med"/>
            <a:tailEnd type="arrow"/>
          </a:ln>
          <a:effectLst/>
        </p:spPr>
      </p:cxnSp>
      <p:sp>
        <p:nvSpPr>
          <p:cNvPr id="40" name="Rounded Rectangle 39"/>
          <p:cNvSpPr/>
          <p:nvPr/>
        </p:nvSpPr>
        <p:spPr bwMode="auto">
          <a:xfrm>
            <a:off x="6799673" y="2455759"/>
            <a:ext cx="475796" cy="268289"/>
          </a:xfrm>
          <a:prstGeom prst="round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Arial" pitchFamily="-106" charset="0"/>
              </a:rPr>
              <a:t>E</a:t>
            </a:r>
            <a:endParaRPr kumimoji="0" lang="en-US" sz="1800" b="0" i="0" u="none" strike="noStrike" cap="none" normalizeH="0" baseline="0" dirty="0">
              <a:ln>
                <a:noFill/>
              </a:ln>
              <a:solidFill>
                <a:schemeClr val="tx1"/>
              </a:solidFill>
              <a:effectLst/>
              <a:latin typeface="Arial" pitchFamily="-106" charset="0"/>
            </a:endParaRPr>
          </a:p>
        </p:txBody>
      </p:sp>
    </p:spTree>
    <p:extLst>
      <p:ext uri="{BB962C8B-B14F-4D97-AF65-F5344CB8AC3E}">
        <p14:creationId xmlns:p14="http://schemas.microsoft.com/office/powerpoint/2010/main" val="32404862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030" y="475711"/>
            <a:ext cx="8737133" cy="911019"/>
          </a:xfrm>
        </p:spPr>
        <p:txBody>
          <a:bodyPr/>
          <a:lstStyle/>
          <a:p>
            <a:r>
              <a:rPr lang="en-US" dirty="0"/>
              <a:t>But how do you get these changes into the ‘master’ branch?</a:t>
            </a:r>
          </a:p>
        </p:txBody>
      </p:sp>
      <p:sp>
        <p:nvSpPr>
          <p:cNvPr id="5" name="Rounded Rectangle 4"/>
          <p:cNvSpPr/>
          <p:nvPr/>
        </p:nvSpPr>
        <p:spPr bwMode="auto">
          <a:xfrm>
            <a:off x="5167993" y="5510892"/>
            <a:ext cx="1396092" cy="391885"/>
          </a:xfrm>
          <a:prstGeom prst="roundRect">
            <a:avLst/>
          </a:prstGeom>
          <a:solidFill>
            <a:srgbClr val="DAC2EC"/>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Arial" pitchFamily="-106" charset="0"/>
              </a:rPr>
              <a:t>1y</a:t>
            </a:r>
            <a:endParaRPr kumimoji="0" lang="en-US" sz="1800" b="0" i="0" u="none" strike="noStrike" cap="none" normalizeH="0" baseline="0" dirty="0">
              <a:ln>
                <a:noFill/>
              </a:ln>
              <a:solidFill>
                <a:schemeClr val="tx1"/>
              </a:solidFill>
              <a:effectLst/>
              <a:latin typeface="Arial" pitchFamily="-106" charset="0"/>
            </a:endParaRPr>
          </a:p>
        </p:txBody>
      </p:sp>
      <p:sp>
        <p:nvSpPr>
          <p:cNvPr id="6" name="Rounded Rectangle 5"/>
          <p:cNvSpPr/>
          <p:nvPr/>
        </p:nvSpPr>
        <p:spPr bwMode="auto">
          <a:xfrm>
            <a:off x="5167993" y="4855026"/>
            <a:ext cx="1396092" cy="391885"/>
          </a:xfrm>
          <a:prstGeom prst="roundRect">
            <a:avLst/>
          </a:prstGeom>
          <a:solidFill>
            <a:srgbClr val="DAC2EC"/>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Arial" pitchFamily="-106" charset="0"/>
              </a:rPr>
              <a:t>2y</a:t>
            </a:r>
            <a:endParaRPr kumimoji="0" lang="en-US" sz="1800" b="0" i="0" u="none" strike="noStrike" cap="none" normalizeH="0" baseline="0" dirty="0">
              <a:ln>
                <a:noFill/>
              </a:ln>
              <a:solidFill>
                <a:schemeClr val="tx1"/>
              </a:solidFill>
              <a:effectLst/>
              <a:latin typeface="Arial" pitchFamily="-106" charset="0"/>
            </a:endParaRPr>
          </a:p>
        </p:txBody>
      </p:sp>
      <p:sp>
        <p:nvSpPr>
          <p:cNvPr id="7" name="Rounded Rectangle 6"/>
          <p:cNvSpPr/>
          <p:nvPr/>
        </p:nvSpPr>
        <p:spPr bwMode="auto">
          <a:xfrm>
            <a:off x="7230836" y="4207321"/>
            <a:ext cx="1396092" cy="391885"/>
          </a:xfrm>
          <a:prstGeom prst="roundRect">
            <a:avLst/>
          </a:prstGeom>
          <a:solidFill>
            <a:srgbClr val="DAC2EC"/>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Arial" pitchFamily="-106" charset="0"/>
              </a:rPr>
              <a:t>1z</a:t>
            </a:r>
            <a:endParaRPr kumimoji="0" lang="en-US" sz="1800" b="0" i="0" u="none" strike="noStrike" cap="none" normalizeH="0" baseline="0" dirty="0">
              <a:ln>
                <a:noFill/>
              </a:ln>
              <a:solidFill>
                <a:schemeClr val="tx1"/>
              </a:solidFill>
              <a:effectLst/>
              <a:latin typeface="Arial" pitchFamily="-106" charset="0"/>
            </a:endParaRPr>
          </a:p>
        </p:txBody>
      </p:sp>
      <p:sp>
        <p:nvSpPr>
          <p:cNvPr id="8" name="Rounded Rectangle 7"/>
          <p:cNvSpPr/>
          <p:nvPr/>
        </p:nvSpPr>
        <p:spPr bwMode="auto">
          <a:xfrm>
            <a:off x="5167993" y="4207321"/>
            <a:ext cx="1396092" cy="391885"/>
          </a:xfrm>
          <a:prstGeom prst="roundRect">
            <a:avLst/>
          </a:prstGeom>
          <a:solidFill>
            <a:srgbClr val="DAC2EC"/>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Arial" pitchFamily="-106" charset="0"/>
              </a:rPr>
              <a:t>3y</a:t>
            </a:r>
            <a:endParaRPr kumimoji="0" lang="en-US" sz="1800" b="0" i="0" u="none" strike="noStrike" cap="none" normalizeH="0" baseline="0" dirty="0">
              <a:ln>
                <a:noFill/>
              </a:ln>
              <a:solidFill>
                <a:schemeClr val="tx1"/>
              </a:solidFill>
              <a:effectLst/>
              <a:latin typeface="Arial" pitchFamily="-106" charset="0"/>
            </a:endParaRPr>
          </a:p>
        </p:txBody>
      </p:sp>
      <p:sp>
        <p:nvSpPr>
          <p:cNvPr id="9" name="Rounded Rectangle 8"/>
          <p:cNvSpPr/>
          <p:nvPr/>
        </p:nvSpPr>
        <p:spPr bwMode="auto">
          <a:xfrm>
            <a:off x="7230836" y="3535128"/>
            <a:ext cx="1396092" cy="391885"/>
          </a:xfrm>
          <a:prstGeom prst="roundRect">
            <a:avLst/>
          </a:prstGeom>
          <a:solidFill>
            <a:srgbClr val="DAC2EC"/>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Arial" pitchFamily="-106" charset="0"/>
              </a:rPr>
              <a:t>2z</a:t>
            </a:r>
            <a:endParaRPr kumimoji="0" lang="en-US" sz="1800" b="0" i="0" u="none" strike="noStrike" cap="none" normalizeH="0" baseline="0" dirty="0">
              <a:ln>
                <a:noFill/>
              </a:ln>
              <a:solidFill>
                <a:schemeClr val="tx1"/>
              </a:solidFill>
              <a:effectLst/>
              <a:latin typeface="Arial" pitchFamily="-106" charset="0"/>
            </a:endParaRPr>
          </a:p>
        </p:txBody>
      </p:sp>
      <p:sp>
        <p:nvSpPr>
          <p:cNvPr id="10" name="Rounded Rectangle 9"/>
          <p:cNvSpPr/>
          <p:nvPr/>
        </p:nvSpPr>
        <p:spPr bwMode="auto">
          <a:xfrm>
            <a:off x="5167993" y="3535128"/>
            <a:ext cx="1396092" cy="391885"/>
          </a:xfrm>
          <a:prstGeom prst="roundRect">
            <a:avLst/>
          </a:prstGeom>
          <a:solidFill>
            <a:srgbClr val="DAC2EC"/>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Arial" pitchFamily="-106" charset="0"/>
              </a:rPr>
              <a:t>4y</a:t>
            </a:r>
            <a:endParaRPr kumimoji="0" lang="en-US" sz="1800" b="0" i="0" u="none" strike="noStrike" cap="none" normalizeH="0" baseline="0" dirty="0">
              <a:ln>
                <a:noFill/>
              </a:ln>
              <a:solidFill>
                <a:schemeClr val="tx1"/>
              </a:solidFill>
              <a:effectLst/>
              <a:latin typeface="Arial" pitchFamily="-106" charset="0"/>
            </a:endParaRPr>
          </a:p>
        </p:txBody>
      </p:sp>
      <p:cxnSp>
        <p:nvCxnSpPr>
          <p:cNvPr id="19" name="Straight Connector 18"/>
          <p:cNvCxnSpPr>
            <a:stCxn id="5" idx="0"/>
            <a:endCxn id="6" idx="2"/>
          </p:cNvCxnSpPr>
          <p:nvPr/>
        </p:nvCxnSpPr>
        <p:spPr bwMode="auto">
          <a:xfrm flipV="1">
            <a:off x="5866039" y="5246911"/>
            <a:ext cx="0" cy="263981"/>
          </a:xfrm>
          <a:prstGeom prst="line">
            <a:avLst/>
          </a:prstGeom>
          <a:solidFill>
            <a:schemeClr val="accent1"/>
          </a:solidFill>
          <a:ln w="28575" cap="flat" cmpd="sng" algn="ctr">
            <a:solidFill>
              <a:srgbClr val="454539"/>
            </a:solidFill>
            <a:prstDash val="solid"/>
            <a:round/>
            <a:headEnd type="none" w="med" len="med"/>
            <a:tailEnd type="none" w="med" len="med"/>
          </a:ln>
          <a:effectLst/>
        </p:spPr>
      </p:cxnSp>
      <p:cxnSp>
        <p:nvCxnSpPr>
          <p:cNvPr id="22" name="Straight Connector 21"/>
          <p:cNvCxnSpPr>
            <a:stCxn id="8" idx="0"/>
            <a:endCxn id="10" idx="2"/>
          </p:cNvCxnSpPr>
          <p:nvPr/>
        </p:nvCxnSpPr>
        <p:spPr bwMode="auto">
          <a:xfrm flipV="1">
            <a:off x="5866039" y="3927013"/>
            <a:ext cx="0" cy="280308"/>
          </a:xfrm>
          <a:prstGeom prst="line">
            <a:avLst/>
          </a:prstGeom>
          <a:solidFill>
            <a:schemeClr val="accent1"/>
          </a:solidFill>
          <a:ln w="28575" cap="flat" cmpd="sng" algn="ctr">
            <a:solidFill>
              <a:srgbClr val="454539"/>
            </a:solidFill>
            <a:prstDash val="solid"/>
            <a:round/>
            <a:headEnd type="none" w="med" len="med"/>
            <a:tailEnd type="none" w="med" len="med"/>
          </a:ln>
          <a:effectLst/>
        </p:spPr>
      </p:cxnSp>
      <p:cxnSp>
        <p:nvCxnSpPr>
          <p:cNvPr id="23" name="Straight Connector 22"/>
          <p:cNvCxnSpPr>
            <a:stCxn id="6" idx="0"/>
            <a:endCxn id="8" idx="2"/>
          </p:cNvCxnSpPr>
          <p:nvPr/>
        </p:nvCxnSpPr>
        <p:spPr bwMode="auto">
          <a:xfrm flipV="1">
            <a:off x="5866039" y="4599206"/>
            <a:ext cx="0" cy="255820"/>
          </a:xfrm>
          <a:prstGeom prst="line">
            <a:avLst/>
          </a:prstGeom>
          <a:solidFill>
            <a:schemeClr val="accent1"/>
          </a:solidFill>
          <a:ln w="28575" cap="flat" cmpd="sng" algn="ctr">
            <a:solidFill>
              <a:srgbClr val="454539"/>
            </a:solidFill>
            <a:prstDash val="solid"/>
            <a:round/>
            <a:headEnd type="none" w="med" len="med"/>
            <a:tailEnd type="none" w="med" len="med"/>
          </a:ln>
          <a:effectLst/>
        </p:spPr>
      </p:cxnSp>
      <p:cxnSp>
        <p:nvCxnSpPr>
          <p:cNvPr id="24" name="Straight Connector 23"/>
          <p:cNvCxnSpPr>
            <a:stCxn id="7" idx="0"/>
            <a:endCxn id="9" idx="2"/>
          </p:cNvCxnSpPr>
          <p:nvPr/>
        </p:nvCxnSpPr>
        <p:spPr bwMode="auto">
          <a:xfrm flipV="1">
            <a:off x="7928882" y="3927013"/>
            <a:ext cx="0" cy="280308"/>
          </a:xfrm>
          <a:prstGeom prst="line">
            <a:avLst/>
          </a:prstGeom>
          <a:solidFill>
            <a:schemeClr val="accent1"/>
          </a:solidFill>
          <a:ln w="28575" cap="flat" cmpd="sng" algn="ctr">
            <a:solidFill>
              <a:srgbClr val="454539"/>
            </a:solidFill>
            <a:prstDash val="solid"/>
            <a:round/>
            <a:headEnd type="none" w="med" len="med"/>
            <a:tailEnd type="none" w="med" len="med"/>
          </a:ln>
          <a:effectLst/>
        </p:spPr>
      </p:cxnSp>
      <p:cxnSp>
        <p:nvCxnSpPr>
          <p:cNvPr id="32" name="Straight Connector 31"/>
          <p:cNvCxnSpPr>
            <a:stCxn id="7" idx="2"/>
            <a:endCxn id="5" idx="3"/>
          </p:cNvCxnSpPr>
          <p:nvPr/>
        </p:nvCxnSpPr>
        <p:spPr bwMode="auto">
          <a:xfrm flipH="1">
            <a:off x="6564085" y="4599206"/>
            <a:ext cx="1364797" cy="1107629"/>
          </a:xfrm>
          <a:prstGeom prst="line">
            <a:avLst/>
          </a:prstGeom>
          <a:solidFill>
            <a:schemeClr val="accent1"/>
          </a:solidFill>
          <a:ln w="28575" cap="flat" cmpd="sng" algn="ctr">
            <a:solidFill>
              <a:srgbClr val="454539"/>
            </a:solidFill>
            <a:prstDash val="solid"/>
            <a:round/>
            <a:headEnd type="none" w="med" len="med"/>
            <a:tailEnd type="none" w="med" len="med"/>
          </a:ln>
          <a:effectLst/>
        </p:spPr>
      </p:cxnSp>
      <p:sp>
        <p:nvSpPr>
          <p:cNvPr id="20" name="Text Placeholder 19"/>
          <p:cNvSpPr>
            <a:spLocks noGrp="1"/>
          </p:cNvSpPr>
          <p:nvPr>
            <p:ph type="body" sz="quarter" idx="10"/>
          </p:nvPr>
        </p:nvSpPr>
        <p:spPr>
          <a:xfrm>
            <a:off x="591670" y="1600206"/>
            <a:ext cx="4070137" cy="2803058"/>
          </a:xfrm>
        </p:spPr>
        <p:txBody>
          <a:bodyPr/>
          <a:lstStyle/>
          <a:p>
            <a:r>
              <a:rPr lang="en-US" dirty="0"/>
              <a:t>Because branch y was checked out when we merged, the changes occur on branch y</a:t>
            </a:r>
          </a:p>
          <a:p>
            <a:r>
              <a:rPr lang="en-US" dirty="0"/>
              <a:t>branch y now has a new commit, and the HEAD of y combines both versions</a:t>
            </a:r>
          </a:p>
          <a:p>
            <a:r>
              <a:rPr lang="en-US" dirty="0"/>
              <a:t>branch z is unchanged</a:t>
            </a:r>
          </a:p>
          <a:p>
            <a:endParaRPr lang="en-US" dirty="0"/>
          </a:p>
          <a:p>
            <a:endParaRPr lang="en-US" dirty="0"/>
          </a:p>
        </p:txBody>
      </p:sp>
      <p:sp>
        <p:nvSpPr>
          <p:cNvPr id="50" name="Rounded Rectangle 49"/>
          <p:cNvSpPr/>
          <p:nvPr/>
        </p:nvSpPr>
        <p:spPr bwMode="auto">
          <a:xfrm>
            <a:off x="6653168" y="1187894"/>
            <a:ext cx="547007" cy="300719"/>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106" charset="0"/>
            </a:endParaRPr>
          </a:p>
        </p:txBody>
      </p:sp>
      <p:sp>
        <p:nvSpPr>
          <p:cNvPr id="51" name="Rounded Rectangle 50"/>
          <p:cNvSpPr/>
          <p:nvPr/>
        </p:nvSpPr>
        <p:spPr bwMode="auto">
          <a:xfrm>
            <a:off x="6653168" y="1276341"/>
            <a:ext cx="1828800" cy="1396093"/>
          </a:xfrm>
          <a:prstGeom prst="roundRect">
            <a:avLst>
              <a:gd name="adj" fmla="val 0"/>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106" charset="0"/>
            </a:endParaRPr>
          </a:p>
        </p:txBody>
      </p:sp>
      <p:sp>
        <p:nvSpPr>
          <p:cNvPr id="52" name="Rounded Rectangle 51"/>
          <p:cNvSpPr/>
          <p:nvPr/>
        </p:nvSpPr>
        <p:spPr bwMode="auto">
          <a:xfrm>
            <a:off x="6799672" y="2217274"/>
            <a:ext cx="475796" cy="268289"/>
          </a:xfrm>
          <a:prstGeom prst="round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Arial" pitchFamily="-106" charset="0"/>
              </a:rPr>
              <a:t>C</a:t>
            </a:r>
            <a:endParaRPr kumimoji="0" lang="en-US" sz="1800" b="0" i="0" u="none" strike="noStrike" cap="none" normalizeH="0" baseline="0" dirty="0">
              <a:ln>
                <a:noFill/>
              </a:ln>
              <a:solidFill>
                <a:schemeClr val="tx1"/>
              </a:solidFill>
              <a:effectLst/>
              <a:latin typeface="Arial" pitchFamily="-106" charset="0"/>
            </a:endParaRPr>
          </a:p>
        </p:txBody>
      </p:sp>
      <p:sp>
        <p:nvSpPr>
          <p:cNvPr id="53" name="Rounded Rectangle 52"/>
          <p:cNvSpPr/>
          <p:nvPr/>
        </p:nvSpPr>
        <p:spPr bwMode="auto">
          <a:xfrm>
            <a:off x="6799672" y="1833100"/>
            <a:ext cx="475796" cy="268289"/>
          </a:xfrm>
          <a:prstGeom prst="roundRect">
            <a:avLst/>
          </a:prstGeom>
          <a:solidFill>
            <a:schemeClr val="accent4">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106" charset="0"/>
              </a:rPr>
              <a:t>B</a:t>
            </a:r>
          </a:p>
        </p:txBody>
      </p:sp>
      <p:sp>
        <p:nvSpPr>
          <p:cNvPr id="54" name="Rounded Rectangle 53"/>
          <p:cNvSpPr/>
          <p:nvPr/>
        </p:nvSpPr>
        <p:spPr bwMode="auto">
          <a:xfrm>
            <a:off x="7661549" y="2217274"/>
            <a:ext cx="769618" cy="268289"/>
          </a:xfrm>
          <a:prstGeom prst="round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Arial" pitchFamily="-106" charset="0"/>
              </a:rPr>
              <a:t>.</a:t>
            </a:r>
            <a:r>
              <a:rPr lang="en-US" dirty="0" err="1">
                <a:latin typeface="Arial" pitchFamily="-106" charset="0"/>
              </a:rPr>
              <a:t>git</a:t>
            </a:r>
            <a:endParaRPr kumimoji="0" lang="en-US" sz="1800" b="0" i="0" u="none" strike="noStrike" cap="none" normalizeH="0" baseline="0" dirty="0">
              <a:ln>
                <a:noFill/>
              </a:ln>
              <a:solidFill>
                <a:schemeClr val="tx1"/>
              </a:solidFill>
              <a:effectLst/>
              <a:latin typeface="Arial" pitchFamily="-106" charset="0"/>
            </a:endParaRPr>
          </a:p>
        </p:txBody>
      </p:sp>
      <p:sp>
        <p:nvSpPr>
          <p:cNvPr id="55" name="Rounded Rectangle 54"/>
          <p:cNvSpPr/>
          <p:nvPr/>
        </p:nvSpPr>
        <p:spPr bwMode="auto">
          <a:xfrm>
            <a:off x="6799672" y="1446715"/>
            <a:ext cx="475796" cy="268289"/>
          </a:xfrm>
          <a:prstGeom prst="round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106" charset="0"/>
              </a:rPr>
              <a:t>A’</a:t>
            </a:r>
          </a:p>
        </p:txBody>
      </p:sp>
      <p:sp>
        <p:nvSpPr>
          <p:cNvPr id="56" name="Rounded Rectangle 55"/>
          <p:cNvSpPr/>
          <p:nvPr/>
        </p:nvSpPr>
        <p:spPr bwMode="auto">
          <a:xfrm>
            <a:off x="7485472" y="1446715"/>
            <a:ext cx="475796" cy="268289"/>
          </a:xfrm>
          <a:prstGeom prst="round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Arial" pitchFamily="-106" charset="0"/>
              </a:rPr>
              <a:t>D</a:t>
            </a:r>
            <a:endParaRPr kumimoji="0" lang="en-US" sz="1800" b="0" i="0" u="none" strike="noStrike" cap="none" normalizeH="0" baseline="0" dirty="0">
              <a:ln>
                <a:noFill/>
              </a:ln>
              <a:solidFill>
                <a:schemeClr val="tx1"/>
              </a:solidFill>
              <a:effectLst/>
              <a:latin typeface="Arial" pitchFamily="-106" charset="0"/>
            </a:endParaRPr>
          </a:p>
        </p:txBody>
      </p:sp>
      <p:sp>
        <p:nvSpPr>
          <p:cNvPr id="58" name="Rounded Rectangle 57"/>
          <p:cNvSpPr/>
          <p:nvPr/>
        </p:nvSpPr>
        <p:spPr bwMode="auto">
          <a:xfrm>
            <a:off x="5167993" y="2903756"/>
            <a:ext cx="1396092" cy="391885"/>
          </a:xfrm>
          <a:prstGeom prst="roundRect">
            <a:avLst/>
          </a:prstGeom>
          <a:solidFill>
            <a:srgbClr val="B381D9"/>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Arial" pitchFamily="-106" charset="0"/>
              </a:rPr>
              <a:t>5y</a:t>
            </a:r>
            <a:endParaRPr kumimoji="0" lang="en-US" sz="1800" b="0" i="0" u="none" strike="noStrike" cap="none" normalizeH="0" baseline="0" dirty="0">
              <a:ln>
                <a:noFill/>
              </a:ln>
              <a:solidFill>
                <a:schemeClr val="tx1"/>
              </a:solidFill>
              <a:effectLst/>
              <a:latin typeface="Arial" pitchFamily="-106" charset="0"/>
            </a:endParaRPr>
          </a:p>
        </p:txBody>
      </p:sp>
      <p:cxnSp>
        <p:nvCxnSpPr>
          <p:cNvPr id="59" name="Straight Connector 58"/>
          <p:cNvCxnSpPr>
            <a:stCxn id="58" idx="3"/>
            <a:endCxn id="9" idx="0"/>
          </p:cNvCxnSpPr>
          <p:nvPr/>
        </p:nvCxnSpPr>
        <p:spPr bwMode="auto">
          <a:xfrm>
            <a:off x="6564085" y="3099699"/>
            <a:ext cx="1364797" cy="435429"/>
          </a:xfrm>
          <a:prstGeom prst="line">
            <a:avLst/>
          </a:prstGeom>
          <a:solidFill>
            <a:schemeClr val="accent1"/>
          </a:solidFill>
          <a:ln w="28575" cap="flat" cmpd="sng" algn="ctr">
            <a:solidFill>
              <a:srgbClr val="454539"/>
            </a:solidFill>
            <a:prstDash val="solid"/>
            <a:round/>
            <a:headEnd type="none" w="med" len="med"/>
            <a:tailEnd type="none" w="med" len="med"/>
          </a:ln>
          <a:effectLst/>
        </p:spPr>
      </p:cxnSp>
      <p:cxnSp>
        <p:nvCxnSpPr>
          <p:cNvPr id="60" name="Straight Connector 59"/>
          <p:cNvCxnSpPr>
            <a:stCxn id="10" idx="0"/>
            <a:endCxn id="58" idx="2"/>
          </p:cNvCxnSpPr>
          <p:nvPr/>
        </p:nvCxnSpPr>
        <p:spPr bwMode="auto">
          <a:xfrm flipV="1">
            <a:off x="5866039" y="3295641"/>
            <a:ext cx="0" cy="239487"/>
          </a:xfrm>
          <a:prstGeom prst="line">
            <a:avLst/>
          </a:prstGeom>
          <a:solidFill>
            <a:schemeClr val="accent1"/>
          </a:solidFill>
          <a:ln w="28575" cap="flat" cmpd="sng" algn="ctr">
            <a:solidFill>
              <a:srgbClr val="454539"/>
            </a:solidFill>
            <a:prstDash val="solid"/>
            <a:round/>
            <a:headEnd type="none" w="med" len="med"/>
            <a:tailEnd type="none" w="med" len="med"/>
          </a:ln>
          <a:effectLst/>
        </p:spPr>
      </p:cxnSp>
      <p:sp>
        <p:nvSpPr>
          <p:cNvPr id="25" name="Rounded Rectangle 24"/>
          <p:cNvSpPr/>
          <p:nvPr/>
        </p:nvSpPr>
        <p:spPr bwMode="auto">
          <a:xfrm>
            <a:off x="7485472" y="1833099"/>
            <a:ext cx="475796" cy="268289"/>
          </a:xfrm>
          <a:prstGeom prst="round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Arial" pitchFamily="-106" charset="0"/>
              </a:rPr>
              <a:t>E</a:t>
            </a:r>
            <a:endParaRPr kumimoji="0" lang="en-US" sz="1800" b="0" i="0" u="none" strike="noStrike" cap="none" normalizeH="0" baseline="0" dirty="0">
              <a:ln>
                <a:noFill/>
              </a:ln>
              <a:solidFill>
                <a:schemeClr val="tx1"/>
              </a:solidFill>
              <a:effectLst/>
              <a:latin typeface="Arial" pitchFamily="-106" charset="0"/>
            </a:endParaRPr>
          </a:p>
        </p:txBody>
      </p:sp>
    </p:spTree>
    <p:extLst>
      <p:ext uri="{BB962C8B-B14F-4D97-AF65-F5344CB8AC3E}">
        <p14:creationId xmlns:p14="http://schemas.microsoft.com/office/powerpoint/2010/main" val="33639221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Basic </a:t>
            </a:r>
            <a:r>
              <a:rPr lang="en-US" dirty="0" err="1"/>
              <a:t>Git</a:t>
            </a:r>
            <a:r>
              <a:rPr lang="en-US" dirty="0"/>
              <a:t> Concept: Merging</a:t>
            </a:r>
          </a:p>
        </p:txBody>
      </p:sp>
      <p:sp>
        <p:nvSpPr>
          <p:cNvPr id="4" name="Text Placeholder 3"/>
          <p:cNvSpPr>
            <a:spLocks noGrp="1"/>
          </p:cNvSpPr>
          <p:nvPr>
            <p:ph type="body" sz="quarter" idx="10"/>
          </p:nvPr>
        </p:nvSpPr>
        <p:spPr>
          <a:xfrm>
            <a:off x="338576" y="1175662"/>
            <a:ext cx="7947211" cy="4947551"/>
          </a:xfrm>
        </p:spPr>
        <p:txBody>
          <a:bodyPr/>
          <a:lstStyle/>
          <a:p>
            <a:r>
              <a:rPr lang="en-US" dirty="0"/>
              <a:t>Merges bring the changes from one branch into another easily</a:t>
            </a:r>
          </a:p>
          <a:p>
            <a:r>
              <a:rPr lang="en-US" dirty="0"/>
              <a:t>If changes only occurred to a file in one of the branches, that version is used. </a:t>
            </a:r>
          </a:p>
          <a:p>
            <a:r>
              <a:rPr lang="en-US" dirty="0"/>
              <a:t>If both branches changed a file, you should inspect the differences, and if necessary manually add the changes from one branch to the file on the other, create a new commit, and then merge. </a:t>
            </a:r>
          </a:p>
          <a:p>
            <a:r>
              <a:rPr lang="en-US" dirty="0"/>
              <a:t>Before starting the merge, you should check out the branch you want to add the changes to. Merging brings those changes into the checked out branch (and does not affect the other branch)</a:t>
            </a:r>
          </a:p>
        </p:txBody>
      </p:sp>
    </p:spTree>
    <p:extLst>
      <p:ext uri="{BB962C8B-B14F-4D97-AF65-F5344CB8AC3E}">
        <p14:creationId xmlns:p14="http://schemas.microsoft.com/office/powerpoint/2010/main" val="31614395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What about a QA process??</a:t>
            </a:r>
          </a:p>
        </p:txBody>
      </p:sp>
      <p:sp>
        <p:nvSpPr>
          <p:cNvPr id="4" name="Text Placeholder 3"/>
          <p:cNvSpPr>
            <a:spLocks noGrp="1"/>
          </p:cNvSpPr>
          <p:nvPr>
            <p:ph type="body" sz="quarter" idx="10"/>
          </p:nvPr>
        </p:nvSpPr>
        <p:spPr>
          <a:xfrm>
            <a:off x="598394" y="1068348"/>
            <a:ext cx="7947211" cy="3135085"/>
          </a:xfrm>
        </p:spPr>
        <p:txBody>
          <a:bodyPr/>
          <a:lstStyle/>
          <a:p>
            <a:pPr marL="0" indent="0">
              <a:buNone/>
            </a:pPr>
            <a:r>
              <a:rPr lang="en-US" dirty="0"/>
              <a:t>Merging is all well and good, but you need some quality assurance before you are able to make something the new ‘official’ version. </a:t>
            </a:r>
          </a:p>
          <a:p>
            <a:r>
              <a:rPr lang="en-US" dirty="0"/>
              <a:t>As a general rule, only merge into a branch that </a:t>
            </a:r>
            <a:r>
              <a:rPr lang="en-US" u="sng" dirty="0"/>
              <a:t>you</a:t>
            </a:r>
            <a:r>
              <a:rPr lang="en-US" dirty="0"/>
              <a:t> created</a:t>
            </a:r>
          </a:p>
          <a:p>
            <a:r>
              <a:rPr lang="en-US" dirty="0"/>
              <a:t>If you want something to be brought into someone else’s branch (or the master branch), you should use a pull request on </a:t>
            </a:r>
            <a:r>
              <a:rPr lang="en-US" dirty="0" err="1"/>
              <a:t>Github</a:t>
            </a:r>
            <a:r>
              <a:rPr lang="en-US" dirty="0"/>
              <a:t>.</a:t>
            </a:r>
          </a:p>
          <a:p>
            <a:r>
              <a:rPr lang="en-US" dirty="0"/>
              <a:t>If the term ‘pull request’ is confusing, think of it instead as a ‘merge request’</a:t>
            </a:r>
          </a:p>
          <a:p>
            <a:pPr lvl="1"/>
            <a:r>
              <a:rPr lang="en-US" dirty="0"/>
              <a:t>Remember, pull = fetch + merge, so it’s a declaration to the other users to both get your changes and merge them in to their copy of the repository. </a:t>
            </a:r>
          </a:p>
        </p:txBody>
      </p:sp>
    </p:spTree>
    <p:extLst>
      <p:ext uri="{BB962C8B-B14F-4D97-AF65-F5344CB8AC3E}">
        <p14:creationId xmlns:p14="http://schemas.microsoft.com/office/powerpoint/2010/main" val="37794050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0" y="2406907"/>
            <a:ext cx="9144000" cy="3363686"/>
          </a:xfrm>
          <a:prstGeom prst="rect">
            <a:avLst/>
          </a:prstGeom>
          <a:solidFill>
            <a:schemeClr val="bg1">
              <a:lumMod val="75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106" charset="0"/>
            </a:endParaRPr>
          </a:p>
        </p:txBody>
      </p:sp>
      <p:sp>
        <p:nvSpPr>
          <p:cNvPr id="2" name="Title 1"/>
          <p:cNvSpPr>
            <a:spLocks noGrp="1"/>
          </p:cNvSpPr>
          <p:nvPr>
            <p:ph type="ctrTitle"/>
          </p:nvPr>
        </p:nvSpPr>
        <p:spPr/>
        <p:txBody>
          <a:bodyPr/>
          <a:lstStyle/>
          <a:p>
            <a:r>
              <a:rPr lang="en-US" dirty="0"/>
              <a:t>What about a QA process??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874" y="2649113"/>
            <a:ext cx="1381125"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34191" b="11397"/>
          <a:stretch/>
        </p:blipFill>
        <p:spPr bwMode="auto">
          <a:xfrm>
            <a:off x="2249942" y="3323584"/>
            <a:ext cx="2066925" cy="352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1874" y="3323584"/>
            <a:ext cx="1409700" cy="352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rotWithShape="1">
          <a:blip r:embed="rId5">
            <a:extLst>
              <a:ext uri="{28A0092B-C50C-407E-A947-70E740481C1C}">
                <a14:useLocalDpi xmlns:a14="http://schemas.microsoft.com/office/drawing/2010/main" val="0"/>
              </a:ext>
            </a:extLst>
          </a:blip>
          <a:srcRect t="7464"/>
          <a:stretch/>
        </p:blipFill>
        <p:spPr bwMode="auto">
          <a:xfrm>
            <a:off x="3669167" y="3853346"/>
            <a:ext cx="1295400" cy="59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1874" y="4677139"/>
            <a:ext cx="1847850" cy="704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5200650" y="2608683"/>
            <a:ext cx="4433207" cy="369332"/>
          </a:xfrm>
          <a:prstGeom prst="rect">
            <a:avLst/>
          </a:prstGeom>
          <a:noFill/>
        </p:spPr>
        <p:txBody>
          <a:bodyPr wrap="square" rtlCol="0">
            <a:spAutoFit/>
          </a:bodyPr>
          <a:lstStyle/>
          <a:p>
            <a:r>
              <a:rPr lang="en-US" dirty="0"/>
              <a:t>1) Go to the branch you have edited</a:t>
            </a:r>
          </a:p>
        </p:txBody>
      </p:sp>
      <p:sp>
        <p:nvSpPr>
          <p:cNvPr id="12" name="TextBox 11"/>
          <p:cNvSpPr txBox="1"/>
          <p:nvPr/>
        </p:nvSpPr>
        <p:spPr>
          <a:xfrm>
            <a:off x="5263242" y="3249766"/>
            <a:ext cx="4433207" cy="369332"/>
          </a:xfrm>
          <a:prstGeom prst="rect">
            <a:avLst/>
          </a:prstGeom>
          <a:noFill/>
        </p:spPr>
        <p:txBody>
          <a:bodyPr wrap="square" rtlCol="0">
            <a:spAutoFit/>
          </a:bodyPr>
          <a:lstStyle/>
          <a:p>
            <a:r>
              <a:rPr lang="en-US" dirty="0"/>
              <a:t>2) New pull request</a:t>
            </a:r>
          </a:p>
        </p:txBody>
      </p:sp>
      <p:sp>
        <p:nvSpPr>
          <p:cNvPr id="13" name="TextBox 12"/>
          <p:cNvSpPr txBox="1"/>
          <p:nvPr/>
        </p:nvSpPr>
        <p:spPr>
          <a:xfrm>
            <a:off x="5263242" y="3851985"/>
            <a:ext cx="3725637" cy="923330"/>
          </a:xfrm>
          <a:prstGeom prst="rect">
            <a:avLst/>
          </a:prstGeom>
          <a:noFill/>
        </p:spPr>
        <p:txBody>
          <a:bodyPr wrap="square" rtlCol="0">
            <a:spAutoFit/>
          </a:bodyPr>
          <a:lstStyle/>
          <a:p>
            <a:r>
              <a:rPr lang="en-US" dirty="0"/>
              <a:t>3) Make sure the target branch     (i.e. master in this example) is correct, or click edit</a:t>
            </a:r>
          </a:p>
        </p:txBody>
      </p:sp>
      <p:sp>
        <p:nvSpPr>
          <p:cNvPr id="15" name="TextBox 14"/>
          <p:cNvSpPr txBox="1"/>
          <p:nvPr/>
        </p:nvSpPr>
        <p:spPr>
          <a:xfrm>
            <a:off x="5263242" y="4934705"/>
            <a:ext cx="4433207" cy="369332"/>
          </a:xfrm>
          <a:prstGeom prst="rect">
            <a:avLst/>
          </a:prstGeom>
          <a:noFill/>
        </p:spPr>
        <p:txBody>
          <a:bodyPr wrap="square" rtlCol="0">
            <a:spAutoFit/>
          </a:bodyPr>
          <a:lstStyle/>
          <a:p>
            <a:r>
              <a:rPr lang="en-US" dirty="0"/>
              <a:t>4) Create pull request</a:t>
            </a:r>
          </a:p>
        </p:txBody>
      </p:sp>
      <p:pic>
        <p:nvPicPr>
          <p:cNvPr id="1029"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1874" y="3851985"/>
            <a:ext cx="3409950" cy="59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 Placeholder 2"/>
          <p:cNvSpPr>
            <a:spLocks noGrp="1"/>
          </p:cNvSpPr>
          <p:nvPr>
            <p:ph type="body" sz="quarter" idx="10"/>
          </p:nvPr>
        </p:nvSpPr>
        <p:spPr>
          <a:xfrm>
            <a:off x="591670" y="1600206"/>
            <a:ext cx="7947211" cy="692788"/>
          </a:xfrm>
        </p:spPr>
        <p:txBody>
          <a:bodyPr/>
          <a:lstStyle/>
          <a:p>
            <a:r>
              <a:rPr lang="en-US" dirty="0"/>
              <a:t>How to do it:</a:t>
            </a:r>
          </a:p>
        </p:txBody>
      </p:sp>
    </p:spTree>
    <p:extLst>
      <p:ext uri="{BB962C8B-B14F-4D97-AF65-F5344CB8AC3E}">
        <p14:creationId xmlns:p14="http://schemas.microsoft.com/office/powerpoint/2010/main" val="2339971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704311"/>
            <a:ext cx="8737133" cy="501676"/>
          </a:xfrm>
        </p:spPr>
        <p:txBody>
          <a:bodyPr/>
          <a:lstStyle/>
          <a:p>
            <a:r>
              <a:rPr lang="en-US" dirty="0"/>
              <a:t>What is </a:t>
            </a:r>
            <a:r>
              <a:rPr lang="en-US" dirty="0" err="1"/>
              <a:t>Git</a:t>
            </a:r>
            <a:r>
              <a:rPr lang="en-US" dirty="0"/>
              <a:t>?</a:t>
            </a:r>
          </a:p>
        </p:txBody>
      </p:sp>
      <p:sp>
        <p:nvSpPr>
          <p:cNvPr id="7" name="Rounded Rectangle 6"/>
          <p:cNvSpPr/>
          <p:nvPr/>
        </p:nvSpPr>
        <p:spPr bwMode="auto">
          <a:xfrm>
            <a:off x="1004205" y="3040775"/>
            <a:ext cx="547007" cy="300719"/>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106" charset="0"/>
            </a:endParaRPr>
          </a:p>
        </p:txBody>
      </p:sp>
      <p:sp>
        <p:nvSpPr>
          <p:cNvPr id="6" name="Rounded Rectangle 5"/>
          <p:cNvSpPr/>
          <p:nvPr/>
        </p:nvSpPr>
        <p:spPr bwMode="auto">
          <a:xfrm>
            <a:off x="1004205" y="3129222"/>
            <a:ext cx="1828800" cy="1396093"/>
          </a:xfrm>
          <a:prstGeom prst="roundRect">
            <a:avLst>
              <a:gd name="adj" fmla="val 0"/>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106" charset="0"/>
            </a:endParaRPr>
          </a:p>
        </p:txBody>
      </p:sp>
      <p:sp>
        <p:nvSpPr>
          <p:cNvPr id="8" name="Rounded Rectangle 7"/>
          <p:cNvSpPr/>
          <p:nvPr/>
        </p:nvSpPr>
        <p:spPr bwMode="auto">
          <a:xfrm>
            <a:off x="1150708" y="3246244"/>
            <a:ext cx="475796" cy="268289"/>
          </a:xfrm>
          <a:prstGeom prst="roundRect">
            <a:avLst/>
          </a:prstGeom>
          <a:solidFill>
            <a:schemeClr val="bg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106" charset="0"/>
              </a:rPr>
              <a:t>A</a:t>
            </a:r>
          </a:p>
        </p:txBody>
      </p:sp>
      <p:sp>
        <p:nvSpPr>
          <p:cNvPr id="9" name="Rounded Rectangle 8"/>
          <p:cNvSpPr/>
          <p:nvPr/>
        </p:nvSpPr>
        <p:spPr bwMode="auto">
          <a:xfrm>
            <a:off x="1150709" y="4070155"/>
            <a:ext cx="475796" cy="268289"/>
          </a:xfrm>
          <a:prstGeom prst="roundRect">
            <a:avLst/>
          </a:prstGeom>
          <a:solidFill>
            <a:schemeClr val="bg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Arial" pitchFamily="-106" charset="0"/>
              </a:rPr>
              <a:t>C</a:t>
            </a:r>
            <a:endParaRPr kumimoji="0" lang="en-US" sz="1800" b="0" i="0" u="none" strike="noStrike" cap="none" normalizeH="0" baseline="0" dirty="0">
              <a:ln>
                <a:noFill/>
              </a:ln>
              <a:solidFill>
                <a:schemeClr val="tx1"/>
              </a:solidFill>
              <a:effectLst/>
              <a:latin typeface="Arial" pitchFamily="-106" charset="0"/>
            </a:endParaRPr>
          </a:p>
        </p:txBody>
      </p:sp>
      <p:sp>
        <p:nvSpPr>
          <p:cNvPr id="10" name="Rounded Rectangle 9"/>
          <p:cNvSpPr/>
          <p:nvPr/>
        </p:nvSpPr>
        <p:spPr bwMode="auto">
          <a:xfrm>
            <a:off x="1150709" y="3685981"/>
            <a:ext cx="475796" cy="268289"/>
          </a:xfrm>
          <a:prstGeom prst="roundRect">
            <a:avLst/>
          </a:prstGeom>
          <a:solidFill>
            <a:schemeClr val="bg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106" charset="0"/>
              </a:rPr>
              <a:t>B</a:t>
            </a:r>
          </a:p>
        </p:txBody>
      </p:sp>
      <p:sp>
        <p:nvSpPr>
          <p:cNvPr id="12" name="TextBox 11"/>
          <p:cNvSpPr txBox="1"/>
          <p:nvPr/>
        </p:nvSpPr>
        <p:spPr>
          <a:xfrm>
            <a:off x="168002" y="1205314"/>
            <a:ext cx="7985760" cy="923330"/>
          </a:xfrm>
          <a:prstGeom prst="rect">
            <a:avLst/>
          </a:prstGeom>
          <a:noFill/>
        </p:spPr>
        <p:txBody>
          <a:bodyPr wrap="square" rtlCol="0">
            <a:spAutoFit/>
          </a:bodyPr>
          <a:lstStyle/>
          <a:p>
            <a:r>
              <a:rPr lang="en-US" dirty="0"/>
              <a:t>Version control system for a project (a collection of files i.e. a folder). Everybody gets a copy of everything – all current files, all past files, and a snapshot of how they are related to each other. </a:t>
            </a:r>
          </a:p>
        </p:txBody>
      </p:sp>
      <p:sp>
        <p:nvSpPr>
          <p:cNvPr id="13" name="Rounded Rectangle 12"/>
          <p:cNvSpPr/>
          <p:nvPr/>
        </p:nvSpPr>
        <p:spPr bwMode="auto">
          <a:xfrm>
            <a:off x="2012586" y="4070155"/>
            <a:ext cx="769618" cy="268289"/>
          </a:xfrm>
          <a:prstGeom prst="round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Arial" pitchFamily="-106" charset="0"/>
              </a:rPr>
              <a:t>.</a:t>
            </a:r>
            <a:r>
              <a:rPr lang="en-US" dirty="0" err="1">
                <a:latin typeface="Arial" pitchFamily="-106" charset="0"/>
              </a:rPr>
              <a:t>git</a:t>
            </a:r>
            <a:endParaRPr kumimoji="0" lang="en-US" sz="1800" b="0" i="0" u="none" strike="noStrike" cap="none" normalizeH="0" baseline="0" dirty="0">
              <a:ln>
                <a:noFill/>
              </a:ln>
              <a:solidFill>
                <a:schemeClr val="tx1"/>
              </a:solidFill>
              <a:effectLst/>
              <a:latin typeface="Arial" pitchFamily="-106" charset="0"/>
            </a:endParaRPr>
          </a:p>
        </p:txBody>
      </p:sp>
      <p:sp>
        <p:nvSpPr>
          <p:cNvPr id="14" name="TextBox 13"/>
          <p:cNvSpPr txBox="1"/>
          <p:nvPr/>
        </p:nvSpPr>
        <p:spPr>
          <a:xfrm>
            <a:off x="1004205" y="2554905"/>
            <a:ext cx="2263142" cy="369332"/>
          </a:xfrm>
          <a:prstGeom prst="rect">
            <a:avLst/>
          </a:prstGeom>
          <a:noFill/>
        </p:spPr>
        <p:txBody>
          <a:bodyPr wrap="square" rtlCol="0">
            <a:spAutoFit/>
          </a:bodyPr>
          <a:lstStyle/>
          <a:p>
            <a:r>
              <a:rPr lang="en-US" b="1" dirty="0"/>
              <a:t>On </a:t>
            </a:r>
            <a:r>
              <a:rPr lang="en-US" b="1" dirty="0" err="1"/>
              <a:t>Github</a:t>
            </a:r>
            <a:r>
              <a:rPr lang="en-US" b="1" dirty="0"/>
              <a:t>:</a:t>
            </a:r>
          </a:p>
        </p:txBody>
      </p:sp>
      <p:sp>
        <p:nvSpPr>
          <p:cNvPr id="21" name="Rounded Rectangle 20"/>
          <p:cNvSpPr/>
          <p:nvPr/>
        </p:nvSpPr>
        <p:spPr bwMode="auto">
          <a:xfrm>
            <a:off x="4958985" y="2504881"/>
            <a:ext cx="547007" cy="300719"/>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106" charset="0"/>
            </a:endParaRPr>
          </a:p>
        </p:txBody>
      </p:sp>
      <p:sp>
        <p:nvSpPr>
          <p:cNvPr id="22" name="Rounded Rectangle 21"/>
          <p:cNvSpPr/>
          <p:nvPr/>
        </p:nvSpPr>
        <p:spPr bwMode="auto">
          <a:xfrm>
            <a:off x="4958985" y="2593328"/>
            <a:ext cx="1828800" cy="1396093"/>
          </a:xfrm>
          <a:prstGeom prst="roundRect">
            <a:avLst>
              <a:gd name="adj" fmla="val 0"/>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106" charset="0"/>
            </a:endParaRPr>
          </a:p>
        </p:txBody>
      </p:sp>
      <p:sp>
        <p:nvSpPr>
          <p:cNvPr id="23" name="Rounded Rectangle 22"/>
          <p:cNvSpPr/>
          <p:nvPr/>
        </p:nvSpPr>
        <p:spPr bwMode="auto">
          <a:xfrm>
            <a:off x="5105488" y="2710350"/>
            <a:ext cx="475796" cy="268289"/>
          </a:xfrm>
          <a:prstGeom prst="roundRect">
            <a:avLst/>
          </a:prstGeom>
          <a:solidFill>
            <a:schemeClr val="bg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106" charset="0"/>
              </a:rPr>
              <a:t>A</a:t>
            </a:r>
          </a:p>
        </p:txBody>
      </p:sp>
      <p:sp>
        <p:nvSpPr>
          <p:cNvPr id="24" name="Rounded Rectangle 23"/>
          <p:cNvSpPr/>
          <p:nvPr/>
        </p:nvSpPr>
        <p:spPr bwMode="auto">
          <a:xfrm>
            <a:off x="5105489" y="3534261"/>
            <a:ext cx="475796" cy="268289"/>
          </a:xfrm>
          <a:prstGeom prst="roundRect">
            <a:avLst/>
          </a:prstGeom>
          <a:solidFill>
            <a:schemeClr val="bg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Arial" pitchFamily="-106" charset="0"/>
              </a:rPr>
              <a:t>C</a:t>
            </a:r>
            <a:endParaRPr kumimoji="0" lang="en-US" sz="1800" b="0" i="0" u="none" strike="noStrike" cap="none" normalizeH="0" baseline="0" dirty="0">
              <a:ln>
                <a:noFill/>
              </a:ln>
              <a:solidFill>
                <a:schemeClr val="tx1"/>
              </a:solidFill>
              <a:effectLst/>
              <a:latin typeface="Arial" pitchFamily="-106" charset="0"/>
            </a:endParaRPr>
          </a:p>
        </p:txBody>
      </p:sp>
      <p:sp>
        <p:nvSpPr>
          <p:cNvPr id="25" name="Rounded Rectangle 24"/>
          <p:cNvSpPr/>
          <p:nvPr/>
        </p:nvSpPr>
        <p:spPr bwMode="auto">
          <a:xfrm>
            <a:off x="5105489" y="3150087"/>
            <a:ext cx="475796" cy="268289"/>
          </a:xfrm>
          <a:prstGeom prst="roundRect">
            <a:avLst/>
          </a:prstGeom>
          <a:solidFill>
            <a:schemeClr val="bg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106" charset="0"/>
              </a:rPr>
              <a:t>B</a:t>
            </a:r>
          </a:p>
        </p:txBody>
      </p:sp>
      <p:sp>
        <p:nvSpPr>
          <p:cNvPr id="26" name="Rounded Rectangle 25"/>
          <p:cNvSpPr/>
          <p:nvPr/>
        </p:nvSpPr>
        <p:spPr bwMode="auto">
          <a:xfrm>
            <a:off x="5967366" y="3534261"/>
            <a:ext cx="769618" cy="268289"/>
          </a:xfrm>
          <a:prstGeom prst="round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Arial" pitchFamily="-106" charset="0"/>
              </a:rPr>
              <a:t>.</a:t>
            </a:r>
            <a:r>
              <a:rPr lang="en-US" dirty="0" err="1">
                <a:latin typeface="Arial" pitchFamily="-106" charset="0"/>
              </a:rPr>
              <a:t>git</a:t>
            </a:r>
            <a:endParaRPr kumimoji="0" lang="en-US" sz="1800" b="0" i="0" u="none" strike="noStrike" cap="none" normalizeH="0" baseline="0" dirty="0">
              <a:ln>
                <a:noFill/>
              </a:ln>
              <a:solidFill>
                <a:schemeClr val="tx1"/>
              </a:solidFill>
              <a:effectLst/>
              <a:latin typeface="Arial" pitchFamily="-106" charset="0"/>
            </a:endParaRPr>
          </a:p>
        </p:txBody>
      </p:sp>
      <p:sp>
        <p:nvSpPr>
          <p:cNvPr id="27" name="Rounded Rectangle 26"/>
          <p:cNvSpPr/>
          <p:nvPr/>
        </p:nvSpPr>
        <p:spPr bwMode="auto">
          <a:xfrm>
            <a:off x="4958985" y="4900055"/>
            <a:ext cx="547007" cy="300719"/>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106" charset="0"/>
            </a:endParaRPr>
          </a:p>
        </p:txBody>
      </p:sp>
      <p:sp>
        <p:nvSpPr>
          <p:cNvPr id="28" name="Rounded Rectangle 27"/>
          <p:cNvSpPr/>
          <p:nvPr/>
        </p:nvSpPr>
        <p:spPr bwMode="auto">
          <a:xfrm>
            <a:off x="4958985" y="4988502"/>
            <a:ext cx="1828800" cy="1396093"/>
          </a:xfrm>
          <a:prstGeom prst="roundRect">
            <a:avLst>
              <a:gd name="adj" fmla="val 0"/>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106" charset="0"/>
            </a:endParaRPr>
          </a:p>
        </p:txBody>
      </p:sp>
      <p:sp>
        <p:nvSpPr>
          <p:cNvPr id="29" name="Rounded Rectangle 28"/>
          <p:cNvSpPr/>
          <p:nvPr/>
        </p:nvSpPr>
        <p:spPr bwMode="auto">
          <a:xfrm>
            <a:off x="5105488" y="5105524"/>
            <a:ext cx="475796" cy="268289"/>
          </a:xfrm>
          <a:prstGeom prst="roundRect">
            <a:avLst/>
          </a:prstGeom>
          <a:solidFill>
            <a:schemeClr val="bg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106" charset="0"/>
              </a:rPr>
              <a:t>A</a:t>
            </a:r>
          </a:p>
        </p:txBody>
      </p:sp>
      <p:sp>
        <p:nvSpPr>
          <p:cNvPr id="30" name="Rounded Rectangle 29"/>
          <p:cNvSpPr/>
          <p:nvPr/>
        </p:nvSpPr>
        <p:spPr bwMode="auto">
          <a:xfrm>
            <a:off x="5105489" y="5929435"/>
            <a:ext cx="475796" cy="268289"/>
          </a:xfrm>
          <a:prstGeom prst="roundRect">
            <a:avLst/>
          </a:prstGeom>
          <a:solidFill>
            <a:schemeClr val="bg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Arial" pitchFamily="-106" charset="0"/>
              </a:rPr>
              <a:t>C</a:t>
            </a:r>
            <a:endParaRPr kumimoji="0" lang="en-US" sz="1800" b="0" i="0" u="none" strike="noStrike" cap="none" normalizeH="0" baseline="0" dirty="0">
              <a:ln>
                <a:noFill/>
              </a:ln>
              <a:solidFill>
                <a:schemeClr val="tx1"/>
              </a:solidFill>
              <a:effectLst/>
              <a:latin typeface="Arial" pitchFamily="-106" charset="0"/>
            </a:endParaRPr>
          </a:p>
        </p:txBody>
      </p:sp>
      <p:sp>
        <p:nvSpPr>
          <p:cNvPr id="31" name="Rounded Rectangle 30"/>
          <p:cNvSpPr/>
          <p:nvPr/>
        </p:nvSpPr>
        <p:spPr bwMode="auto">
          <a:xfrm>
            <a:off x="5105489" y="5545261"/>
            <a:ext cx="475796" cy="268289"/>
          </a:xfrm>
          <a:prstGeom prst="roundRect">
            <a:avLst/>
          </a:prstGeom>
          <a:solidFill>
            <a:schemeClr val="bg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106" charset="0"/>
              </a:rPr>
              <a:t>B</a:t>
            </a:r>
          </a:p>
        </p:txBody>
      </p:sp>
      <p:sp>
        <p:nvSpPr>
          <p:cNvPr id="32" name="Rounded Rectangle 31"/>
          <p:cNvSpPr/>
          <p:nvPr/>
        </p:nvSpPr>
        <p:spPr bwMode="auto">
          <a:xfrm>
            <a:off x="5967366" y="5929435"/>
            <a:ext cx="769618" cy="268289"/>
          </a:xfrm>
          <a:prstGeom prst="round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Arial" pitchFamily="-106" charset="0"/>
              </a:rPr>
              <a:t>.</a:t>
            </a:r>
            <a:r>
              <a:rPr lang="en-US" dirty="0" err="1">
                <a:latin typeface="Arial" pitchFamily="-106" charset="0"/>
              </a:rPr>
              <a:t>git</a:t>
            </a:r>
            <a:endParaRPr kumimoji="0" lang="en-US" sz="1800" b="0" i="0" u="none" strike="noStrike" cap="none" normalizeH="0" baseline="0" dirty="0">
              <a:ln>
                <a:noFill/>
              </a:ln>
              <a:solidFill>
                <a:schemeClr val="tx1"/>
              </a:solidFill>
              <a:effectLst/>
              <a:latin typeface="Arial" pitchFamily="-106" charset="0"/>
            </a:endParaRPr>
          </a:p>
        </p:txBody>
      </p:sp>
      <p:sp>
        <p:nvSpPr>
          <p:cNvPr id="33" name="TextBox 32"/>
          <p:cNvSpPr txBox="1"/>
          <p:nvPr/>
        </p:nvSpPr>
        <p:spPr>
          <a:xfrm>
            <a:off x="4958985" y="2017457"/>
            <a:ext cx="2263142" cy="369332"/>
          </a:xfrm>
          <a:prstGeom prst="rect">
            <a:avLst/>
          </a:prstGeom>
          <a:noFill/>
        </p:spPr>
        <p:txBody>
          <a:bodyPr wrap="square" rtlCol="0">
            <a:spAutoFit/>
          </a:bodyPr>
          <a:lstStyle/>
          <a:p>
            <a:r>
              <a:rPr lang="en-US" b="1" dirty="0"/>
              <a:t>Alice’s computer:</a:t>
            </a:r>
          </a:p>
        </p:txBody>
      </p:sp>
      <p:sp>
        <p:nvSpPr>
          <p:cNvPr id="34" name="TextBox 33"/>
          <p:cNvSpPr txBox="1"/>
          <p:nvPr/>
        </p:nvSpPr>
        <p:spPr>
          <a:xfrm>
            <a:off x="4958985" y="4425377"/>
            <a:ext cx="2263142" cy="369332"/>
          </a:xfrm>
          <a:prstGeom prst="rect">
            <a:avLst/>
          </a:prstGeom>
          <a:noFill/>
        </p:spPr>
        <p:txBody>
          <a:bodyPr wrap="square" rtlCol="0">
            <a:spAutoFit/>
          </a:bodyPr>
          <a:lstStyle/>
          <a:p>
            <a:r>
              <a:rPr lang="en-US" b="1" dirty="0"/>
              <a:t>Bob’s computer:</a:t>
            </a:r>
          </a:p>
        </p:txBody>
      </p:sp>
      <p:cxnSp>
        <p:nvCxnSpPr>
          <p:cNvPr id="36" name="Straight Arrow Connector 35"/>
          <p:cNvCxnSpPr/>
          <p:nvPr/>
        </p:nvCxnSpPr>
        <p:spPr bwMode="auto">
          <a:xfrm flipV="1">
            <a:off x="3404507" y="3418376"/>
            <a:ext cx="1169306" cy="384174"/>
          </a:xfrm>
          <a:prstGeom prst="straightConnector1">
            <a:avLst/>
          </a:prstGeom>
          <a:solidFill>
            <a:schemeClr val="accent1"/>
          </a:solidFill>
          <a:ln w="57150" cap="flat" cmpd="sng" algn="ctr">
            <a:solidFill>
              <a:schemeClr val="tx1"/>
            </a:solidFill>
            <a:prstDash val="solid"/>
            <a:round/>
            <a:headEnd type="none" w="med" len="med"/>
            <a:tailEnd type="arrow"/>
          </a:ln>
          <a:effectLst/>
        </p:spPr>
      </p:cxnSp>
      <p:sp>
        <p:nvSpPr>
          <p:cNvPr id="38" name="TextBox 37"/>
          <p:cNvSpPr txBox="1"/>
          <p:nvPr/>
        </p:nvSpPr>
        <p:spPr>
          <a:xfrm rot="20700000">
            <a:off x="3378222" y="3270363"/>
            <a:ext cx="884919" cy="307777"/>
          </a:xfrm>
          <a:prstGeom prst="rect">
            <a:avLst/>
          </a:prstGeom>
          <a:noFill/>
        </p:spPr>
        <p:txBody>
          <a:bodyPr wrap="square" rtlCol="0">
            <a:spAutoFit/>
          </a:bodyPr>
          <a:lstStyle/>
          <a:p>
            <a:r>
              <a:rPr lang="en-US" sz="1400" dirty="0" err="1"/>
              <a:t>git</a:t>
            </a:r>
            <a:r>
              <a:rPr lang="en-US" sz="1400" dirty="0"/>
              <a:t> clone</a:t>
            </a:r>
          </a:p>
        </p:txBody>
      </p:sp>
      <p:cxnSp>
        <p:nvCxnSpPr>
          <p:cNvPr id="41" name="Straight Arrow Connector 40"/>
          <p:cNvCxnSpPr/>
          <p:nvPr/>
        </p:nvCxnSpPr>
        <p:spPr bwMode="auto">
          <a:xfrm rot="2189443" flipV="1">
            <a:off x="3352219" y="4849922"/>
            <a:ext cx="1169306" cy="384174"/>
          </a:xfrm>
          <a:prstGeom prst="straightConnector1">
            <a:avLst/>
          </a:prstGeom>
          <a:solidFill>
            <a:schemeClr val="accent1"/>
          </a:solidFill>
          <a:ln w="57150" cap="flat" cmpd="sng" algn="ctr">
            <a:solidFill>
              <a:schemeClr val="tx1"/>
            </a:solidFill>
            <a:prstDash val="solid"/>
            <a:round/>
            <a:headEnd type="none" w="med" len="med"/>
            <a:tailEnd type="arrow"/>
          </a:ln>
          <a:effectLst/>
        </p:spPr>
      </p:cxnSp>
      <p:sp>
        <p:nvSpPr>
          <p:cNvPr id="42" name="TextBox 41"/>
          <p:cNvSpPr txBox="1"/>
          <p:nvPr/>
        </p:nvSpPr>
        <p:spPr>
          <a:xfrm rot="1289443">
            <a:off x="3378222" y="4518227"/>
            <a:ext cx="884919" cy="307777"/>
          </a:xfrm>
          <a:prstGeom prst="rect">
            <a:avLst/>
          </a:prstGeom>
          <a:noFill/>
        </p:spPr>
        <p:txBody>
          <a:bodyPr wrap="square" rtlCol="0">
            <a:spAutoFit/>
          </a:bodyPr>
          <a:lstStyle/>
          <a:p>
            <a:r>
              <a:rPr lang="en-US" sz="1400" dirty="0" err="1"/>
              <a:t>git</a:t>
            </a:r>
            <a:r>
              <a:rPr lang="en-US" sz="1400" dirty="0"/>
              <a:t> clone</a:t>
            </a:r>
          </a:p>
        </p:txBody>
      </p:sp>
      <p:cxnSp>
        <p:nvCxnSpPr>
          <p:cNvPr id="35" name="Straight Arrow Connector 34"/>
          <p:cNvCxnSpPr/>
          <p:nvPr/>
        </p:nvCxnSpPr>
        <p:spPr bwMode="auto">
          <a:xfrm flipV="1">
            <a:off x="1466656" y="4425378"/>
            <a:ext cx="584266" cy="555594"/>
          </a:xfrm>
          <a:prstGeom prst="straightConnector1">
            <a:avLst/>
          </a:prstGeom>
          <a:solidFill>
            <a:schemeClr val="accent1"/>
          </a:solidFill>
          <a:ln w="25400" cap="flat" cmpd="sng" algn="ctr">
            <a:solidFill>
              <a:srgbClr val="7030A0"/>
            </a:solidFill>
            <a:prstDash val="solid"/>
            <a:round/>
            <a:headEnd type="none" w="med" len="med"/>
            <a:tailEnd type="arrow"/>
          </a:ln>
          <a:effectLst/>
        </p:spPr>
      </p:cxnSp>
      <p:sp>
        <p:nvSpPr>
          <p:cNvPr id="18" name="TextBox 17"/>
          <p:cNvSpPr txBox="1"/>
          <p:nvPr/>
        </p:nvSpPr>
        <p:spPr>
          <a:xfrm>
            <a:off x="236220" y="4988611"/>
            <a:ext cx="2011587" cy="1384995"/>
          </a:xfrm>
          <a:prstGeom prst="rect">
            <a:avLst/>
          </a:prstGeom>
          <a:noFill/>
        </p:spPr>
        <p:txBody>
          <a:bodyPr wrap="square" rtlCol="0">
            <a:spAutoFit/>
          </a:bodyPr>
          <a:lstStyle/>
          <a:p>
            <a:r>
              <a:rPr lang="en-US" sz="1400" dirty="0">
                <a:solidFill>
                  <a:srgbClr val="7030A0"/>
                </a:solidFill>
              </a:rPr>
              <a:t>Hidden folder. This folder keeps track of past versions, and talks to the </a:t>
            </a:r>
            <a:r>
              <a:rPr lang="en-US" sz="1400" dirty="0" err="1">
                <a:solidFill>
                  <a:srgbClr val="7030A0"/>
                </a:solidFill>
              </a:rPr>
              <a:t>Git</a:t>
            </a:r>
            <a:r>
              <a:rPr lang="en-US" sz="1400" dirty="0">
                <a:solidFill>
                  <a:srgbClr val="7030A0"/>
                </a:solidFill>
              </a:rPr>
              <a:t> software (</a:t>
            </a:r>
            <a:r>
              <a:rPr lang="en-US" sz="1400" dirty="0" err="1">
                <a:solidFill>
                  <a:srgbClr val="7030A0"/>
                </a:solidFill>
              </a:rPr>
              <a:t>git</a:t>
            </a:r>
            <a:r>
              <a:rPr lang="en-US" sz="1400" dirty="0">
                <a:solidFill>
                  <a:srgbClr val="7030A0"/>
                </a:solidFill>
              </a:rPr>
              <a:t> bash, </a:t>
            </a:r>
            <a:r>
              <a:rPr lang="en-US" sz="1400" dirty="0" err="1">
                <a:solidFill>
                  <a:srgbClr val="7030A0"/>
                </a:solidFill>
              </a:rPr>
              <a:t>git</a:t>
            </a:r>
            <a:r>
              <a:rPr lang="en-US" sz="1400" dirty="0">
                <a:solidFill>
                  <a:srgbClr val="7030A0"/>
                </a:solidFill>
              </a:rPr>
              <a:t> extensions, etc.)</a:t>
            </a:r>
          </a:p>
        </p:txBody>
      </p:sp>
    </p:spTree>
    <p:extLst>
      <p:ext uri="{BB962C8B-B14F-4D97-AF65-F5344CB8AC3E}">
        <p14:creationId xmlns:p14="http://schemas.microsoft.com/office/powerpoint/2010/main" val="3693298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What happens when you edit files?</a:t>
            </a:r>
          </a:p>
        </p:txBody>
      </p:sp>
      <p:sp>
        <p:nvSpPr>
          <p:cNvPr id="5" name="Rounded Rectangle 4"/>
          <p:cNvSpPr/>
          <p:nvPr/>
        </p:nvSpPr>
        <p:spPr bwMode="auto">
          <a:xfrm>
            <a:off x="356505" y="4824314"/>
            <a:ext cx="547007" cy="300719"/>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106" charset="0"/>
            </a:endParaRPr>
          </a:p>
        </p:txBody>
      </p:sp>
      <p:sp>
        <p:nvSpPr>
          <p:cNvPr id="6" name="Rounded Rectangle 5"/>
          <p:cNvSpPr/>
          <p:nvPr/>
        </p:nvSpPr>
        <p:spPr bwMode="auto">
          <a:xfrm>
            <a:off x="356505" y="4912761"/>
            <a:ext cx="1828800" cy="1396093"/>
          </a:xfrm>
          <a:prstGeom prst="roundRect">
            <a:avLst>
              <a:gd name="adj" fmla="val 0"/>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106" charset="0"/>
            </a:endParaRPr>
          </a:p>
        </p:txBody>
      </p:sp>
      <p:sp>
        <p:nvSpPr>
          <p:cNvPr id="7" name="Rounded Rectangle 6"/>
          <p:cNvSpPr/>
          <p:nvPr/>
        </p:nvSpPr>
        <p:spPr bwMode="auto">
          <a:xfrm>
            <a:off x="503008" y="5029783"/>
            <a:ext cx="475796" cy="268289"/>
          </a:xfrm>
          <a:prstGeom prst="roundRect">
            <a:avLst/>
          </a:prstGeom>
          <a:solidFill>
            <a:schemeClr val="bg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106" charset="0"/>
              </a:rPr>
              <a:t>A</a:t>
            </a:r>
          </a:p>
        </p:txBody>
      </p:sp>
      <p:sp>
        <p:nvSpPr>
          <p:cNvPr id="8" name="Rounded Rectangle 7"/>
          <p:cNvSpPr/>
          <p:nvPr/>
        </p:nvSpPr>
        <p:spPr bwMode="auto">
          <a:xfrm>
            <a:off x="503009" y="5853694"/>
            <a:ext cx="475796" cy="268289"/>
          </a:xfrm>
          <a:prstGeom prst="roundRect">
            <a:avLst/>
          </a:prstGeom>
          <a:solidFill>
            <a:schemeClr val="bg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Arial" pitchFamily="-106" charset="0"/>
              </a:rPr>
              <a:t>C</a:t>
            </a:r>
            <a:endParaRPr kumimoji="0" lang="en-US" sz="1800" b="0" i="0" u="none" strike="noStrike" cap="none" normalizeH="0" baseline="0" dirty="0">
              <a:ln>
                <a:noFill/>
              </a:ln>
              <a:solidFill>
                <a:schemeClr val="tx1"/>
              </a:solidFill>
              <a:effectLst/>
              <a:latin typeface="Arial" pitchFamily="-106" charset="0"/>
            </a:endParaRPr>
          </a:p>
        </p:txBody>
      </p:sp>
      <p:sp>
        <p:nvSpPr>
          <p:cNvPr id="9" name="Rounded Rectangle 8"/>
          <p:cNvSpPr/>
          <p:nvPr/>
        </p:nvSpPr>
        <p:spPr bwMode="auto">
          <a:xfrm>
            <a:off x="503009" y="5469520"/>
            <a:ext cx="475796" cy="268289"/>
          </a:xfrm>
          <a:prstGeom prst="roundRect">
            <a:avLst/>
          </a:prstGeom>
          <a:solidFill>
            <a:schemeClr val="bg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106" charset="0"/>
              </a:rPr>
              <a:t>B</a:t>
            </a:r>
          </a:p>
        </p:txBody>
      </p:sp>
      <p:sp>
        <p:nvSpPr>
          <p:cNvPr id="10" name="Rounded Rectangle 9"/>
          <p:cNvSpPr/>
          <p:nvPr/>
        </p:nvSpPr>
        <p:spPr bwMode="auto">
          <a:xfrm>
            <a:off x="1364886" y="5853694"/>
            <a:ext cx="769618" cy="268289"/>
          </a:xfrm>
          <a:prstGeom prst="round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Arial" pitchFamily="-106" charset="0"/>
              </a:rPr>
              <a:t>.</a:t>
            </a:r>
            <a:r>
              <a:rPr lang="en-US" dirty="0" err="1">
                <a:latin typeface="Arial" pitchFamily="-106" charset="0"/>
              </a:rPr>
              <a:t>git</a:t>
            </a:r>
            <a:endParaRPr kumimoji="0" lang="en-US" sz="1800" b="0" i="0" u="none" strike="noStrike" cap="none" normalizeH="0" baseline="0" dirty="0">
              <a:ln>
                <a:noFill/>
              </a:ln>
              <a:solidFill>
                <a:schemeClr val="tx1"/>
              </a:solidFill>
              <a:effectLst/>
              <a:latin typeface="Arial" pitchFamily="-106" charset="0"/>
            </a:endParaRPr>
          </a:p>
        </p:txBody>
      </p:sp>
      <p:sp>
        <p:nvSpPr>
          <p:cNvPr id="11" name="TextBox 10"/>
          <p:cNvSpPr txBox="1"/>
          <p:nvPr/>
        </p:nvSpPr>
        <p:spPr>
          <a:xfrm>
            <a:off x="356505" y="4338444"/>
            <a:ext cx="2263142" cy="369332"/>
          </a:xfrm>
          <a:prstGeom prst="rect">
            <a:avLst/>
          </a:prstGeom>
          <a:noFill/>
        </p:spPr>
        <p:txBody>
          <a:bodyPr wrap="square" rtlCol="0">
            <a:spAutoFit/>
          </a:bodyPr>
          <a:lstStyle/>
          <a:p>
            <a:r>
              <a:rPr lang="en-US" b="1" dirty="0"/>
              <a:t>On </a:t>
            </a:r>
            <a:r>
              <a:rPr lang="en-US" b="1" dirty="0" err="1"/>
              <a:t>Github</a:t>
            </a:r>
            <a:r>
              <a:rPr lang="en-US" b="1" dirty="0"/>
              <a:t>:</a:t>
            </a:r>
          </a:p>
        </p:txBody>
      </p:sp>
      <p:sp>
        <p:nvSpPr>
          <p:cNvPr id="12" name="Rounded Rectangle 11"/>
          <p:cNvSpPr/>
          <p:nvPr/>
        </p:nvSpPr>
        <p:spPr bwMode="auto">
          <a:xfrm>
            <a:off x="356505" y="2235596"/>
            <a:ext cx="547007" cy="300719"/>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106" charset="0"/>
            </a:endParaRPr>
          </a:p>
        </p:txBody>
      </p:sp>
      <p:sp>
        <p:nvSpPr>
          <p:cNvPr id="13" name="Rounded Rectangle 12"/>
          <p:cNvSpPr/>
          <p:nvPr/>
        </p:nvSpPr>
        <p:spPr bwMode="auto">
          <a:xfrm>
            <a:off x="356505" y="2324043"/>
            <a:ext cx="1828800" cy="1396093"/>
          </a:xfrm>
          <a:prstGeom prst="roundRect">
            <a:avLst>
              <a:gd name="adj" fmla="val 0"/>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106" charset="0"/>
            </a:endParaRPr>
          </a:p>
        </p:txBody>
      </p:sp>
      <p:sp>
        <p:nvSpPr>
          <p:cNvPr id="14" name="Rounded Rectangle 13"/>
          <p:cNvSpPr/>
          <p:nvPr/>
        </p:nvSpPr>
        <p:spPr bwMode="auto">
          <a:xfrm>
            <a:off x="503008" y="2441065"/>
            <a:ext cx="475796" cy="268289"/>
          </a:xfrm>
          <a:prstGeom prst="roundRect">
            <a:avLst/>
          </a:prstGeom>
          <a:solidFill>
            <a:schemeClr val="accent4">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106" charset="0"/>
              </a:rPr>
              <a:t>A</a:t>
            </a:r>
          </a:p>
        </p:txBody>
      </p:sp>
      <p:sp>
        <p:nvSpPr>
          <p:cNvPr id="15" name="Rounded Rectangle 14"/>
          <p:cNvSpPr/>
          <p:nvPr/>
        </p:nvSpPr>
        <p:spPr bwMode="auto">
          <a:xfrm>
            <a:off x="503009" y="3264976"/>
            <a:ext cx="475796" cy="268289"/>
          </a:xfrm>
          <a:prstGeom prst="roundRect">
            <a:avLst/>
          </a:prstGeom>
          <a:solidFill>
            <a:schemeClr val="bg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Arial" pitchFamily="-106" charset="0"/>
              </a:rPr>
              <a:t>C</a:t>
            </a:r>
            <a:endParaRPr kumimoji="0" lang="en-US" sz="1800" b="0" i="0" u="none" strike="noStrike" cap="none" normalizeH="0" baseline="0" dirty="0">
              <a:ln>
                <a:noFill/>
              </a:ln>
              <a:solidFill>
                <a:schemeClr val="tx1"/>
              </a:solidFill>
              <a:effectLst/>
              <a:latin typeface="Arial" pitchFamily="-106" charset="0"/>
            </a:endParaRPr>
          </a:p>
        </p:txBody>
      </p:sp>
      <p:sp>
        <p:nvSpPr>
          <p:cNvPr id="16" name="Rounded Rectangle 15"/>
          <p:cNvSpPr/>
          <p:nvPr/>
        </p:nvSpPr>
        <p:spPr bwMode="auto">
          <a:xfrm>
            <a:off x="503009" y="2880802"/>
            <a:ext cx="475796" cy="268289"/>
          </a:xfrm>
          <a:prstGeom prst="roundRect">
            <a:avLst/>
          </a:prstGeom>
          <a:solidFill>
            <a:schemeClr val="bg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106" charset="0"/>
              </a:rPr>
              <a:t>B</a:t>
            </a:r>
          </a:p>
        </p:txBody>
      </p:sp>
      <p:sp>
        <p:nvSpPr>
          <p:cNvPr id="17" name="Rounded Rectangle 16"/>
          <p:cNvSpPr/>
          <p:nvPr/>
        </p:nvSpPr>
        <p:spPr bwMode="auto">
          <a:xfrm>
            <a:off x="1364886" y="3264976"/>
            <a:ext cx="769618" cy="268289"/>
          </a:xfrm>
          <a:prstGeom prst="round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Arial" pitchFamily="-106" charset="0"/>
              </a:rPr>
              <a:t>.</a:t>
            </a:r>
            <a:r>
              <a:rPr lang="en-US" dirty="0" err="1">
                <a:latin typeface="Arial" pitchFamily="-106" charset="0"/>
              </a:rPr>
              <a:t>git</a:t>
            </a:r>
            <a:endParaRPr kumimoji="0" lang="en-US" sz="1800" b="0" i="0" u="none" strike="noStrike" cap="none" normalizeH="0" baseline="0" dirty="0">
              <a:ln>
                <a:noFill/>
              </a:ln>
              <a:solidFill>
                <a:schemeClr val="tx1"/>
              </a:solidFill>
              <a:effectLst/>
              <a:latin typeface="Arial" pitchFamily="-106" charset="0"/>
            </a:endParaRPr>
          </a:p>
        </p:txBody>
      </p:sp>
      <p:sp>
        <p:nvSpPr>
          <p:cNvPr id="18" name="Rounded Rectangle 17"/>
          <p:cNvSpPr/>
          <p:nvPr/>
        </p:nvSpPr>
        <p:spPr bwMode="auto">
          <a:xfrm>
            <a:off x="2444385" y="4824313"/>
            <a:ext cx="547007" cy="300719"/>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106" charset="0"/>
            </a:endParaRPr>
          </a:p>
        </p:txBody>
      </p:sp>
      <p:sp>
        <p:nvSpPr>
          <p:cNvPr id="19" name="Rounded Rectangle 18"/>
          <p:cNvSpPr/>
          <p:nvPr/>
        </p:nvSpPr>
        <p:spPr bwMode="auto">
          <a:xfrm>
            <a:off x="2444385" y="4912760"/>
            <a:ext cx="1828800" cy="1396093"/>
          </a:xfrm>
          <a:prstGeom prst="roundRect">
            <a:avLst>
              <a:gd name="adj" fmla="val 0"/>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106" charset="0"/>
            </a:endParaRPr>
          </a:p>
        </p:txBody>
      </p:sp>
      <p:sp>
        <p:nvSpPr>
          <p:cNvPr id="20" name="Rounded Rectangle 19"/>
          <p:cNvSpPr/>
          <p:nvPr/>
        </p:nvSpPr>
        <p:spPr bwMode="auto">
          <a:xfrm>
            <a:off x="2590888" y="5029782"/>
            <a:ext cx="475796" cy="268289"/>
          </a:xfrm>
          <a:prstGeom prst="roundRect">
            <a:avLst/>
          </a:prstGeom>
          <a:solidFill>
            <a:schemeClr val="bg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106" charset="0"/>
              </a:rPr>
              <a:t>A</a:t>
            </a:r>
          </a:p>
        </p:txBody>
      </p:sp>
      <p:sp>
        <p:nvSpPr>
          <p:cNvPr id="21" name="Rounded Rectangle 20"/>
          <p:cNvSpPr/>
          <p:nvPr/>
        </p:nvSpPr>
        <p:spPr bwMode="auto">
          <a:xfrm>
            <a:off x="2590889" y="5853693"/>
            <a:ext cx="475796" cy="268289"/>
          </a:xfrm>
          <a:prstGeom prst="roundRect">
            <a:avLst/>
          </a:prstGeom>
          <a:solidFill>
            <a:schemeClr val="bg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Arial" pitchFamily="-106" charset="0"/>
              </a:rPr>
              <a:t>C</a:t>
            </a:r>
            <a:endParaRPr kumimoji="0" lang="en-US" sz="1800" b="0" i="0" u="none" strike="noStrike" cap="none" normalizeH="0" baseline="0" dirty="0">
              <a:ln>
                <a:noFill/>
              </a:ln>
              <a:solidFill>
                <a:schemeClr val="tx1"/>
              </a:solidFill>
              <a:effectLst/>
              <a:latin typeface="Arial" pitchFamily="-106" charset="0"/>
            </a:endParaRPr>
          </a:p>
        </p:txBody>
      </p:sp>
      <p:sp>
        <p:nvSpPr>
          <p:cNvPr id="22" name="Rounded Rectangle 21"/>
          <p:cNvSpPr/>
          <p:nvPr/>
        </p:nvSpPr>
        <p:spPr bwMode="auto">
          <a:xfrm>
            <a:off x="2590889" y="5469519"/>
            <a:ext cx="475796" cy="268289"/>
          </a:xfrm>
          <a:prstGeom prst="roundRect">
            <a:avLst/>
          </a:prstGeom>
          <a:solidFill>
            <a:schemeClr val="bg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106" charset="0"/>
              </a:rPr>
              <a:t>B</a:t>
            </a:r>
          </a:p>
        </p:txBody>
      </p:sp>
      <p:sp>
        <p:nvSpPr>
          <p:cNvPr id="23" name="Rounded Rectangle 22"/>
          <p:cNvSpPr/>
          <p:nvPr/>
        </p:nvSpPr>
        <p:spPr bwMode="auto">
          <a:xfrm>
            <a:off x="3452766" y="5853693"/>
            <a:ext cx="769618" cy="268289"/>
          </a:xfrm>
          <a:prstGeom prst="round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Arial" pitchFamily="-106" charset="0"/>
              </a:rPr>
              <a:t>.</a:t>
            </a:r>
            <a:r>
              <a:rPr lang="en-US" dirty="0" err="1">
                <a:latin typeface="Arial" pitchFamily="-106" charset="0"/>
              </a:rPr>
              <a:t>git</a:t>
            </a:r>
            <a:endParaRPr kumimoji="0" lang="en-US" sz="1800" b="0" i="0" u="none" strike="noStrike" cap="none" normalizeH="0" baseline="0" dirty="0">
              <a:ln>
                <a:noFill/>
              </a:ln>
              <a:solidFill>
                <a:schemeClr val="tx1"/>
              </a:solidFill>
              <a:effectLst/>
              <a:latin typeface="Arial" pitchFamily="-106" charset="0"/>
            </a:endParaRPr>
          </a:p>
        </p:txBody>
      </p:sp>
      <p:sp>
        <p:nvSpPr>
          <p:cNvPr id="24" name="TextBox 23"/>
          <p:cNvSpPr txBox="1"/>
          <p:nvPr/>
        </p:nvSpPr>
        <p:spPr>
          <a:xfrm>
            <a:off x="286290" y="1269898"/>
            <a:ext cx="3986895" cy="923330"/>
          </a:xfrm>
          <a:prstGeom prst="rect">
            <a:avLst/>
          </a:prstGeom>
          <a:noFill/>
        </p:spPr>
        <p:txBody>
          <a:bodyPr wrap="square" rtlCol="0">
            <a:spAutoFit/>
          </a:bodyPr>
          <a:lstStyle/>
          <a:p>
            <a:r>
              <a:rPr lang="en-US" b="1" dirty="0">
                <a:solidFill>
                  <a:srgbClr val="C00000"/>
                </a:solidFill>
              </a:rPr>
              <a:t>Alice’s changes and adds files. She clicks ‘File-save’ and on her hard drive they look like this:</a:t>
            </a:r>
          </a:p>
        </p:txBody>
      </p:sp>
      <p:sp>
        <p:nvSpPr>
          <p:cNvPr id="25" name="TextBox 24"/>
          <p:cNvSpPr txBox="1"/>
          <p:nvPr/>
        </p:nvSpPr>
        <p:spPr>
          <a:xfrm>
            <a:off x="2444385" y="4349635"/>
            <a:ext cx="2263142" cy="369332"/>
          </a:xfrm>
          <a:prstGeom prst="rect">
            <a:avLst/>
          </a:prstGeom>
          <a:noFill/>
        </p:spPr>
        <p:txBody>
          <a:bodyPr wrap="square" rtlCol="0">
            <a:spAutoFit/>
          </a:bodyPr>
          <a:lstStyle/>
          <a:p>
            <a:r>
              <a:rPr lang="en-US" b="1" dirty="0"/>
              <a:t>Bob’s computer:</a:t>
            </a:r>
          </a:p>
        </p:txBody>
      </p:sp>
      <p:sp>
        <p:nvSpPr>
          <p:cNvPr id="32" name="Rounded Rectangle 31"/>
          <p:cNvSpPr/>
          <p:nvPr/>
        </p:nvSpPr>
        <p:spPr bwMode="auto">
          <a:xfrm>
            <a:off x="1188808" y="2441065"/>
            <a:ext cx="475796" cy="268289"/>
          </a:xfrm>
          <a:prstGeom prst="roundRect">
            <a:avLst/>
          </a:prstGeom>
          <a:solidFill>
            <a:schemeClr val="accent4">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Arial" pitchFamily="-106" charset="0"/>
              </a:rPr>
              <a:t>D</a:t>
            </a:r>
            <a:endParaRPr kumimoji="0" lang="en-US" sz="1800" b="0" i="0" u="none" strike="noStrike" cap="none" normalizeH="0" baseline="0" dirty="0">
              <a:ln>
                <a:noFill/>
              </a:ln>
              <a:solidFill>
                <a:schemeClr val="tx1"/>
              </a:solidFill>
              <a:effectLst/>
              <a:latin typeface="Arial" pitchFamily="-106" charset="0"/>
            </a:endParaRPr>
          </a:p>
        </p:txBody>
      </p:sp>
      <p:sp>
        <p:nvSpPr>
          <p:cNvPr id="33" name="TextBox 32"/>
          <p:cNvSpPr txBox="1"/>
          <p:nvPr/>
        </p:nvSpPr>
        <p:spPr>
          <a:xfrm>
            <a:off x="286290" y="3980303"/>
            <a:ext cx="3986895" cy="369332"/>
          </a:xfrm>
          <a:prstGeom prst="rect">
            <a:avLst/>
          </a:prstGeom>
          <a:noFill/>
        </p:spPr>
        <p:txBody>
          <a:bodyPr wrap="square" rtlCol="0">
            <a:spAutoFit/>
          </a:bodyPr>
          <a:lstStyle/>
          <a:p>
            <a:r>
              <a:rPr lang="en-US" b="1" dirty="0" err="1">
                <a:solidFill>
                  <a:srgbClr val="C00000"/>
                </a:solidFill>
              </a:rPr>
              <a:t>Github</a:t>
            </a:r>
            <a:r>
              <a:rPr lang="en-US" b="1" dirty="0">
                <a:solidFill>
                  <a:srgbClr val="C00000"/>
                </a:solidFill>
              </a:rPr>
              <a:t> and Bob don’t know:</a:t>
            </a:r>
          </a:p>
        </p:txBody>
      </p:sp>
      <p:cxnSp>
        <p:nvCxnSpPr>
          <p:cNvPr id="34" name="Straight Arrow Connector 33"/>
          <p:cNvCxnSpPr/>
          <p:nvPr/>
        </p:nvCxnSpPr>
        <p:spPr bwMode="auto">
          <a:xfrm flipH="1">
            <a:off x="2279737" y="3399120"/>
            <a:ext cx="946063" cy="0"/>
          </a:xfrm>
          <a:prstGeom prst="straightConnector1">
            <a:avLst/>
          </a:prstGeom>
          <a:solidFill>
            <a:schemeClr val="accent1"/>
          </a:solidFill>
          <a:ln w="25400" cap="flat" cmpd="sng" algn="ctr">
            <a:solidFill>
              <a:srgbClr val="7030A0"/>
            </a:solidFill>
            <a:prstDash val="solid"/>
            <a:round/>
            <a:headEnd type="none" w="med" len="med"/>
            <a:tailEnd type="arrow"/>
          </a:ln>
          <a:effectLst/>
        </p:spPr>
      </p:cxnSp>
      <p:sp>
        <p:nvSpPr>
          <p:cNvPr id="35" name="TextBox 34"/>
          <p:cNvSpPr txBox="1"/>
          <p:nvPr/>
        </p:nvSpPr>
        <p:spPr>
          <a:xfrm>
            <a:off x="3358785" y="3137510"/>
            <a:ext cx="3573780" cy="523220"/>
          </a:xfrm>
          <a:prstGeom prst="rect">
            <a:avLst/>
          </a:prstGeom>
          <a:noFill/>
        </p:spPr>
        <p:txBody>
          <a:bodyPr wrap="square" rtlCol="0">
            <a:spAutoFit/>
          </a:bodyPr>
          <a:lstStyle/>
          <a:p>
            <a:r>
              <a:rPr lang="en-US" sz="1400" dirty="0" err="1">
                <a:solidFill>
                  <a:srgbClr val="7030A0"/>
                </a:solidFill>
              </a:rPr>
              <a:t>git</a:t>
            </a:r>
            <a:r>
              <a:rPr lang="en-US" sz="1400" dirty="0">
                <a:solidFill>
                  <a:srgbClr val="7030A0"/>
                </a:solidFill>
              </a:rPr>
              <a:t> on her computer knows they are different, but hasn’t recorded the difference</a:t>
            </a:r>
          </a:p>
        </p:txBody>
      </p:sp>
    </p:spTree>
    <p:extLst>
      <p:ext uri="{BB962C8B-B14F-4D97-AF65-F5344CB8AC3E}">
        <p14:creationId xmlns:p14="http://schemas.microsoft.com/office/powerpoint/2010/main" val="1710322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What happens when you edit files?</a:t>
            </a:r>
          </a:p>
        </p:txBody>
      </p:sp>
      <p:sp>
        <p:nvSpPr>
          <p:cNvPr id="5" name="Rounded Rectangle 4"/>
          <p:cNvSpPr/>
          <p:nvPr/>
        </p:nvSpPr>
        <p:spPr bwMode="auto">
          <a:xfrm>
            <a:off x="356505" y="4824314"/>
            <a:ext cx="547007" cy="300719"/>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106" charset="0"/>
            </a:endParaRPr>
          </a:p>
        </p:txBody>
      </p:sp>
      <p:sp>
        <p:nvSpPr>
          <p:cNvPr id="6" name="Rounded Rectangle 5"/>
          <p:cNvSpPr/>
          <p:nvPr/>
        </p:nvSpPr>
        <p:spPr bwMode="auto">
          <a:xfrm>
            <a:off x="356505" y="4912761"/>
            <a:ext cx="1828800" cy="1396093"/>
          </a:xfrm>
          <a:prstGeom prst="roundRect">
            <a:avLst>
              <a:gd name="adj" fmla="val 0"/>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106" charset="0"/>
            </a:endParaRPr>
          </a:p>
        </p:txBody>
      </p:sp>
      <p:sp>
        <p:nvSpPr>
          <p:cNvPr id="7" name="Rounded Rectangle 6"/>
          <p:cNvSpPr/>
          <p:nvPr/>
        </p:nvSpPr>
        <p:spPr bwMode="auto">
          <a:xfrm>
            <a:off x="503008" y="5029783"/>
            <a:ext cx="475796" cy="268289"/>
          </a:xfrm>
          <a:prstGeom prst="roundRect">
            <a:avLst/>
          </a:prstGeom>
          <a:solidFill>
            <a:schemeClr val="bg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106" charset="0"/>
              </a:rPr>
              <a:t>A</a:t>
            </a:r>
          </a:p>
        </p:txBody>
      </p:sp>
      <p:sp>
        <p:nvSpPr>
          <p:cNvPr id="8" name="Rounded Rectangle 7"/>
          <p:cNvSpPr/>
          <p:nvPr/>
        </p:nvSpPr>
        <p:spPr bwMode="auto">
          <a:xfrm>
            <a:off x="503009" y="5853694"/>
            <a:ext cx="475796" cy="268289"/>
          </a:xfrm>
          <a:prstGeom prst="roundRect">
            <a:avLst/>
          </a:prstGeom>
          <a:solidFill>
            <a:schemeClr val="bg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Arial" pitchFamily="-106" charset="0"/>
              </a:rPr>
              <a:t>C</a:t>
            </a:r>
            <a:endParaRPr kumimoji="0" lang="en-US" sz="1800" b="0" i="0" u="none" strike="noStrike" cap="none" normalizeH="0" baseline="0" dirty="0">
              <a:ln>
                <a:noFill/>
              </a:ln>
              <a:solidFill>
                <a:schemeClr val="tx1"/>
              </a:solidFill>
              <a:effectLst/>
              <a:latin typeface="Arial" pitchFamily="-106" charset="0"/>
            </a:endParaRPr>
          </a:p>
        </p:txBody>
      </p:sp>
      <p:sp>
        <p:nvSpPr>
          <p:cNvPr id="9" name="Rounded Rectangle 8"/>
          <p:cNvSpPr/>
          <p:nvPr/>
        </p:nvSpPr>
        <p:spPr bwMode="auto">
          <a:xfrm>
            <a:off x="503009" y="5469520"/>
            <a:ext cx="475796" cy="268289"/>
          </a:xfrm>
          <a:prstGeom prst="roundRect">
            <a:avLst/>
          </a:prstGeom>
          <a:solidFill>
            <a:schemeClr val="bg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106" charset="0"/>
              </a:rPr>
              <a:t>B</a:t>
            </a:r>
          </a:p>
        </p:txBody>
      </p:sp>
      <p:sp>
        <p:nvSpPr>
          <p:cNvPr id="10" name="Rounded Rectangle 9"/>
          <p:cNvSpPr/>
          <p:nvPr/>
        </p:nvSpPr>
        <p:spPr bwMode="auto">
          <a:xfrm>
            <a:off x="1364886" y="5853694"/>
            <a:ext cx="769618" cy="268289"/>
          </a:xfrm>
          <a:prstGeom prst="round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Arial" pitchFamily="-106" charset="0"/>
              </a:rPr>
              <a:t>.</a:t>
            </a:r>
            <a:r>
              <a:rPr lang="en-US" dirty="0" err="1">
                <a:latin typeface="Arial" pitchFamily="-106" charset="0"/>
              </a:rPr>
              <a:t>git</a:t>
            </a:r>
            <a:endParaRPr kumimoji="0" lang="en-US" sz="1800" b="0" i="0" u="none" strike="noStrike" cap="none" normalizeH="0" baseline="0" dirty="0">
              <a:ln>
                <a:noFill/>
              </a:ln>
              <a:solidFill>
                <a:schemeClr val="tx1"/>
              </a:solidFill>
              <a:effectLst/>
              <a:latin typeface="Arial" pitchFamily="-106" charset="0"/>
            </a:endParaRPr>
          </a:p>
        </p:txBody>
      </p:sp>
      <p:sp>
        <p:nvSpPr>
          <p:cNvPr id="11" name="TextBox 10"/>
          <p:cNvSpPr txBox="1"/>
          <p:nvPr/>
        </p:nvSpPr>
        <p:spPr>
          <a:xfrm>
            <a:off x="356505" y="4338444"/>
            <a:ext cx="2263142" cy="369332"/>
          </a:xfrm>
          <a:prstGeom prst="rect">
            <a:avLst/>
          </a:prstGeom>
          <a:noFill/>
        </p:spPr>
        <p:txBody>
          <a:bodyPr wrap="square" rtlCol="0">
            <a:spAutoFit/>
          </a:bodyPr>
          <a:lstStyle/>
          <a:p>
            <a:r>
              <a:rPr lang="en-US" b="1" dirty="0"/>
              <a:t>On </a:t>
            </a:r>
            <a:r>
              <a:rPr lang="en-US" b="1" dirty="0" err="1"/>
              <a:t>Github</a:t>
            </a:r>
            <a:r>
              <a:rPr lang="en-US" b="1" dirty="0"/>
              <a:t>:</a:t>
            </a:r>
          </a:p>
        </p:txBody>
      </p:sp>
      <p:sp>
        <p:nvSpPr>
          <p:cNvPr id="12" name="Rounded Rectangle 11"/>
          <p:cNvSpPr/>
          <p:nvPr/>
        </p:nvSpPr>
        <p:spPr bwMode="auto">
          <a:xfrm>
            <a:off x="356505" y="1992709"/>
            <a:ext cx="547007" cy="300719"/>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106" charset="0"/>
            </a:endParaRPr>
          </a:p>
        </p:txBody>
      </p:sp>
      <p:sp>
        <p:nvSpPr>
          <p:cNvPr id="13" name="Rounded Rectangle 12"/>
          <p:cNvSpPr/>
          <p:nvPr/>
        </p:nvSpPr>
        <p:spPr bwMode="auto">
          <a:xfrm>
            <a:off x="356505" y="2081156"/>
            <a:ext cx="1828800" cy="1396093"/>
          </a:xfrm>
          <a:prstGeom prst="roundRect">
            <a:avLst>
              <a:gd name="adj" fmla="val 0"/>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106" charset="0"/>
            </a:endParaRPr>
          </a:p>
        </p:txBody>
      </p:sp>
      <p:sp>
        <p:nvSpPr>
          <p:cNvPr id="14" name="Rounded Rectangle 13"/>
          <p:cNvSpPr/>
          <p:nvPr/>
        </p:nvSpPr>
        <p:spPr bwMode="auto">
          <a:xfrm>
            <a:off x="503008" y="2198178"/>
            <a:ext cx="475796" cy="268289"/>
          </a:xfrm>
          <a:prstGeom prst="roundRect">
            <a:avLst/>
          </a:prstGeom>
          <a:solidFill>
            <a:schemeClr val="accent4">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106" charset="0"/>
              </a:rPr>
              <a:t>A’</a:t>
            </a:r>
          </a:p>
        </p:txBody>
      </p:sp>
      <p:sp>
        <p:nvSpPr>
          <p:cNvPr id="15" name="Rounded Rectangle 14"/>
          <p:cNvSpPr/>
          <p:nvPr/>
        </p:nvSpPr>
        <p:spPr bwMode="auto">
          <a:xfrm>
            <a:off x="503009" y="3022089"/>
            <a:ext cx="475796" cy="268289"/>
          </a:xfrm>
          <a:prstGeom prst="roundRect">
            <a:avLst/>
          </a:prstGeom>
          <a:solidFill>
            <a:schemeClr val="bg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Arial" pitchFamily="-106" charset="0"/>
              </a:rPr>
              <a:t>C</a:t>
            </a:r>
            <a:endParaRPr kumimoji="0" lang="en-US" sz="1800" b="0" i="0" u="none" strike="noStrike" cap="none" normalizeH="0" baseline="0" dirty="0">
              <a:ln>
                <a:noFill/>
              </a:ln>
              <a:solidFill>
                <a:schemeClr val="tx1"/>
              </a:solidFill>
              <a:effectLst/>
              <a:latin typeface="Arial" pitchFamily="-106" charset="0"/>
            </a:endParaRPr>
          </a:p>
        </p:txBody>
      </p:sp>
      <p:sp>
        <p:nvSpPr>
          <p:cNvPr id="16" name="Rounded Rectangle 15"/>
          <p:cNvSpPr/>
          <p:nvPr/>
        </p:nvSpPr>
        <p:spPr bwMode="auto">
          <a:xfrm>
            <a:off x="503009" y="2637915"/>
            <a:ext cx="475796" cy="268289"/>
          </a:xfrm>
          <a:prstGeom prst="roundRect">
            <a:avLst/>
          </a:prstGeom>
          <a:solidFill>
            <a:schemeClr val="bg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106" charset="0"/>
              </a:rPr>
              <a:t>B</a:t>
            </a:r>
          </a:p>
        </p:txBody>
      </p:sp>
      <p:sp>
        <p:nvSpPr>
          <p:cNvPr id="17" name="Rounded Rectangle 16"/>
          <p:cNvSpPr/>
          <p:nvPr/>
        </p:nvSpPr>
        <p:spPr bwMode="auto">
          <a:xfrm>
            <a:off x="1364886" y="3022089"/>
            <a:ext cx="769618" cy="268289"/>
          </a:xfrm>
          <a:prstGeom prst="round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Arial" pitchFamily="-106" charset="0"/>
              </a:rPr>
              <a:t>.</a:t>
            </a:r>
            <a:r>
              <a:rPr lang="en-US" dirty="0" err="1">
                <a:latin typeface="Arial" pitchFamily="-106" charset="0"/>
              </a:rPr>
              <a:t>git</a:t>
            </a:r>
            <a:endParaRPr kumimoji="0" lang="en-US" sz="1800" b="0" i="0" u="none" strike="noStrike" cap="none" normalizeH="0" baseline="0" dirty="0">
              <a:ln>
                <a:noFill/>
              </a:ln>
              <a:solidFill>
                <a:schemeClr val="tx1"/>
              </a:solidFill>
              <a:effectLst/>
              <a:latin typeface="Arial" pitchFamily="-106" charset="0"/>
            </a:endParaRPr>
          </a:p>
        </p:txBody>
      </p:sp>
      <p:sp>
        <p:nvSpPr>
          <p:cNvPr id="18" name="Rounded Rectangle 17"/>
          <p:cNvSpPr/>
          <p:nvPr/>
        </p:nvSpPr>
        <p:spPr bwMode="auto">
          <a:xfrm>
            <a:off x="2444385" y="4824313"/>
            <a:ext cx="547007" cy="300719"/>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106" charset="0"/>
            </a:endParaRPr>
          </a:p>
        </p:txBody>
      </p:sp>
      <p:sp>
        <p:nvSpPr>
          <p:cNvPr id="19" name="Rounded Rectangle 18"/>
          <p:cNvSpPr/>
          <p:nvPr/>
        </p:nvSpPr>
        <p:spPr bwMode="auto">
          <a:xfrm>
            <a:off x="2444385" y="4912760"/>
            <a:ext cx="1828800" cy="1396093"/>
          </a:xfrm>
          <a:prstGeom prst="roundRect">
            <a:avLst>
              <a:gd name="adj" fmla="val 0"/>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106" charset="0"/>
            </a:endParaRPr>
          </a:p>
        </p:txBody>
      </p:sp>
      <p:sp>
        <p:nvSpPr>
          <p:cNvPr id="20" name="Rounded Rectangle 19"/>
          <p:cNvSpPr/>
          <p:nvPr/>
        </p:nvSpPr>
        <p:spPr bwMode="auto">
          <a:xfrm>
            <a:off x="2590888" y="5029782"/>
            <a:ext cx="475796" cy="268289"/>
          </a:xfrm>
          <a:prstGeom prst="roundRect">
            <a:avLst/>
          </a:prstGeom>
          <a:solidFill>
            <a:schemeClr val="bg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106" charset="0"/>
              </a:rPr>
              <a:t>A</a:t>
            </a:r>
          </a:p>
        </p:txBody>
      </p:sp>
      <p:sp>
        <p:nvSpPr>
          <p:cNvPr id="21" name="Rounded Rectangle 20"/>
          <p:cNvSpPr/>
          <p:nvPr/>
        </p:nvSpPr>
        <p:spPr bwMode="auto">
          <a:xfrm>
            <a:off x="2590889" y="5853693"/>
            <a:ext cx="475796" cy="268289"/>
          </a:xfrm>
          <a:prstGeom prst="roundRect">
            <a:avLst/>
          </a:prstGeom>
          <a:solidFill>
            <a:schemeClr val="bg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Arial" pitchFamily="-106" charset="0"/>
              </a:rPr>
              <a:t>C</a:t>
            </a:r>
            <a:endParaRPr kumimoji="0" lang="en-US" sz="1800" b="0" i="0" u="none" strike="noStrike" cap="none" normalizeH="0" baseline="0" dirty="0">
              <a:ln>
                <a:noFill/>
              </a:ln>
              <a:solidFill>
                <a:schemeClr val="tx1"/>
              </a:solidFill>
              <a:effectLst/>
              <a:latin typeface="Arial" pitchFamily="-106" charset="0"/>
            </a:endParaRPr>
          </a:p>
        </p:txBody>
      </p:sp>
      <p:sp>
        <p:nvSpPr>
          <p:cNvPr id="22" name="Rounded Rectangle 21"/>
          <p:cNvSpPr/>
          <p:nvPr/>
        </p:nvSpPr>
        <p:spPr bwMode="auto">
          <a:xfrm>
            <a:off x="2590889" y="5469519"/>
            <a:ext cx="475796" cy="268289"/>
          </a:xfrm>
          <a:prstGeom prst="roundRect">
            <a:avLst/>
          </a:prstGeom>
          <a:solidFill>
            <a:schemeClr val="bg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106" charset="0"/>
              </a:rPr>
              <a:t>B</a:t>
            </a:r>
          </a:p>
        </p:txBody>
      </p:sp>
      <p:sp>
        <p:nvSpPr>
          <p:cNvPr id="23" name="Rounded Rectangle 22"/>
          <p:cNvSpPr/>
          <p:nvPr/>
        </p:nvSpPr>
        <p:spPr bwMode="auto">
          <a:xfrm>
            <a:off x="3452766" y="5853693"/>
            <a:ext cx="769618" cy="268289"/>
          </a:xfrm>
          <a:prstGeom prst="round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Arial" pitchFamily="-106" charset="0"/>
              </a:rPr>
              <a:t>.</a:t>
            </a:r>
            <a:r>
              <a:rPr lang="en-US" dirty="0" err="1">
                <a:latin typeface="Arial" pitchFamily="-106" charset="0"/>
              </a:rPr>
              <a:t>git</a:t>
            </a:r>
            <a:endParaRPr kumimoji="0" lang="en-US" sz="1800" b="0" i="0" u="none" strike="noStrike" cap="none" normalizeH="0" baseline="0" dirty="0">
              <a:ln>
                <a:noFill/>
              </a:ln>
              <a:solidFill>
                <a:schemeClr val="tx1"/>
              </a:solidFill>
              <a:effectLst/>
              <a:latin typeface="Arial" pitchFamily="-106" charset="0"/>
            </a:endParaRPr>
          </a:p>
        </p:txBody>
      </p:sp>
      <p:sp>
        <p:nvSpPr>
          <p:cNvPr id="25" name="TextBox 24"/>
          <p:cNvSpPr txBox="1"/>
          <p:nvPr/>
        </p:nvSpPr>
        <p:spPr>
          <a:xfrm>
            <a:off x="2444385" y="4349635"/>
            <a:ext cx="2263142" cy="369332"/>
          </a:xfrm>
          <a:prstGeom prst="rect">
            <a:avLst/>
          </a:prstGeom>
          <a:noFill/>
        </p:spPr>
        <p:txBody>
          <a:bodyPr wrap="square" rtlCol="0">
            <a:spAutoFit/>
          </a:bodyPr>
          <a:lstStyle/>
          <a:p>
            <a:r>
              <a:rPr lang="en-US" b="1" dirty="0"/>
              <a:t>Bob’s computer:</a:t>
            </a:r>
          </a:p>
        </p:txBody>
      </p:sp>
      <p:sp>
        <p:nvSpPr>
          <p:cNvPr id="32" name="Rounded Rectangle 31"/>
          <p:cNvSpPr/>
          <p:nvPr/>
        </p:nvSpPr>
        <p:spPr bwMode="auto">
          <a:xfrm>
            <a:off x="1188808" y="2198178"/>
            <a:ext cx="475796" cy="268289"/>
          </a:xfrm>
          <a:prstGeom prst="roundRect">
            <a:avLst/>
          </a:prstGeom>
          <a:solidFill>
            <a:schemeClr val="accent4">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Arial" pitchFamily="-106" charset="0"/>
              </a:rPr>
              <a:t>D</a:t>
            </a:r>
            <a:endParaRPr kumimoji="0" lang="en-US" sz="1800" b="0" i="0" u="none" strike="noStrike" cap="none" normalizeH="0" baseline="0" dirty="0">
              <a:ln>
                <a:noFill/>
              </a:ln>
              <a:solidFill>
                <a:schemeClr val="tx1"/>
              </a:solidFill>
              <a:effectLst/>
              <a:latin typeface="Arial" pitchFamily="-106" charset="0"/>
            </a:endParaRPr>
          </a:p>
        </p:txBody>
      </p:sp>
      <p:sp>
        <p:nvSpPr>
          <p:cNvPr id="33" name="TextBox 32"/>
          <p:cNvSpPr txBox="1"/>
          <p:nvPr/>
        </p:nvSpPr>
        <p:spPr>
          <a:xfrm>
            <a:off x="286290" y="3980303"/>
            <a:ext cx="3986895" cy="369332"/>
          </a:xfrm>
          <a:prstGeom prst="rect">
            <a:avLst/>
          </a:prstGeom>
          <a:noFill/>
        </p:spPr>
        <p:txBody>
          <a:bodyPr wrap="square" rtlCol="0">
            <a:spAutoFit/>
          </a:bodyPr>
          <a:lstStyle/>
          <a:p>
            <a:r>
              <a:rPr lang="en-US" b="1" dirty="0" err="1">
                <a:solidFill>
                  <a:srgbClr val="C00000"/>
                </a:solidFill>
              </a:rPr>
              <a:t>Github</a:t>
            </a:r>
            <a:r>
              <a:rPr lang="en-US" b="1" dirty="0">
                <a:solidFill>
                  <a:srgbClr val="C00000"/>
                </a:solidFill>
              </a:rPr>
              <a:t> and Bob still don’t know</a:t>
            </a:r>
          </a:p>
        </p:txBody>
      </p:sp>
      <p:sp>
        <p:nvSpPr>
          <p:cNvPr id="26" name="Rounded Rectangle 25"/>
          <p:cNvSpPr/>
          <p:nvPr/>
        </p:nvSpPr>
        <p:spPr bwMode="auto">
          <a:xfrm>
            <a:off x="4707527" y="2058421"/>
            <a:ext cx="547007" cy="300719"/>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106" charset="0"/>
            </a:endParaRPr>
          </a:p>
        </p:txBody>
      </p:sp>
      <p:sp>
        <p:nvSpPr>
          <p:cNvPr id="27" name="Rounded Rectangle 26"/>
          <p:cNvSpPr/>
          <p:nvPr/>
        </p:nvSpPr>
        <p:spPr bwMode="auto">
          <a:xfrm>
            <a:off x="4707527" y="2146868"/>
            <a:ext cx="1828800" cy="1396093"/>
          </a:xfrm>
          <a:prstGeom prst="roundRect">
            <a:avLst>
              <a:gd name="adj" fmla="val 0"/>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106" charset="0"/>
            </a:endParaRPr>
          </a:p>
        </p:txBody>
      </p:sp>
      <p:sp>
        <p:nvSpPr>
          <p:cNvPr id="28" name="Rounded Rectangle 27"/>
          <p:cNvSpPr/>
          <p:nvPr/>
        </p:nvSpPr>
        <p:spPr bwMode="auto">
          <a:xfrm>
            <a:off x="4854030" y="2263890"/>
            <a:ext cx="475796" cy="268289"/>
          </a:xfrm>
          <a:prstGeom prst="roundRect">
            <a:avLst/>
          </a:prstGeom>
          <a:solidFill>
            <a:schemeClr val="accent5"/>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106" charset="0"/>
              </a:rPr>
              <a:t>A’</a:t>
            </a:r>
          </a:p>
        </p:txBody>
      </p:sp>
      <p:sp>
        <p:nvSpPr>
          <p:cNvPr id="29" name="Rounded Rectangle 28"/>
          <p:cNvSpPr/>
          <p:nvPr/>
        </p:nvSpPr>
        <p:spPr bwMode="auto">
          <a:xfrm>
            <a:off x="4854031" y="3087801"/>
            <a:ext cx="475796" cy="268289"/>
          </a:xfrm>
          <a:prstGeom prst="roundRect">
            <a:avLst/>
          </a:prstGeom>
          <a:solidFill>
            <a:schemeClr val="bg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Arial" pitchFamily="-106" charset="0"/>
              </a:rPr>
              <a:t>C</a:t>
            </a:r>
            <a:endParaRPr kumimoji="0" lang="en-US" sz="1800" b="0" i="0" u="none" strike="noStrike" cap="none" normalizeH="0" baseline="0" dirty="0">
              <a:ln>
                <a:noFill/>
              </a:ln>
              <a:solidFill>
                <a:schemeClr val="tx1"/>
              </a:solidFill>
              <a:effectLst/>
              <a:latin typeface="Arial" pitchFamily="-106" charset="0"/>
            </a:endParaRPr>
          </a:p>
        </p:txBody>
      </p:sp>
      <p:sp>
        <p:nvSpPr>
          <p:cNvPr id="30" name="Rounded Rectangle 29"/>
          <p:cNvSpPr/>
          <p:nvPr/>
        </p:nvSpPr>
        <p:spPr bwMode="auto">
          <a:xfrm>
            <a:off x="4854031" y="2703627"/>
            <a:ext cx="475796" cy="268289"/>
          </a:xfrm>
          <a:prstGeom prst="roundRect">
            <a:avLst/>
          </a:prstGeom>
          <a:solidFill>
            <a:schemeClr val="bg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106" charset="0"/>
              </a:rPr>
              <a:t>B</a:t>
            </a:r>
          </a:p>
        </p:txBody>
      </p:sp>
      <p:sp>
        <p:nvSpPr>
          <p:cNvPr id="31" name="Rounded Rectangle 30"/>
          <p:cNvSpPr/>
          <p:nvPr/>
        </p:nvSpPr>
        <p:spPr bwMode="auto">
          <a:xfrm>
            <a:off x="5715908" y="3087801"/>
            <a:ext cx="769618" cy="268289"/>
          </a:xfrm>
          <a:prstGeom prst="round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Arial" pitchFamily="-106" charset="0"/>
              </a:rPr>
              <a:t>.</a:t>
            </a:r>
            <a:r>
              <a:rPr lang="en-US" dirty="0" err="1">
                <a:latin typeface="Arial" pitchFamily="-106" charset="0"/>
              </a:rPr>
              <a:t>git</a:t>
            </a:r>
            <a:endParaRPr kumimoji="0" lang="en-US" sz="1800" b="0" i="0" u="none" strike="noStrike" cap="none" normalizeH="0" baseline="0" dirty="0">
              <a:ln>
                <a:noFill/>
              </a:ln>
              <a:solidFill>
                <a:schemeClr val="tx1"/>
              </a:solidFill>
              <a:effectLst/>
              <a:latin typeface="Arial" pitchFamily="-106" charset="0"/>
            </a:endParaRPr>
          </a:p>
        </p:txBody>
      </p:sp>
      <p:sp>
        <p:nvSpPr>
          <p:cNvPr id="34" name="Rounded Rectangle 33"/>
          <p:cNvSpPr/>
          <p:nvPr/>
        </p:nvSpPr>
        <p:spPr bwMode="auto">
          <a:xfrm>
            <a:off x="5539830" y="2263890"/>
            <a:ext cx="475796" cy="268289"/>
          </a:xfrm>
          <a:prstGeom prst="roundRect">
            <a:avLst/>
          </a:prstGeom>
          <a:solidFill>
            <a:schemeClr val="accent5"/>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Arial" pitchFamily="-106" charset="0"/>
              </a:rPr>
              <a:t>D</a:t>
            </a:r>
            <a:endParaRPr kumimoji="0" lang="en-US" sz="1800" b="0" i="0" u="none" strike="noStrike" cap="none" normalizeH="0" baseline="0" dirty="0">
              <a:ln>
                <a:noFill/>
              </a:ln>
              <a:solidFill>
                <a:schemeClr val="tx1"/>
              </a:solidFill>
              <a:effectLst/>
              <a:latin typeface="Arial" pitchFamily="-106" charset="0"/>
            </a:endParaRPr>
          </a:p>
        </p:txBody>
      </p:sp>
      <p:cxnSp>
        <p:nvCxnSpPr>
          <p:cNvPr id="35" name="Straight Arrow Connector 34"/>
          <p:cNvCxnSpPr/>
          <p:nvPr/>
        </p:nvCxnSpPr>
        <p:spPr bwMode="auto">
          <a:xfrm>
            <a:off x="2963361" y="2802962"/>
            <a:ext cx="1169306" cy="0"/>
          </a:xfrm>
          <a:prstGeom prst="straightConnector1">
            <a:avLst/>
          </a:prstGeom>
          <a:solidFill>
            <a:schemeClr val="accent1"/>
          </a:solidFill>
          <a:ln w="57150" cap="flat" cmpd="sng" algn="ctr">
            <a:solidFill>
              <a:schemeClr val="tx1"/>
            </a:solidFill>
            <a:prstDash val="solid"/>
            <a:round/>
            <a:headEnd type="none" w="med" len="med"/>
            <a:tailEnd type="arrow"/>
          </a:ln>
          <a:effectLst/>
        </p:spPr>
      </p:cxnSp>
      <p:sp>
        <p:nvSpPr>
          <p:cNvPr id="38" name="TextBox 37"/>
          <p:cNvSpPr txBox="1"/>
          <p:nvPr/>
        </p:nvSpPr>
        <p:spPr>
          <a:xfrm>
            <a:off x="2944583" y="2398034"/>
            <a:ext cx="1016366" cy="307777"/>
          </a:xfrm>
          <a:prstGeom prst="rect">
            <a:avLst/>
          </a:prstGeom>
          <a:noFill/>
        </p:spPr>
        <p:txBody>
          <a:bodyPr wrap="square" rtlCol="0">
            <a:spAutoFit/>
          </a:bodyPr>
          <a:lstStyle/>
          <a:p>
            <a:r>
              <a:rPr lang="en-US" sz="1400" dirty="0" err="1"/>
              <a:t>git</a:t>
            </a:r>
            <a:r>
              <a:rPr lang="en-US" sz="1400" dirty="0"/>
              <a:t> commit</a:t>
            </a:r>
          </a:p>
        </p:txBody>
      </p:sp>
      <p:sp>
        <p:nvSpPr>
          <p:cNvPr id="39" name="TextBox 38"/>
          <p:cNvSpPr txBox="1"/>
          <p:nvPr/>
        </p:nvSpPr>
        <p:spPr>
          <a:xfrm>
            <a:off x="356505" y="1396343"/>
            <a:ext cx="5048252" cy="369332"/>
          </a:xfrm>
          <a:prstGeom prst="rect">
            <a:avLst/>
          </a:prstGeom>
          <a:noFill/>
        </p:spPr>
        <p:txBody>
          <a:bodyPr wrap="square" rtlCol="0">
            <a:spAutoFit/>
          </a:bodyPr>
          <a:lstStyle/>
          <a:p>
            <a:r>
              <a:rPr lang="en-US" b="1" dirty="0">
                <a:solidFill>
                  <a:srgbClr val="C00000"/>
                </a:solidFill>
              </a:rPr>
              <a:t>Alice tells her </a:t>
            </a:r>
            <a:r>
              <a:rPr lang="en-US" b="1" dirty="0" err="1">
                <a:solidFill>
                  <a:srgbClr val="C00000"/>
                </a:solidFill>
              </a:rPr>
              <a:t>git</a:t>
            </a:r>
            <a:r>
              <a:rPr lang="en-US" b="1" dirty="0">
                <a:solidFill>
                  <a:srgbClr val="C00000"/>
                </a:solidFill>
              </a:rPr>
              <a:t> to store a snapshot</a:t>
            </a:r>
          </a:p>
        </p:txBody>
      </p:sp>
    </p:spTree>
    <p:extLst>
      <p:ext uri="{BB962C8B-B14F-4D97-AF65-F5344CB8AC3E}">
        <p14:creationId xmlns:p14="http://schemas.microsoft.com/office/powerpoint/2010/main" val="1728786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What happens when you edit files?</a:t>
            </a:r>
          </a:p>
        </p:txBody>
      </p:sp>
      <p:sp>
        <p:nvSpPr>
          <p:cNvPr id="5" name="Rounded Rectangle 4"/>
          <p:cNvSpPr/>
          <p:nvPr/>
        </p:nvSpPr>
        <p:spPr bwMode="auto">
          <a:xfrm>
            <a:off x="5307612" y="2336460"/>
            <a:ext cx="547007" cy="300719"/>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106" charset="0"/>
            </a:endParaRPr>
          </a:p>
        </p:txBody>
      </p:sp>
      <p:sp>
        <p:nvSpPr>
          <p:cNvPr id="6" name="Rounded Rectangle 5"/>
          <p:cNvSpPr/>
          <p:nvPr/>
        </p:nvSpPr>
        <p:spPr bwMode="auto">
          <a:xfrm>
            <a:off x="5307612" y="2424907"/>
            <a:ext cx="1828800" cy="1396093"/>
          </a:xfrm>
          <a:prstGeom prst="roundRect">
            <a:avLst>
              <a:gd name="adj" fmla="val 0"/>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106" charset="0"/>
            </a:endParaRPr>
          </a:p>
        </p:txBody>
      </p:sp>
      <p:sp>
        <p:nvSpPr>
          <p:cNvPr id="8" name="Rounded Rectangle 7"/>
          <p:cNvSpPr/>
          <p:nvPr/>
        </p:nvSpPr>
        <p:spPr bwMode="auto">
          <a:xfrm>
            <a:off x="5454116" y="3365840"/>
            <a:ext cx="475796" cy="268289"/>
          </a:xfrm>
          <a:prstGeom prst="roundRect">
            <a:avLst/>
          </a:prstGeom>
          <a:solidFill>
            <a:schemeClr val="bg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Arial" pitchFamily="-106" charset="0"/>
              </a:rPr>
              <a:t>C</a:t>
            </a:r>
            <a:endParaRPr kumimoji="0" lang="en-US" sz="1800" b="0" i="0" u="none" strike="noStrike" cap="none" normalizeH="0" baseline="0" dirty="0">
              <a:ln>
                <a:noFill/>
              </a:ln>
              <a:solidFill>
                <a:schemeClr val="tx1"/>
              </a:solidFill>
              <a:effectLst/>
              <a:latin typeface="Arial" pitchFamily="-106" charset="0"/>
            </a:endParaRPr>
          </a:p>
        </p:txBody>
      </p:sp>
      <p:sp>
        <p:nvSpPr>
          <p:cNvPr id="9" name="Rounded Rectangle 8"/>
          <p:cNvSpPr/>
          <p:nvPr/>
        </p:nvSpPr>
        <p:spPr bwMode="auto">
          <a:xfrm>
            <a:off x="5454116" y="2981666"/>
            <a:ext cx="475796" cy="268289"/>
          </a:xfrm>
          <a:prstGeom prst="roundRect">
            <a:avLst/>
          </a:prstGeom>
          <a:solidFill>
            <a:schemeClr val="bg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106" charset="0"/>
              </a:rPr>
              <a:t>B</a:t>
            </a:r>
          </a:p>
        </p:txBody>
      </p:sp>
      <p:sp>
        <p:nvSpPr>
          <p:cNvPr id="10" name="Rounded Rectangle 9"/>
          <p:cNvSpPr/>
          <p:nvPr/>
        </p:nvSpPr>
        <p:spPr bwMode="auto">
          <a:xfrm>
            <a:off x="6315993" y="3365840"/>
            <a:ext cx="769618" cy="268289"/>
          </a:xfrm>
          <a:prstGeom prst="round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Arial" pitchFamily="-106" charset="0"/>
              </a:rPr>
              <a:t>.</a:t>
            </a:r>
            <a:r>
              <a:rPr lang="en-US" dirty="0" err="1">
                <a:latin typeface="Arial" pitchFamily="-106" charset="0"/>
              </a:rPr>
              <a:t>git</a:t>
            </a:r>
            <a:endParaRPr kumimoji="0" lang="en-US" sz="1800" b="0" i="0" u="none" strike="noStrike" cap="none" normalizeH="0" baseline="0" dirty="0">
              <a:ln>
                <a:noFill/>
              </a:ln>
              <a:solidFill>
                <a:schemeClr val="tx1"/>
              </a:solidFill>
              <a:effectLst/>
              <a:latin typeface="Arial" pitchFamily="-106" charset="0"/>
            </a:endParaRPr>
          </a:p>
        </p:txBody>
      </p:sp>
      <p:sp>
        <p:nvSpPr>
          <p:cNvPr id="11" name="TextBox 10"/>
          <p:cNvSpPr txBox="1"/>
          <p:nvPr/>
        </p:nvSpPr>
        <p:spPr>
          <a:xfrm>
            <a:off x="5307612" y="1784744"/>
            <a:ext cx="2263142" cy="369332"/>
          </a:xfrm>
          <a:prstGeom prst="rect">
            <a:avLst/>
          </a:prstGeom>
          <a:noFill/>
        </p:spPr>
        <p:txBody>
          <a:bodyPr wrap="square" rtlCol="0">
            <a:spAutoFit/>
          </a:bodyPr>
          <a:lstStyle/>
          <a:p>
            <a:r>
              <a:rPr lang="en-US" b="1" dirty="0"/>
              <a:t>On </a:t>
            </a:r>
            <a:r>
              <a:rPr lang="en-US" b="1" dirty="0" err="1"/>
              <a:t>Github</a:t>
            </a:r>
            <a:r>
              <a:rPr lang="en-US" b="1" dirty="0"/>
              <a:t>:</a:t>
            </a:r>
          </a:p>
        </p:txBody>
      </p:sp>
      <p:sp>
        <p:nvSpPr>
          <p:cNvPr id="18" name="Rounded Rectangle 17"/>
          <p:cNvSpPr/>
          <p:nvPr/>
        </p:nvSpPr>
        <p:spPr bwMode="auto">
          <a:xfrm>
            <a:off x="327296" y="4895352"/>
            <a:ext cx="547007" cy="300719"/>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106" charset="0"/>
            </a:endParaRPr>
          </a:p>
        </p:txBody>
      </p:sp>
      <p:sp>
        <p:nvSpPr>
          <p:cNvPr id="19" name="Rounded Rectangle 18"/>
          <p:cNvSpPr/>
          <p:nvPr/>
        </p:nvSpPr>
        <p:spPr bwMode="auto">
          <a:xfrm>
            <a:off x="327296" y="4983799"/>
            <a:ext cx="1828800" cy="1396093"/>
          </a:xfrm>
          <a:prstGeom prst="roundRect">
            <a:avLst>
              <a:gd name="adj" fmla="val 0"/>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106" charset="0"/>
            </a:endParaRPr>
          </a:p>
        </p:txBody>
      </p:sp>
      <p:sp>
        <p:nvSpPr>
          <p:cNvPr id="20" name="Rounded Rectangle 19"/>
          <p:cNvSpPr/>
          <p:nvPr/>
        </p:nvSpPr>
        <p:spPr bwMode="auto">
          <a:xfrm>
            <a:off x="473799" y="5100821"/>
            <a:ext cx="475796" cy="268289"/>
          </a:xfrm>
          <a:prstGeom prst="roundRect">
            <a:avLst/>
          </a:prstGeom>
          <a:solidFill>
            <a:schemeClr val="bg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106" charset="0"/>
              </a:rPr>
              <a:t>A</a:t>
            </a:r>
          </a:p>
        </p:txBody>
      </p:sp>
      <p:sp>
        <p:nvSpPr>
          <p:cNvPr id="21" name="Rounded Rectangle 20"/>
          <p:cNvSpPr/>
          <p:nvPr/>
        </p:nvSpPr>
        <p:spPr bwMode="auto">
          <a:xfrm>
            <a:off x="473800" y="5924732"/>
            <a:ext cx="475796" cy="268289"/>
          </a:xfrm>
          <a:prstGeom prst="roundRect">
            <a:avLst/>
          </a:prstGeom>
          <a:solidFill>
            <a:schemeClr val="bg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Arial" pitchFamily="-106" charset="0"/>
              </a:rPr>
              <a:t>C</a:t>
            </a:r>
            <a:endParaRPr kumimoji="0" lang="en-US" sz="1800" b="0" i="0" u="none" strike="noStrike" cap="none" normalizeH="0" baseline="0" dirty="0">
              <a:ln>
                <a:noFill/>
              </a:ln>
              <a:solidFill>
                <a:schemeClr val="tx1"/>
              </a:solidFill>
              <a:effectLst/>
              <a:latin typeface="Arial" pitchFamily="-106" charset="0"/>
            </a:endParaRPr>
          </a:p>
        </p:txBody>
      </p:sp>
      <p:sp>
        <p:nvSpPr>
          <p:cNvPr id="22" name="Rounded Rectangle 21"/>
          <p:cNvSpPr/>
          <p:nvPr/>
        </p:nvSpPr>
        <p:spPr bwMode="auto">
          <a:xfrm>
            <a:off x="473800" y="5540558"/>
            <a:ext cx="475796" cy="268289"/>
          </a:xfrm>
          <a:prstGeom prst="roundRect">
            <a:avLst/>
          </a:prstGeom>
          <a:solidFill>
            <a:schemeClr val="bg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106" charset="0"/>
              </a:rPr>
              <a:t>B</a:t>
            </a:r>
          </a:p>
        </p:txBody>
      </p:sp>
      <p:sp>
        <p:nvSpPr>
          <p:cNvPr id="23" name="Rounded Rectangle 22"/>
          <p:cNvSpPr/>
          <p:nvPr/>
        </p:nvSpPr>
        <p:spPr bwMode="auto">
          <a:xfrm>
            <a:off x="1335677" y="5924732"/>
            <a:ext cx="769618" cy="268289"/>
          </a:xfrm>
          <a:prstGeom prst="round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Arial" pitchFamily="-106" charset="0"/>
              </a:rPr>
              <a:t>.</a:t>
            </a:r>
            <a:r>
              <a:rPr lang="en-US" dirty="0" err="1">
                <a:latin typeface="Arial" pitchFamily="-106" charset="0"/>
              </a:rPr>
              <a:t>git</a:t>
            </a:r>
            <a:endParaRPr kumimoji="0" lang="en-US" sz="1800" b="0" i="0" u="none" strike="noStrike" cap="none" normalizeH="0" baseline="0" dirty="0">
              <a:ln>
                <a:noFill/>
              </a:ln>
              <a:solidFill>
                <a:schemeClr val="tx1"/>
              </a:solidFill>
              <a:effectLst/>
              <a:latin typeface="Arial" pitchFamily="-106" charset="0"/>
            </a:endParaRPr>
          </a:p>
        </p:txBody>
      </p:sp>
      <p:sp>
        <p:nvSpPr>
          <p:cNvPr id="25" name="TextBox 24"/>
          <p:cNvSpPr txBox="1"/>
          <p:nvPr/>
        </p:nvSpPr>
        <p:spPr>
          <a:xfrm>
            <a:off x="327296" y="4420674"/>
            <a:ext cx="2263142" cy="369332"/>
          </a:xfrm>
          <a:prstGeom prst="rect">
            <a:avLst/>
          </a:prstGeom>
          <a:noFill/>
        </p:spPr>
        <p:txBody>
          <a:bodyPr wrap="square" rtlCol="0">
            <a:spAutoFit/>
          </a:bodyPr>
          <a:lstStyle/>
          <a:p>
            <a:r>
              <a:rPr lang="en-US" b="1" dirty="0"/>
              <a:t>Bob’s computer:</a:t>
            </a:r>
          </a:p>
        </p:txBody>
      </p:sp>
      <p:sp>
        <p:nvSpPr>
          <p:cNvPr id="33" name="TextBox 32"/>
          <p:cNvSpPr txBox="1"/>
          <p:nvPr/>
        </p:nvSpPr>
        <p:spPr>
          <a:xfrm>
            <a:off x="327296" y="4008285"/>
            <a:ext cx="2697979" cy="369332"/>
          </a:xfrm>
          <a:prstGeom prst="rect">
            <a:avLst/>
          </a:prstGeom>
          <a:noFill/>
        </p:spPr>
        <p:txBody>
          <a:bodyPr wrap="square" rtlCol="0">
            <a:spAutoFit/>
          </a:bodyPr>
          <a:lstStyle/>
          <a:p>
            <a:r>
              <a:rPr lang="en-US" b="1" dirty="0">
                <a:solidFill>
                  <a:srgbClr val="C00000"/>
                </a:solidFill>
              </a:rPr>
              <a:t>Bob still doesn’t know</a:t>
            </a:r>
          </a:p>
        </p:txBody>
      </p:sp>
      <p:sp>
        <p:nvSpPr>
          <p:cNvPr id="26" name="Rounded Rectangle 25"/>
          <p:cNvSpPr/>
          <p:nvPr/>
        </p:nvSpPr>
        <p:spPr bwMode="auto">
          <a:xfrm>
            <a:off x="400244" y="2336461"/>
            <a:ext cx="547007" cy="300719"/>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106" charset="0"/>
            </a:endParaRPr>
          </a:p>
        </p:txBody>
      </p:sp>
      <p:sp>
        <p:nvSpPr>
          <p:cNvPr id="27" name="Rounded Rectangle 26"/>
          <p:cNvSpPr/>
          <p:nvPr/>
        </p:nvSpPr>
        <p:spPr bwMode="auto">
          <a:xfrm>
            <a:off x="400244" y="2424908"/>
            <a:ext cx="1828800" cy="1396093"/>
          </a:xfrm>
          <a:prstGeom prst="roundRect">
            <a:avLst>
              <a:gd name="adj" fmla="val 0"/>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106" charset="0"/>
            </a:endParaRPr>
          </a:p>
        </p:txBody>
      </p:sp>
      <p:sp>
        <p:nvSpPr>
          <p:cNvPr id="28" name="Rounded Rectangle 27"/>
          <p:cNvSpPr/>
          <p:nvPr/>
        </p:nvSpPr>
        <p:spPr bwMode="auto">
          <a:xfrm>
            <a:off x="546747" y="2541930"/>
            <a:ext cx="475796" cy="268289"/>
          </a:xfrm>
          <a:prstGeom prst="roundRect">
            <a:avLst/>
          </a:prstGeom>
          <a:solidFill>
            <a:schemeClr val="accent5"/>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106" charset="0"/>
              </a:rPr>
              <a:t>A’</a:t>
            </a:r>
          </a:p>
        </p:txBody>
      </p:sp>
      <p:sp>
        <p:nvSpPr>
          <p:cNvPr id="29" name="Rounded Rectangle 28"/>
          <p:cNvSpPr/>
          <p:nvPr/>
        </p:nvSpPr>
        <p:spPr bwMode="auto">
          <a:xfrm>
            <a:off x="546748" y="3365841"/>
            <a:ext cx="475796" cy="268289"/>
          </a:xfrm>
          <a:prstGeom prst="roundRect">
            <a:avLst/>
          </a:prstGeom>
          <a:solidFill>
            <a:schemeClr val="bg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Arial" pitchFamily="-106" charset="0"/>
              </a:rPr>
              <a:t>C</a:t>
            </a:r>
            <a:endParaRPr kumimoji="0" lang="en-US" sz="1800" b="0" i="0" u="none" strike="noStrike" cap="none" normalizeH="0" baseline="0" dirty="0">
              <a:ln>
                <a:noFill/>
              </a:ln>
              <a:solidFill>
                <a:schemeClr val="tx1"/>
              </a:solidFill>
              <a:effectLst/>
              <a:latin typeface="Arial" pitchFamily="-106" charset="0"/>
            </a:endParaRPr>
          </a:p>
        </p:txBody>
      </p:sp>
      <p:sp>
        <p:nvSpPr>
          <p:cNvPr id="30" name="Rounded Rectangle 29"/>
          <p:cNvSpPr/>
          <p:nvPr/>
        </p:nvSpPr>
        <p:spPr bwMode="auto">
          <a:xfrm>
            <a:off x="546748" y="2981667"/>
            <a:ext cx="475796" cy="268289"/>
          </a:xfrm>
          <a:prstGeom prst="roundRect">
            <a:avLst/>
          </a:prstGeom>
          <a:solidFill>
            <a:schemeClr val="bg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106" charset="0"/>
              </a:rPr>
              <a:t>B</a:t>
            </a:r>
          </a:p>
        </p:txBody>
      </p:sp>
      <p:sp>
        <p:nvSpPr>
          <p:cNvPr id="31" name="Rounded Rectangle 30"/>
          <p:cNvSpPr/>
          <p:nvPr/>
        </p:nvSpPr>
        <p:spPr bwMode="auto">
          <a:xfrm>
            <a:off x="1408625" y="3365841"/>
            <a:ext cx="769618" cy="268289"/>
          </a:xfrm>
          <a:prstGeom prst="round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Arial" pitchFamily="-106" charset="0"/>
              </a:rPr>
              <a:t>.</a:t>
            </a:r>
            <a:r>
              <a:rPr lang="en-US" dirty="0" err="1">
                <a:latin typeface="Arial" pitchFamily="-106" charset="0"/>
              </a:rPr>
              <a:t>git</a:t>
            </a:r>
            <a:endParaRPr kumimoji="0" lang="en-US" sz="1800" b="0" i="0" u="none" strike="noStrike" cap="none" normalizeH="0" baseline="0" dirty="0">
              <a:ln>
                <a:noFill/>
              </a:ln>
              <a:solidFill>
                <a:schemeClr val="tx1"/>
              </a:solidFill>
              <a:effectLst/>
              <a:latin typeface="Arial" pitchFamily="-106" charset="0"/>
            </a:endParaRPr>
          </a:p>
        </p:txBody>
      </p:sp>
      <p:sp>
        <p:nvSpPr>
          <p:cNvPr id="34" name="Rounded Rectangle 33"/>
          <p:cNvSpPr/>
          <p:nvPr/>
        </p:nvSpPr>
        <p:spPr bwMode="auto">
          <a:xfrm>
            <a:off x="1232547" y="2541930"/>
            <a:ext cx="475796" cy="268289"/>
          </a:xfrm>
          <a:prstGeom prst="roundRect">
            <a:avLst/>
          </a:prstGeom>
          <a:solidFill>
            <a:schemeClr val="accent5"/>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Arial" pitchFamily="-106" charset="0"/>
              </a:rPr>
              <a:t>D</a:t>
            </a:r>
            <a:endParaRPr kumimoji="0" lang="en-US" sz="1800" b="0" i="0" u="none" strike="noStrike" cap="none" normalizeH="0" baseline="0" dirty="0">
              <a:ln>
                <a:noFill/>
              </a:ln>
              <a:solidFill>
                <a:schemeClr val="tx1"/>
              </a:solidFill>
              <a:effectLst/>
              <a:latin typeface="Arial" pitchFamily="-106" charset="0"/>
            </a:endParaRPr>
          </a:p>
        </p:txBody>
      </p:sp>
      <p:cxnSp>
        <p:nvCxnSpPr>
          <p:cNvPr id="35" name="Straight Arrow Connector 34"/>
          <p:cNvCxnSpPr/>
          <p:nvPr/>
        </p:nvCxnSpPr>
        <p:spPr bwMode="auto">
          <a:xfrm>
            <a:off x="3115216" y="2864645"/>
            <a:ext cx="1169306" cy="0"/>
          </a:xfrm>
          <a:prstGeom prst="straightConnector1">
            <a:avLst/>
          </a:prstGeom>
          <a:solidFill>
            <a:schemeClr val="accent1"/>
          </a:solidFill>
          <a:ln w="57150" cap="flat" cmpd="sng" algn="ctr">
            <a:solidFill>
              <a:schemeClr val="tx1"/>
            </a:solidFill>
            <a:prstDash val="solid"/>
            <a:round/>
            <a:headEnd type="none" w="med" len="med"/>
            <a:tailEnd type="arrow"/>
          </a:ln>
          <a:effectLst/>
        </p:spPr>
      </p:cxnSp>
      <p:sp>
        <p:nvSpPr>
          <p:cNvPr id="38" name="TextBox 37"/>
          <p:cNvSpPr txBox="1"/>
          <p:nvPr/>
        </p:nvSpPr>
        <p:spPr>
          <a:xfrm>
            <a:off x="3096438" y="2459717"/>
            <a:ext cx="1016366" cy="307777"/>
          </a:xfrm>
          <a:prstGeom prst="rect">
            <a:avLst/>
          </a:prstGeom>
          <a:noFill/>
        </p:spPr>
        <p:txBody>
          <a:bodyPr wrap="square" rtlCol="0">
            <a:spAutoFit/>
          </a:bodyPr>
          <a:lstStyle/>
          <a:p>
            <a:r>
              <a:rPr lang="en-US" sz="1400" dirty="0" err="1"/>
              <a:t>git</a:t>
            </a:r>
            <a:r>
              <a:rPr lang="en-US" sz="1400" dirty="0"/>
              <a:t> push</a:t>
            </a:r>
          </a:p>
        </p:txBody>
      </p:sp>
      <p:sp>
        <p:nvSpPr>
          <p:cNvPr id="39" name="TextBox 38"/>
          <p:cNvSpPr txBox="1"/>
          <p:nvPr/>
        </p:nvSpPr>
        <p:spPr>
          <a:xfrm>
            <a:off x="356505" y="1396343"/>
            <a:ext cx="6028112" cy="369332"/>
          </a:xfrm>
          <a:prstGeom prst="rect">
            <a:avLst/>
          </a:prstGeom>
          <a:noFill/>
        </p:spPr>
        <p:txBody>
          <a:bodyPr wrap="square" rtlCol="0">
            <a:spAutoFit/>
          </a:bodyPr>
          <a:lstStyle/>
          <a:p>
            <a:r>
              <a:rPr lang="en-US" b="1" dirty="0">
                <a:solidFill>
                  <a:srgbClr val="C00000"/>
                </a:solidFill>
              </a:rPr>
              <a:t>Then, Alice tells </a:t>
            </a:r>
            <a:r>
              <a:rPr lang="en-US" b="1" dirty="0" err="1">
                <a:solidFill>
                  <a:srgbClr val="C00000"/>
                </a:solidFill>
              </a:rPr>
              <a:t>Github</a:t>
            </a:r>
            <a:r>
              <a:rPr lang="en-US" b="1" dirty="0">
                <a:solidFill>
                  <a:srgbClr val="C00000"/>
                </a:solidFill>
              </a:rPr>
              <a:t> about her new snapshot</a:t>
            </a:r>
          </a:p>
        </p:txBody>
      </p:sp>
      <p:sp>
        <p:nvSpPr>
          <p:cNvPr id="36" name="TextBox 35"/>
          <p:cNvSpPr txBox="1"/>
          <p:nvPr/>
        </p:nvSpPr>
        <p:spPr>
          <a:xfrm>
            <a:off x="356505" y="1860972"/>
            <a:ext cx="2263142" cy="369332"/>
          </a:xfrm>
          <a:prstGeom prst="rect">
            <a:avLst/>
          </a:prstGeom>
          <a:noFill/>
        </p:spPr>
        <p:txBody>
          <a:bodyPr wrap="square" rtlCol="0">
            <a:spAutoFit/>
          </a:bodyPr>
          <a:lstStyle/>
          <a:p>
            <a:r>
              <a:rPr lang="en-US" b="1" dirty="0"/>
              <a:t>Alice’s computer:</a:t>
            </a:r>
          </a:p>
        </p:txBody>
      </p:sp>
      <p:sp>
        <p:nvSpPr>
          <p:cNvPr id="37" name="Rounded Rectangle 36"/>
          <p:cNvSpPr/>
          <p:nvPr/>
        </p:nvSpPr>
        <p:spPr bwMode="auto">
          <a:xfrm>
            <a:off x="5454116" y="2576114"/>
            <a:ext cx="475796" cy="268289"/>
          </a:xfrm>
          <a:prstGeom prst="roundRect">
            <a:avLst/>
          </a:prstGeom>
          <a:solidFill>
            <a:schemeClr val="accent5"/>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106" charset="0"/>
              </a:rPr>
              <a:t>A’</a:t>
            </a:r>
          </a:p>
        </p:txBody>
      </p:sp>
      <p:sp>
        <p:nvSpPr>
          <p:cNvPr id="40" name="Rounded Rectangle 39"/>
          <p:cNvSpPr/>
          <p:nvPr/>
        </p:nvSpPr>
        <p:spPr bwMode="auto">
          <a:xfrm>
            <a:off x="6139916" y="2576114"/>
            <a:ext cx="475796" cy="268289"/>
          </a:xfrm>
          <a:prstGeom prst="roundRect">
            <a:avLst/>
          </a:prstGeom>
          <a:solidFill>
            <a:schemeClr val="accent5"/>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Arial" pitchFamily="-106" charset="0"/>
              </a:rPr>
              <a:t>D</a:t>
            </a:r>
            <a:endParaRPr kumimoji="0" lang="en-US" sz="1800" b="0" i="0" u="none" strike="noStrike" cap="none" normalizeH="0" baseline="0" dirty="0">
              <a:ln>
                <a:noFill/>
              </a:ln>
              <a:solidFill>
                <a:schemeClr val="tx1"/>
              </a:solidFill>
              <a:effectLst/>
              <a:latin typeface="Arial" pitchFamily="-106" charset="0"/>
            </a:endParaRPr>
          </a:p>
        </p:txBody>
      </p:sp>
    </p:spTree>
    <p:extLst>
      <p:ext uri="{BB962C8B-B14F-4D97-AF65-F5344CB8AC3E}">
        <p14:creationId xmlns:p14="http://schemas.microsoft.com/office/powerpoint/2010/main" val="1886731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What happens when you edit files?</a:t>
            </a:r>
          </a:p>
        </p:txBody>
      </p:sp>
      <p:sp>
        <p:nvSpPr>
          <p:cNvPr id="5" name="Rounded Rectangle 4"/>
          <p:cNvSpPr/>
          <p:nvPr/>
        </p:nvSpPr>
        <p:spPr bwMode="auto">
          <a:xfrm>
            <a:off x="5307612" y="2336460"/>
            <a:ext cx="547007" cy="300719"/>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106" charset="0"/>
            </a:endParaRPr>
          </a:p>
        </p:txBody>
      </p:sp>
      <p:sp>
        <p:nvSpPr>
          <p:cNvPr id="6" name="Rounded Rectangle 5"/>
          <p:cNvSpPr/>
          <p:nvPr/>
        </p:nvSpPr>
        <p:spPr bwMode="auto">
          <a:xfrm>
            <a:off x="5307612" y="2424907"/>
            <a:ext cx="1828800" cy="1396093"/>
          </a:xfrm>
          <a:prstGeom prst="roundRect">
            <a:avLst>
              <a:gd name="adj" fmla="val 0"/>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106" charset="0"/>
            </a:endParaRPr>
          </a:p>
        </p:txBody>
      </p:sp>
      <p:sp>
        <p:nvSpPr>
          <p:cNvPr id="8" name="Rounded Rectangle 7"/>
          <p:cNvSpPr/>
          <p:nvPr/>
        </p:nvSpPr>
        <p:spPr bwMode="auto">
          <a:xfrm>
            <a:off x="5454116" y="3365840"/>
            <a:ext cx="475796" cy="268289"/>
          </a:xfrm>
          <a:prstGeom prst="roundRect">
            <a:avLst/>
          </a:prstGeom>
          <a:solidFill>
            <a:schemeClr val="bg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Arial" pitchFamily="-106" charset="0"/>
              </a:rPr>
              <a:t>C</a:t>
            </a:r>
            <a:endParaRPr kumimoji="0" lang="en-US" sz="1800" b="0" i="0" u="none" strike="noStrike" cap="none" normalizeH="0" baseline="0" dirty="0">
              <a:ln>
                <a:noFill/>
              </a:ln>
              <a:solidFill>
                <a:schemeClr val="tx1"/>
              </a:solidFill>
              <a:effectLst/>
              <a:latin typeface="Arial" pitchFamily="-106" charset="0"/>
            </a:endParaRPr>
          </a:p>
        </p:txBody>
      </p:sp>
      <p:sp>
        <p:nvSpPr>
          <p:cNvPr id="9" name="Rounded Rectangle 8"/>
          <p:cNvSpPr/>
          <p:nvPr/>
        </p:nvSpPr>
        <p:spPr bwMode="auto">
          <a:xfrm>
            <a:off x="5454116" y="2981666"/>
            <a:ext cx="475796" cy="268289"/>
          </a:xfrm>
          <a:prstGeom prst="roundRect">
            <a:avLst/>
          </a:prstGeom>
          <a:solidFill>
            <a:schemeClr val="bg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106" charset="0"/>
              </a:rPr>
              <a:t>B</a:t>
            </a:r>
          </a:p>
        </p:txBody>
      </p:sp>
      <p:sp>
        <p:nvSpPr>
          <p:cNvPr id="10" name="Rounded Rectangle 9"/>
          <p:cNvSpPr/>
          <p:nvPr/>
        </p:nvSpPr>
        <p:spPr bwMode="auto">
          <a:xfrm>
            <a:off x="6315993" y="3365840"/>
            <a:ext cx="769618" cy="268289"/>
          </a:xfrm>
          <a:prstGeom prst="round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Arial" pitchFamily="-106" charset="0"/>
              </a:rPr>
              <a:t>.</a:t>
            </a:r>
            <a:r>
              <a:rPr lang="en-US" dirty="0" err="1">
                <a:latin typeface="Arial" pitchFamily="-106" charset="0"/>
              </a:rPr>
              <a:t>git</a:t>
            </a:r>
            <a:endParaRPr kumimoji="0" lang="en-US" sz="1800" b="0" i="0" u="none" strike="noStrike" cap="none" normalizeH="0" baseline="0" dirty="0">
              <a:ln>
                <a:noFill/>
              </a:ln>
              <a:solidFill>
                <a:schemeClr val="tx1"/>
              </a:solidFill>
              <a:effectLst/>
              <a:latin typeface="Arial" pitchFamily="-106" charset="0"/>
            </a:endParaRPr>
          </a:p>
        </p:txBody>
      </p:sp>
      <p:sp>
        <p:nvSpPr>
          <p:cNvPr id="11" name="TextBox 10"/>
          <p:cNvSpPr txBox="1"/>
          <p:nvPr/>
        </p:nvSpPr>
        <p:spPr>
          <a:xfrm>
            <a:off x="5307612" y="1784744"/>
            <a:ext cx="2263142" cy="369332"/>
          </a:xfrm>
          <a:prstGeom prst="rect">
            <a:avLst/>
          </a:prstGeom>
          <a:noFill/>
        </p:spPr>
        <p:txBody>
          <a:bodyPr wrap="square" rtlCol="0">
            <a:spAutoFit/>
          </a:bodyPr>
          <a:lstStyle/>
          <a:p>
            <a:r>
              <a:rPr lang="en-US" b="1" dirty="0"/>
              <a:t>On </a:t>
            </a:r>
            <a:r>
              <a:rPr lang="en-US" b="1" dirty="0" err="1"/>
              <a:t>Github</a:t>
            </a:r>
            <a:r>
              <a:rPr lang="en-US" b="1" dirty="0"/>
              <a:t>:</a:t>
            </a:r>
          </a:p>
        </p:txBody>
      </p:sp>
      <p:sp>
        <p:nvSpPr>
          <p:cNvPr id="18" name="Rounded Rectangle 17"/>
          <p:cNvSpPr/>
          <p:nvPr/>
        </p:nvSpPr>
        <p:spPr bwMode="auto">
          <a:xfrm>
            <a:off x="327296" y="4895352"/>
            <a:ext cx="547007" cy="300719"/>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106" charset="0"/>
            </a:endParaRPr>
          </a:p>
        </p:txBody>
      </p:sp>
      <p:sp>
        <p:nvSpPr>
          <p:cNvPr id="19" name="Rounded Rectangle 18"/>
          <p:cNvSpPr/>
          <p:nvPr/>
        </p:nvSpPr>
        <p:spPr bwMode="auto">
          <a:xfrm>
            <a:off x="327296" y="4983799"/>
            <a:ext cx="1828800" cy="1396093"/>
          </a:xfrm>
          <a:prstGeom prst="roundRect">
            <a:avLst>
              <a:gd name="adj" fmla="val 0"/>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106" charset="0"/>
            </a:endParaRPr>
          </a:p>
        </p:txBody>
      </p:sp>
      <p:sp>
        <p:nvSpPr>
          <p:cNvPr id="21" name="Rounded Rectangle 20"/>
          <p:cNvSpPr/>
          <p:nvPr/>
        </p:nvSpPr>
        <p:spPr bwMode="auto">
          <a:xfrm>
            <a:off x="473800" y="5924732"/>
            <a:ext cx="475796" cy="268289"/>
          </a:xfrm>
          <a:prstGeom prst="roundRect">
            <a:avLst/>
          </a:prstGeom>
          <a:solidFill>
            <a:schemeClr val="bg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Arial" pitchFamily="-106" charset="0"/>
              </a:rPr>
              <a:t>C</a:t>
            </a:r>
            <a:endParaRPr kumimoji="0" lang="en-US" sz="1800" b="0" i="0" u="none" strike="noStrike" cap="none" normalizeH="0" baseline="0" dirty="0">
              <a:ln>
                <a:noFill/>
              </a:ln>
              <a:solidFill>
                <a:schemeClr val="tx1"/>
              </a:solidFill>
              <a:effectLst/>
              <a:latin typeface="Arial" pitchFamily="-106" charset="0"/>
            </a:endParaRPr>
          </a:p>
        </p:txBody>
      </p:sp>
      <p:sp>
        <p:nvSpPr>
          <p:cNvPr id="22" name="Rounded Rectangle 21"/>
          <p:cNvSpPr/>
          <p:nvPr/>
        </p:nvSpPr>
        <p:spPr bwMode="auto">
          <a:xfrm>
            <a:off x="473800" y="5540558"/>
            <a:ext cx="475796" cy="268289"/>
          </a:xfrm>
          <a:prstGeom prst="roundRect">
            <a:avLst/>
          </a:prstGeom>
          <a:solidFill>
            <a:schemeClr val="bg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106" charset="0"/>
              </a:rPr>
              <a:t>B</a:t>
            </a:r>
          </a:p>
        </p:txBody>
      </p:sp>
      <p:sp>
        <p:nvSpPr>
          <p:cNvPr id="23" name="Rounded Rectangle 22"/>
          <p:cNvSpPr/>
          <p:nvPr/>
        </p:nvSpPr>
        <p:spPr bwMode="auto">
          <a:xfrm>
            <a:off x="1335677" y="5924732"/>
            <a:ext cx="769618" cy="268289"/>
          </a:xfrm>
          <a:prstGeom prst="round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Arial" pitchFamily="-106" charset="0"/>
              </a:rPr>
              <a:t>.</a:t>
            </a:r>
            <a:r>
              <a:rPr lang="en-US" dirty="0" err="1">
                <a:latin typeface="Arial" pitchFamily="-106" charset="0"/>
              </a:rPr>
              <a:t>git</a:t>
            </a:r>
            <a:endParaRPr kumimoji="0" lang="en-US" sz="1800" b="0" i="0" u="none" strike="noStrike" cap="none" normalizeH="0" baseline="0" dirty="0">
              <a:ln>
                <a:noFill/>
              </a:ln>
              <a:solidFill>
                <a:schemeClr val="tx1"/>
              </a:solidFill>
              <a:effectLst/>
              <a:latin typeface="Arial" pitchFamily="-106" charset="0"/>
            </a:endParaRPr>
          </a:p>
        </p:txBody>
      </p:sp>
      <p:sp>
        <p:nvSpPr>
          <p:cNvPr id="25" name="TextBox 24"/>
          <p:cNvSpPr txBox="1"/>
          <p:nvPr/>
        </p:nvSpPr>
        <p:spPr>
          <a:xfrm>
            <a:off x="338874" y="4526020"/>
            <a:ext cx="2263142" cy="369332"/>
          </a:xfrm>
          <a:prstGeom prst="rect">
            <a:avLst/>
          </a:prstGeom>
          <a:noFill/>
        </p:spPr>
        <p:txBody>
          <a:bodyPr wrap="square" rtlCol="0">
            <a:spAutoFit/>
          </a:bodyPr>
          <a:lstStyle/>
          <a:p>
            <a:r>
              <a:rPr lang="en-US" b="1" dirty="0"/>
              <a:t>Bob’s computer:</a:t>
            </a:r>
          </a:p>
        </p:txBody>
      </p:sp>
      <p:sp>
        <p:nvSpPr>
          <p:cNvPr id="33" name="TextBox 32"/>
          <p:cNvSpPr txBox="1"/>
          <p:nvPr/>
        </p:nvSpPr>
        <p:spPr>
          <a:xfrm>
            <a:off x="327296" y="3879689"/>
            <a:ext cx="3224168" cy="646331"/>
          </a:xfrm>
          <a:prstGeom prst="rect">
            <a:avLst/>
          </a:prstGeom>
          <a:noFill/>
        </p:spPr>
        <p:txBody>
          <a:bodyPr wrap="square" rtlCol="0">
            <a:spAutoFit/>
          </a:bodyPr>
          <a:lstStyle/>
          <a:p>
            <a:r>
              <a:rPr lang="en-US" b="1" dirty="0">
                <a:solidFill>
                  <a:srgbClr val="C00000"/>
                </a:solidFill>
              </a:rPr>
              <a:t>Bob asks </a:t>
            </a:r>
            <a:r>
              <a:rPr lang="en-US" b="1" dirty="0" err="1">
                <a:solidFill>
                  <a:srgbClr val="C00000"/>
                </a:solidFill>
              </a:rPr>
              <a:t>Github</a:t>
            </a:r>
            <a:r>
              <a:rPr lang="en-US" b="1" dirty="0">
                <a:solidFill>
                  <a:srgbClr val="C00000"/>
                </a:solidFill>
              </a:rPr>
              <a:t> what the most recent copy is</a:t>
            </a:r>
          </a:p>
        </p:txBody>
      </p:sp>
      <p:sp>
        <p:nvSpPr>
          <p:cNvPr id="26" name="Rounded Rectangle 25"/>
          <p:cNvSpPr/>
          <p:nvPr/>
        </p:nvSpPr>
        <p:spPr bwMode="auto">
          <a:xfrm>
            <a:off x="400244" y="2336461"/>
            <a:ext cx="547007" cy="300719"/>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106" charset="0"/>
            </a:endParaRPr>
          </a:p>
        </p:txBody>
      </p:sp>
      <p:sp>
        <p:nvSpPr>
          <p:cNvPr id="27" name="Rounded Rectangle 26"/>
          <p:cNvSpPr/>
          <p:nvPr/>
        </p:nvSpPr>
        <p:spPr bwMode="auto">
          <a:xfrm>
            <a:off x="400244" y="2424908"/>
            <a:ext cx="1828800" cy="1396093"/>
          </a:xfrm>
          <a:prstGeom prst="roundRect">
            <a:avLst>
              <a:gd name="adj" fmla="val 0"/>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106" charset="0"/>
            </a:endParaRPr>
          </a:p>
        </p:txBody>
      </p:sp>
      <p:sp>
        <p:nvSpPr>
          <p:cNvPr id="28" name="Rounded Rectangle 27"/>
          <p:cNvSpPr/>
          <p:nvPr/>
        </p:nvSpPr>
        <p:spPr bwMode="auto">
          <a:xfrm>
            <a:off x="546747" y="2541930"/>
            <a:ext cx="475796" cy="268289"/>
          </a:xfrm>
          <a:prstGeom prst="roundRect">
            <a:avLst/>
          </a:prstGeom>
          <a:solidFill>
            <a:schemeClr val="accent5"/>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106" charset="0"/>
              </a:rPr>
              <a:t>A’</a:t>
            </a:r>
          </a:p>
        </p:txBody>
      </p:sp>
      <p:sp>
        <p:nvSpPr>
          <p:cNvPr id="29" name="Rounded Rectangle 28"/>
          <p:cNvSpPr/>
          <p:nvPr/>
        </p:nvSpPr>
        <p:spPr bwMode="auto">
          <a:xfrm>
            <a:off x="546748" y="3365841"/>
            <a:ext cx="475796" cy="268289"/>
          </a:xfrm>
          <a:prstGeom prst="roundRect">
            <a:avLst/>
          </a:prstGeom>
          <a:solidFill>
            <a:schemeClr val="bg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Arial" pitchFamily="-106" charset="0"/>
              </a:rPr>
              <a:t>C</a:t>
            </a:r>
            <a:endParaRPr kumimoji="0" lang="en-US" sz="1800" b="0" i="0" u="none" strike="noStrike" cap="none" normalizeH="0" baseline="0" dirty="0">
              <a:ln>
                <a:noFill/>
              </a:ln>
              <a:solidFill>
                <a:schemeClr val="tx1"/>
              </a:solidFill>
              <a:effectLst/>
              <a:latin typeface="Arial" pitchFamily="-106" charset="0"/>
            </a:endParaRPr>
          </a:p>
        </p:txBody>
      </p:sp>
      <p:sp>
        <p:nvSpPr>
          <p:cNvPr id="30" name="Rounded Rectangle 29"/>
          <p:cNvSpPr/>
          <p:nvPr/>
        </p:nvSpPr>
        <p:spPr bwMode="auto">
          <a:xfrm>
            <a:off x="546748" y="2981667"/>
            <a:ext cx="475796" cy="268289"/>
          </a:xfrm>
          <a:prstGeom prst="roundRect">
            <a:avLst/>
          </a:prstGeom>
          <a:solidFill>
            <a:schemeClr val="bg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106" charset="0"/>
              </a:rPr>
              <a:t>B</a:t>
            </a:r>
          </a:p>
        </p:txBody>
      </p:sp>
      <p:sp>
        <p:nvSpPr>
          <p:cNvPr id="31" name="Rounded Rectangle 30"/>
          <p:cNvSpPr/>
          <p:nvPr/>
        </p:nvSpPr>
        <p:spPr bwMode="auto">
          <a:xfrm>
            <a:off x="1408625" y="3365841"/>
            <a:ext cx="769618" cy="268289"/>
          </a:xfrm>
          <a:prstGeom prst="round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Arial" pitchFamily="-106" charset="0"/>
              </a:rPr>
              <a:t>.</a:t>
            </a:r>
            <a:r>
              <a:rPr lang="en-US" dirty="0" err="1">
                <a:latin typeface="Arial" pitchFamily="-106" charset="0"/>
              </a:rPr>
              <a:t>git</a:t>
            </a:r>
            <a:endParaRPr kumimoji="0" lang="en-US" sz="1800" b="0" i="0" u="none" strike="noStrike" cap="none" normalizeH="0" baseline="0" dirty="0">
              <a:ln>
                <a:noFill/>
              </a:ln>
              <a:solidFill>
                <a:schemeClr val="tx1"/>
              </a:solidFill>
              <a:effectLst/>
              <a:latin typeface="Arial" pitchFamily="-106" charset="0"/>
            </a:endParaRPr>
          </a:p>
        </p:txBody>
      </p:sp>
      <p:sp>
        <p:nvSpPr>
          <p:cNvPr id="34" name="Rounded Rectangle 33"/>
          <p:cNvSpPr/>
          <p:nvPr/>
        </p:nvSpPr>
        <p:spPr bwMode="auto">
          <a:xfrm>
            <a:off x="1232547" y="2541930"/>
            <a:ext cx="475796" cy="268289"/>
          </a:xfrm>
          <a:prstGeom prst="roundRect">
            <a:avLst/>
          </a:prstGeom>
          <a:solidFill>
            <a:schemeClr val="accent5"/>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Arial" pitchFamily="-106" charset="0"/>
              </a:rPr>
              <a:t>D</a:t>
            </a:r>
            <a:endParaRPr kumimoji="0" lang="en-US" sz="1800" b="0" i="0" u="none" strike="noStrike" cap="none" normalizeH="0" baseline="0" dirty="0">
              <a:ln>
                <a:noFill/>
              </a:ln>
              <a:solidFill>
                <a:schemeClr val="tx1"/>
              </a:solidFill>
              <a:effectLst/>
              <a:latin typeface="Arial" pitchFamily="-106" charset="0"/>
            </a:endParaRPr>
          </a:p>
        </p:txBody>
      </p:sp>
      <p:cxnSp>
        <p:nvCxnSpPr>
          <p:cNvPr id="35" name="Straight Arrow Connector 34"/>
          <p:cNvCxnSpPr/>
          <p:nvPr/>
        </p:nvCxnSpPr>
        <p:spPr bwMode="auto">
          <a:xfrm flipH="1">
            <a:off x="3673930" y="4209074"/>
            <a:ext cx="2180689" cy="1260997"/>
          </a:xfrm>
          <a:prstGeom prst="straightConnector1">
            <a:avLst/>
          </a:prstGeom>
          <a:solidFill>
            <a:schemeClr val="accent1"/>
          </a:solidFill>
          <a:ln w="57150" cap="flat" cmpd="sng" algn="ctr">
            <a:solidFill>
              <a:schemeClr val="tx1"/>
            </a:solidFill>
            <a:prstDash val="solid"/>
            <a:round/>
            <a:headEnd type="none" w="med" len="med"/>
            <a:tailEnd type="arrow"/>
          </a:ln>
          <a:effectLst/>
        </p:spPr>
      </p:cxnSp>
      <p:sp>
        <p:nvSpPr>
          <p:cNvPr id="38" name="TextBox 37"/>
          <p:cNvSpPr txBox="1"/>
          <p:nvPr/>
        </p:nvSpPr>
        <p:spPr>
          <a:xfrm rot="19800000">
            <a:off x="4141466" y="4442549"/>
            <a:ext cx="1016366" cy="307777"/>
          </a:xfrm>
          <a:prstGeom prst="rect">
            <a:avLst/>
          </a:prstGeom>
          <a:noFill/>
        </p:spPr>
        <p:txBody>
          <a:bodyPr wrap="square" rtlCol="0">
            <a:spAutoFit/>
          </a:bodyPr>
          <a:lstStyle/>
          <a:p>
            <a:r>
              <a:rPr lang="en-US" sz="1400" dirty="0" err="1"/>
              <a:t>git</a:t>
            </a:r>
            <a:r>
              <a:rPr lang="en-US" sz="1400" dirty="0"/>
              <a:t> fetch</a:t>
            </a:r>
          </a:p>
        </p:txBody>
      </p:sp>
      <p:sp>
        <p:nvSpPr>
          <p:cNvPr id="36" name="TextBox 35"/>
          <p:cNvSpPr txBox="1"/>
          <p:nvPr/>
        </p:nvSpPr>
        <p:spPr>
          <a:xfrm>
            <a:off x="356505" y="1860972"/>
            <a:ext cx="2263142" cy="369332"/>
          </a:xfrm>
          <a:prstGeom prst="rect">
            <a:avLst/>
          </a:prstGeom>
          <a:noFill/>
        </p:spPr>
        <p:txBody>
          <a:bodyPr wrap="square" rtlCol="0">
            <a:spAutoFit/>
          </a:bodyPr>
          <a:lstStyle/>
          <a:p>
            <a:r>
              <a:rPr lang="en-US" b="1" dirty="0"/>
              <a:t>Alice’s computer:</a:t>
            </a:r>
          </a:p>
        </p:txBody>
      </p:sp>
      <p:sp>
        <p:nvSpPr>
          <p:cNvPr id="37" name="Rounded Rectangle 36"/>
          <p:cNvSpPr/>
          <p:nvPr/>
        </p:nvSpPr>
        <p:spPr bwMode="auto">
          <a:xfrm>
            <a:off x="5454116" y="2576114"/>
            <a:ext cx="475796" cy="268289"/>
          </a:xfrm>
          <a:prstGeom prst="roundRect">
            <a:avLst/>
          </a:prstGeom>
          <a:solidFill>
            <a:schemeClr val="accent5"/>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106" charset="0"/>
              </a:rPr>
              <a:t>A’</a:t>
            </a:r>
          </a:p>
        </p:txBody>
      </p:sp>
      <p:sp>
        <p:nvSpPr>
          <p:cNvPr id="40" name="Rounded Rectangle 39"/>
          <p:cNvSpPr/>
          <p:nvPr/>
        </p:nvSpPr>
        <p:spPr bwMode="auto">
          <a:xfrm>
            <a:off x="6139916" y="2576114"/>
            <a:ext cx="475796" cy="268289"/>
          </a:xfrm>
          <a:prstGeom prst="roundRect">
            <a:avLst/>
          </a:prstGeom>
          <a:solidFill>
            <a:schemeClr val="accent5"/>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Arial" pitchFamily="-106" charset="0"/>
              </a:rPr>
              <a:t>D</a:t>
            </a:r>
            <a:endParaRPr kumimoji="0" lang="en-US" sz="1800" b="0" i="0" u="none" strike="noStrike" cap="none" normalizeH="0" baseline="0" dirty="0">
              <a:ln>
                <a:noFill/>
              </a:ln>
              <a:solidFill>
                <a:schemeClr val="tx1"/>
              </a:solidFill>
              <a:effectLst/>
              <a:latin typeface="Arial" pitchFamily="-106" charset="0"/>
            </a:endParaRPr>
          </a:p>
        </p:txBody>
      </p:sp>
      <p:sp>
        <p:nvSpPr>
          <p:cNvPr id="32" name="Rounded Rectangle 31"/>
          <p:cNvSpPr/>
          <p:nvPr/>
        </p:nvSpPr>
        <p:spPr bwMode="auto">
          <a:xfrm>
            <a:off x="484927" y="5120649"/>
            <a:ext cx="475796" cy="268289"/>
          </a:xfrm>
          <a:prstGeom prst="roundRect">
            <a:avLst/>
          </a:prstGeom>
          <a:solidFill>
            <a:schemeClr val="accent5"/>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106" charset="0"/>
              </a:rPr>
              <a:t>A’</a:t>
            </a:r>
          </a:p>
        </p:txBody>
      </p:sp>
      <p:sp>
        <p:nvSpPr>
          <p:cNvPr id="41" name="Rounded Rectangle 40"/>
          <p:cNvSpPr/>
          <p:nvPr/>
        </p:nvSpPr>
        <p:spPr bwMode="auto">
          <a:xfrm>
            <a:off x="1170727" y="5120649"/>
            <a:ext cx="475796" cy="268289"/>
          </a:xfrm>
          <a:prstGeom prst="roundRect">
            <a:avLst/>
          </a:prstGeom>
          <a:solidFill>
            <a:schemeClr val="accent5"/>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Arial" pitchFamily="-106" charset="0"/>
              </a:rPr>
              <a:t>D</a:t>
            </a:r>
            <a:endParaRPr kumimoji="0" lang="en-US" sz="1800" b="0" i="0" u="none" strike="noStrike" cap="none" normalizeH="0" baseline="0" dirty="0">
              <a:ln>
                <a:noFill/>
              </a:ln>
              <a:solidFill>
                <a:schemeClr val="tx1"/>
              </a:solidFill>
              <a:effectLst/>
              <a:latin typeface="Arial" pitchFamily="-106" charset="0"/>
            </a:endParaRPr>
          </a:p>
        </p:txBody>
      </p:sp>
    </p:spTree>
    <p:extLst>
      <p:ext uri="{BB962C8B-B14F-4D97-AF65-F5344CB8AC3E}">
        <p14:creationId xmlns:p14="http://schemas.microsoft.com/office/powerpoint/2010/main" val="3859241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Basic </a:t>
            </a:r>
            <a:r>
              <a:rPr lang="en-US" dirty="0" err="1"/>
              <a:t>Git</a:t>
            </a:r>
            <a:r>
              <a:rPr lang="en-US" dirty="0"/>
              <a:t> Concept: Repositories</a:t>
            </a:r>
          </a:p>
        </p:txBody>
      </p:sp>
      <p:sp>
        <p:nvSpPr>
          <p:cNvPr id="4" name="Text Placeholder 3"/>
          <p:cNvSpPr>
            <a:spLocks noGrp="1"/>
          </p:cNvSpPr>
          <p:nvPr>
            <p:ph type="body" sz="quarter" idx="10"/>
          </p:nvPr>
        </p:nvSpPr>
        <p:spPr>
          <a:xfrm>
            <a:off x="354905" y="1600206"/>
            <a:ext cx="7947211" cy="4229094"/>
          </a:xfrm>
        </p:spPr>
        <p:txBody>
          <a:bodyPr/>
          <a:lstStyle/>
          <a:p>
            <a:r>
              <a:rPr lang="en-US" dirty="0" err="1"/>
              <a:t>Git</a:t>
            </a:r>
            <a:r>
              <a:rPr lang="en-US" dirty="0"/>
              <a:t> stores snapshots of a whole folder of files</a:t>
            </a:r>
          </a:p>
          <a:p>
            <a:r>
              <a:rPr lang="en-US" dirty="0"/>
              <a:t>Everyone has a copy of the entire history of snapshots in their (hidden) .</a:t>
            </a:r>
            <a:r>
              <a:rPr lang="en-US" dirty="0" err="1"/>
              <a:t>git</a:t>
            </a:r>
            <a:r>
              <a:rPr lang="en-US" dirty="0"/>
              <a:t> folder, and the </a:t>
            </a:r>
            <a:r>
              <a:rPr lang="en-US" dirty="0" err="1"/>
              <a:t>Git</a:t>
            </a:r>
            <a:r>
              <a:rPr lang="en-US" dirty="0"/>
              <a:t> interface (</a:t>
            </a:r>
            <a:r>
              <a:rPr lang="en-US" dirty="0" err="1"/>
              <a:t>Git</a:t>
            </a:r>
            <a:r>
              <a:rPr lang="en-US" dirty="0"/>
              <a:t> Bash, </a:t>
            </a:r>
            <a:r>
              <a:rPr lang="en-US" dirty="0" err="1"/>
              <a:t>Git</a:t>
            </a:r>
            <a:r>
              <a:rPr lang="en-US" dirty="0"/>
              <a:t> Extensions, etc.) talks to this folder to manage changes.</a:t>
            </a:r>
          </a:p>
          <a:p>
            <a:r>
              <a:rPr lang="en-US" dirty="0"/>
              <a:t>You have to tell </a:t>
            </a:r>
            <a:r>
              <a:rPr lang="en-US" dirty="0" err="1"/>
              <a:t>git</a:t>
            </a:r>
            <a:r>
              <a:rPr lang="en-US" dirty="0"/>
              <a:t> when to take a snapshot, when to tell other people about your new snapshot, and ask </a:t>
            </a:r>
            <a:r>
              <a:rPr lang="en-US" dirty="0" err="1"/>
              <a:t>Github</a:t>
            </a:r>
            <a:r>
              <a:rPr lang="en-US" dirty="0"/>
              <a:t> for the latest snapshot. These are the relevant commands:</a:t>
            </a:r>
          </a:p>
          <a:p>
            <a:pPr lvl="1"/>
            <a:r>
              <a:rPr lang="en-US" dirty="0" err="1"/>
              <a:t>git</a:t>
            </a:r>
            <a:r>
              <a:rPr lang="en-US" dirty="0"/>
              <a:t> commit</a:t>
            </a:r>
          </a:p>
          <a:p>
            <a:pPr lvl="1"/>
            <a:r>
              <a:rPr lang="en-US" dirty="0" err="1"/>
              <a:t>git</a:t>
            </a:r>
            <a:r>
              <a:rPr lang="en-US" dirty="0"/>
              <a:t> push</a:t>
            </a:r>
          </a:p>
          <a:p>
            <a:pPr lvl="1"/>
            <a:r>
              <a:rPr lang="en-US" dirty="0" err="1"/>
              <a:t>git</a:t>
            </a:r>
            <a:r>
              <a:rPr lang="en-US" dirty="0"/>
              <a:t> fetch 	&lt;-this gets the data about external branches, but doesn’t 		actually merge the changes in. </a:t>
            </a:r>
          </a:p>
          <a:p>
            <a:pPr lvl="1"/>
            <a:r>
              <a:rPr lang="en-US" dirty="0" err="1"/>
              <a:t>git</a:t>
            </a:r>
            <a:r>
              <a:rPr lang="en-US" dirty="0"/>
              <a:t> pull  	&lt;- this merges external commits into your local branch</a:t>
            </a:r>
          </a:p>
          <a:p>
            <a:endParaRPr lang="en-US" dirty="0"/>
          </a:p>
        </p:txBody>
      </p:sp>
    </p:spTree>
    <p:extLst>
      <p:ext uri="{BB962C8B-B14F-4D97-AF65-F5344CB8AC3E}">
        <p14:creationId xmlns:p14="http://schemas.microsoft.com/office/powerpoint/2010/main" val="2455106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 what’s up with these snapshots?</a:t>
            </a:r>
          </a:p>
        </p:txBody>
      </p:sp>
      <p:sp>
        <p:nvSpPr>
          <p:cNvPr id="4" name="Text Placeholder 3"/>
          <p:cNvSpPr>
            <a:spLocks noGrp="1"/>
          </p:cNvSpPr>
          <p:nvPr>
            <p:ph type="body" sz="quarter" idx="10"/>
          </p:nvPr>
        </p:nvSpPr>
        <p:spPr>
          <a:xfrm>
            <a:off x="591671" y="1224643"/>
            <a:ext cx="3457816" cy="4759777"/>
          </a:xfrm>
        </p:spPr>
        <p:txBody>
          <a:bodyPr/>
          <a:lstStyle/>
          <a:p>
            <a:r>
              <a:rPr lang="en-US" sz="1800" dirty="0"/>
              <a:t>Storing a snapshot is ‘to commit’ (verb). You also refer to each snapshot as ‘a commit’ (noun).</a:t>
            </a:r>
          </a:p>
          <a:p>
            <a:r>
              <a:rPr lang="en-US" sz="1800" dirty="0"/>
              <a:t>A string of commits is called a branch</a:t>
            </a:r>
          </a:p>
          <a:p>
            <a:r>
              <a:rPr lang="en-US" sz="1800" dirty="0"/>
              <a:t>Each commit has a parent commit, but two commits can have the same parent (i.e. a new branch). </a:t>
            </a:r>
          </a:p>
          <a:p>
            <a:r>
              <a:rPr lang="en-US" sz="1800" dirty="0"/>
              <a:t>Each commit has a hash (automatic unique identifier) and a message (description).</a:t>
            </a:r>
          </a:p>
        </p:txBody>
      </p:sp>
      <p:cxnSp>
        <p:nvCxnSpPr>
          <p:cNvPr id="35" name="Straight Arrow Connector 34"/>
          <p:cNvCxnSpPr/>
          <p:nvPr/>
        </p:nvCxnSpPr>
        <p:spPr bwMode="auto">
          <a:xfrm>
            <a:off x="5519651" y="2853831"/>
            <a:ext cx="275722" cy="523220"/>
          </a:xfrm>
          <a:prstGeom prst="straightConnector1">
            <a:avLst/>
          </a:prstGeom>
          <a:solidFill>
            <a:schemeClr val="accent1"/>
          </a:solidFill>
          <a:ln w="25400" cap="flat" cmpd="sng" algn="ctr">
            <a:solidFill>
              <a:srgbClr val="7030A0"/>
            </a:solidFill>
            <a:prstDash val="solid"/>
            <a:round/>
            <a:headEnd type="none" w="med" len="med"/>
            <a:tailEnd type="arrow"/>
          </a:ln>
          <a:effectLst/>
        </p:spPr>
      </p:cxnSp>
      <p:sp>
        <p:nvSpPr>
          <p:cNvPr id="36" name="TextBox 35"/>
          <p:cNvSpPr txBox="1"/>
          <p:nvPr/>
        </p:nvSpPr>
        <p:spPr>
          <a:xfrm>
            <a:off x="4466400" y="2115167"/>
            <a:ext cx="2382223" cy="307777"/>
          </a:xfrm>
          <a:prstGeom prst="rect">
            <a:avLst/>
          </a:prstGeom>
          <a:noFill/>
        </p:spPr>
        <p:txBody>
          <a:bodyPr wrap="square" rtlCol="0">
            <a:spAutoFit/>
          </a:bodyPr>
          <a:lstStyle/>
          <a:p>
            <a:r>
              <a:rPr lang="en-US" sz="1400" dirty="0">
                <a:solidFill>
                  <a:srgbClr val="7030A0"/>
                </a:solidFill>
              </a:rPr>
              <a:t>The active branch “y”.</a:t>
            </a:r>
          </a:p>
        </p:txBody>
      </p:sp>
      <p:sp>
        <p:nvSpPr>
          <p:cNvPr id="51" name="TextBox 50"/>
          <p:cNvSpPr txBox="1"/>
          <p:nvPr/>
        </p:nvSpPr>
        <p:spPr>
          <a:xfrm>
            <a:off x="6906566" y="2807663"/>
            <a:ext cx="2237434" cy="307777"/>
          </a:xfrm>
          <a:prstGeom prst="rect">
            <a:avLst/>
          </a:prstGeom>
          <a:noFill/>
        </p:spPr>
        <p:txBody>
          <a:bodyPr wrap="square" rtlCol="0">
            <a:spAutoFit/>
          </a:bodyPr>
          <a:lstStyle/>
          <a:p>
            <a:r>
              <a:rPr lang="en-US" sz="1400" dirty="0">
                <a:solidFill>
                  <a:srgbClr val="7030A0"/>
                </a:solidFill>
              </a:rPr>
              <a:t>branch “z”</a:t>
            </a:r>
          </a:p>
        </p:txBody>
      </p:sp>
      <p:cxnSp>
        <p:nvCxnSpPr>
          <p:cNvPr id="52" name="Straight Arrow Connector 51"/>
          <p:cNvCxnSpPr/>
          <p:nvPr/>
        </p:nvCxnSpPr>
        <p:spPr bwMode="auto">
          <a:xfrm>
            <a:off x="7928882" y="3115441"/>
            <a:ext cx="0" cy="419687"/>
          </a:xfrm>
          <a:prstGeom prst="straightConnector1">
            <a:avLst/>
          </a:prstGeom>
          <a:solidFill>
            <a:schemeClr val="accent1"/>
          </a:solidFill>
          <a:ln w="25400" cap="flat" cmpd="sng" algn="ctr">
            <a:solidFill>
              <a:srgbClr val="7030A0"/>
            </a:solidFill>
            <a:prstDash val="solid"/>
            <a:round/>
            <a:headEnd type="none" w="med" len="med"/>
            <a:tailEnd type="arrow"/>
          </a:ln>
          <a:effectLst/>
        </p:spPr>
      </p:cxnSp>
      <p:sp>
        <p:nvSpPr>
          <p:cNvPr id="55" name="Rounded Rectangle 54"/>
          <p:cNvSpPr/>
          <p:nvPr/>
        </p:nvSpPr>
        <p:spPr bwMode="auto">
          <a:xfrm>
            <a:off x="5167993" y="5510891"/>
            <a:ext cx="1396092" cy="391885"/>
          </a:xfrm>
          <a:prstGeom prst="roundRect">
            <a:avLst/>
          </a:prstGeom>
          <a:pattFill prst="solidDmnd">
            <a:fgClr>
              <a:srgbClr val="B381D9"/>
            </a:fgClr>
            <a:bgClr>
              <a:srgbClr val="FFFF00"/>
            </a:bgClr>
          </a:patt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Arial" pitchFamily="-106" charset="0"/>
              </a:rPr>
              <a:t>1y</a:t>
            </a:r>
            <a:endParaRPr kumimoji="0" lang="en-US" sz="1800" b="0" i="0" u="none" strike="noStrike" cap="none" normalizeH="0" baseline="0" dirty="0">
              <a:ln>
                <a:noFill/>
              </a:ln>
              <a:solidFill>
                <a:schemeClr val="tx1"/>
              </a:solidFill>
              <a:effectLst/>
              <a:latin typeface="Arial" pitchFamily="-106" charset="0"/>
            </a:endParaRPr>
          </a:p>
        </p:txBody>
      </p:sp>
      <p:sp>
        <p:nvSpPr>
          <p:cNvPr id="56" name="Rounded Rectangle 55"/>
          <p:cNvSpPr/>
          <p:nvPr/>
        </p:nvSpPr>
        <p:spPr bwMode="auto">
          <a:xfrm>
            <a:off x="5167993" y="4855025"/>
            <a:ext cx="1396092" cy="391885"/>
          </a:xfrm>
          <a:prstGeom prst="roundRect">
            <a:avLst/>
          </a:prstGeom>
          <a:solidFill>
            <a:srgbClr val="DAC2EC"/>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Arial" pitchFamily="-106" charset="0"/>
              </a:rPr>
              <a:t>2y</a:t>
            </a:r>
            <a:endParaRPr kumimoji="0" lang="en-US" sz="1800" b="0" i="0" u="none" strike="noStrike" cap="none" normalizeH="0" baseline="0" dirty="0">
              <a:ln>
                <a:noFill/>
              </a:ln>
              <a:solidFill>
                <a:schemeClr val="tx1"/>
              </a:solidFill>
              <a:effectLst/>
              <a:latin typeface="Arial" pitchFamily="-106" charset="0"/>
            </a:endParaRPr>
          </a:p>
        </p:txBody>
      </p:sp>
      <p:sp>
        <p:nvSpPr>
          <p:cNvPr id="57" name="Rounded Rectangle 56"/>
          <p:cNvSpPr/>
          <p:nvPr/>
        </p:nvSpPr>
        <p:spPr bwMode="auto">
          <a:xfrm>
            <a:off x="7230836" y="4207320"/>
            <a:ext cx="1396092" cy="391885"/>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Arial" pitchFamily="-106" charset="0"/>
              </a:rPr>
              <a:t>1z</a:t>
            </a:r>
            <a:endParaRPr kumimoji="0" lang="en-US" sz="1800" b="0" i="0" u="none" strike="noStrike" cap="none" normalizeH="0" baseline="0" dirty="0">
              <a:ln>
                <a:noFill/>
              </a:ln>
              <a:solidFill>
                <a:schemeClr val="tx1"/>
              </a:solidFill>
              <a:effectLst/>
              <a:latin typeface="Arial" pitchFamily="-106" charset="0"/>
            </a:endParaRPr>
          </a:p>
        </p:txBody>
      </p:sp>
      <p:sp>
        <p:nvSpPr>
          <p:cNvPr id="58" name="Rounded Rectangle 57"/>
          <p:cNvSpPr/>
          <p:nvPr/>
        </p:nvSpPr>
        <p:spPr bwMode="auto">
          <a:xfrm>
            <a:off x="5167993" y="4207320"/>
            <a:ext cx="1396092" cy="391885"/>
          </a:xfrm>
          <a:prstGeom prst="roundRect">
            <a:avLst/>
          </a:prstGeom>
          <a:solidFill>
            <a:srgbClr val="DAC2EC"/>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Arial" pitchFamily="-106" charset="0"/>
              </a:rPr>
              <a:t>3y</a:t>
            </a:r>
            <a:endParaRPr kumimoji="0" lang="en-US" sz="1800" b="0" i="0" u="none" strike="noStrike" cap="none" normalizeH="0" baseline="0" dirty="0">
              <a:ln>
                <a:noFill/>
              </a:ln>
              <a:solidFill>
                <a:schemeClr val="tx1"/>
              </a:solidFill>
              <a:effectLst/>
              <a:latin typeface="Arial" pitchFamily="-106" charset="0"/>
            </a:endParaRPr>
          </a:p>
        </p:txBody>
      </p:sp>
      <p:sp>
        <p:nvSpPr>
          <p:cNvPr id="59" name="Rounded Rectangle 58"/>
          <p:cNvSpPr/>
          <p:nvPr/>
        </p:nvSpPr>
        <p:spPr bwMode="auto">
          <a:xfrm>
            <a:off x="7230836" y="3535127"/>
            <a:ext cx="1396092" cy="391885"/>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Arial" pitchFamily="-106" charset="0"/>
              </a:rPr>
              <a:t>2z</a:t>
            </a:r>
            <a:endParaRPr kumimoji="0" lang="en-US" sz="1800" b="0" i="0" u="none" strike="noStrike" cap="none" normalizeH="0" baseline="0" dirty="0">
              <a:ln>
                <a:noFill/>
              </a:ln>
              <a:solidFill>
                <a:schemeClr val="tx1"/>
              </a:solidFill>
              <a:effectLst/>
              <a:latin typeface="Arial" pitchFamily="-106" charset="0"/>
            </a:endParaRPr>
          </a:p>
        </p:txBody>
      </p:sp>
      <p:sp>
        <p:nvSpPr>
          <p:cNvPr id="60" name="Rounded Rectangle 59"/>
          <p:cNvSpPr/>
          <p:nvPr/>
        </p:nvSpPr>
        <p:spPr bwMode="auto">
          <a:xfrm>
            <a:off x="5167993" y="3535127"/>
            <a:ext cx="1396092" cy="391885"/>
          </a:xfrm>
          <a:prstGeom prst="roundRect">
            <a:avLst/>
          </a:prstGeom>
          <a:solidFill>
            <a:srgbClr val="B381D9"/>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Arial" pitchFamily="-106" charset="0"/>
              </a:rPr>
              <a:t>4y</a:t>
            </a:r>
            <a:endParaRPr kumimoji="0" lang="en-US" sz="1800" b="0" i="0" u="none" strike="noStrike" cap="none" normalizeH="0" baseline="0" dirty="0">
              <a:ln>
                <a:noFill/>
              </a:ln>
              <a:solidFill>
                <a:schemeClr val="tx1"/>
              </a:solidFill>
              <a:effectLst/>
              <a:latin typeface="Arial" pitchFamily="-106" charset="0"/>
            </a:endParaRPr>
          </a:p>
        </p:txBody>
      </p:sp>
      <p:cxnSp>
        <p:nvCxnSpPr>
          <p:cNvPr id="61" name="Straight Connector 60"/>
          <p:cNvCxnSpPr>
            <a:stCxn id="55" idx="0"/>
            <a:endCxn id="56" idx="2"/>
          </p:cNvCxnSpPr>
          <p:nvPr/>
        </p:nvCxnSpPr>
        <p:spPr bwMode="auto">
          <a:xfrm flipV="1">
            <a:off x="5866039" y="5246910"/>
            <a:ext cx="0" cy="263981"/>
          </a:xfrm>
          <a:prstGeom prst="line">
            <a:avLst/>
          </a:prstGeom>
          <a:solidFill>
            <a:schemeClr val="accent1"/>
          </a:solidFill>
          <a:ln w="28575" cap="flat" cmpd="sng" algn="ctr">
            <a:solidFill>
              <a:srgbClr val="454539"/>
            </a:solidFill>
            <a:prstDash val="solid"/>
            <a:round/>
            <a:headEnd type="none" w="med" len="med"/>
            <a:tailEnd type="none" w="med" len="med"/>
          </a:ln>
          <a:effectLst/>
        </p:spPr>
      </p:cxnSp>
      <p:cxnSp>
        <p:nvCxnSpPr>
          <p:cNvPr id="62" name="Straight Connector 61"/>
          <p:cNvCxnSpPr>
            <a:stCxn id="58" idx="0"/>
            <a:endCxn id="60" idx="2"/>
          </p:cNvCxnSpPr>
          <p:nvPr/>
        </p:nvCxnSpPr>
        <p:spPr bwMode="auto">
          <a:xfrm flipV="1">
            <a:off x="5866039" y="3927012"/>
            <a:ext cx="0" cy="280308"/>
          </a:xfrm>
          <a:prstGeom prst="line">
            <a:avLst/>
          </a:prstGeom>
          <a:solidFill>
            <a:schemeClr val="accent1"/>
          </a:solidFill>
          <a:ln w="28575" cap="flat" cmpd="sng" algn="ctr">
            <a:solidFill>
              <a:srgbClr val="454539"/>
            </a:solidFill>
            <a:prstDash val="solid"/>
            <a:round/>
            <a:headEnd type="none" w="med" len="med"/>
            <a:tailEnd type="none" w="med" len="med"/>
          </a:ln>
          <a:effectLst/>
        </p:spPr>
      </p:cxnSp>
      <p:cxnSp>
        <p:nvCxnSpPr>
          <p:cNvPr id="63" name="Straight Connector 62"/>
          <p:cNvCxnSpPr>
            <a:stCxn id="56" idx="0"/>
            <a:endCxn id="58" idx="2"/>
          </p:cNvCxnSpPr>
          <p:nvPr/>
        </p:nvCxnSpPr>
        <p:spPr bwMode="auto">
          <a:xfrm flipV="1">
            <a:off x="5866039" y="4599205"/>
            <a:ext cx="0" cy="255820"/>
          </a:xfrm>
          <a:prstGeom prst="line">
            <a:avLst/>
          </a:prstGeom>
          <a:solidFill>
            <a:schemeClr val="accent1"/>
          </a:solidFill>
          <a:ln w="28575" cap="flat" cmpd="sng" algn="ctr">
            <a:solidFill>
              <a:srgbClr val="454539"/>
            </a:solidFill>
            <a:prstDash val="solid"/>
            <a:round/>
            <a:headEnd type="none" w="med" len="med"/>
            <a:tailEnd type="none" w="med" len="med"/>
          </a:ln>
          <a:effectLst/>
        </p:spPr>
      </p:cxnSp>
      <p:cxnSp>
        <p:nvCxnSpPr>
          <p:cNvPr id="64" name="Straight Connector 63"/>
          <p:cNvCxnSpPr>
            <a:stCxn id="57" idx="0"/>
            <a:endCxn id="59" idx="2"/>
          </p:cNvCxnSpPr>
          <p:nvPr/>
        </p:nvCxnSpPr>
        <p:spPr bwMode="auto">
          <a:xfrm flipV="1">
            <a:off x="7928882" y="3927012"/>
            <a:ext cx="0" cy="280308"/>
          </a:xfrm>
          <a:prstGeom prst="line">
            <a:avLst/>
          </a:prstGeom>
          <a:solidFill>
            <a:schemeClr val="accent1"/>
          </a:solidFill>
          <a:ln w="28575" cap="flat" cmpd="sng" algn="ctr">
            <a:solidFill>
              <a:srgbClr val="454539"/>
            </a:solidFill>
            <a:prstDash val="solid"/>
            <a:round/>
            <a:headEnd type="none" w="med" len="med"/>
            <a:tailEnd type="none" w="med" len="med"/>
          </a:ln>
          <a:effectLst/>
        </p:spPr>
      </p:cxnSp>
      <p:cxnSp>
        <p:nvCxnSpPr>
          <p:cNvPr id="65" name="Straight Connector 64"/>
          <p:cNvCxnSpPr>
            <a:stCxn id="57" idx="2"/>
            <a:endCxn id="55" idx="3"/>
          </p:cNvCxnSpPr>
          <p:nvPr/>
        </p:nvCxnSpPr>
        <p:spPr bwMode="auto">
          <a:xfrm flipH="1">
            <a:off x="6564085" y="4599205"/>
            <a:ext cx="1364797" cy="1107629"/>
          </a:xfrm>
          <a:prstGeom prst="line">
            <a:avLst/>
          </a:prstGeom>
          <a:solidFill>
            <a:schemeClr val="accent1"/>
          </a:solidFill>
          <a:ln w="28575" cap="flat" cmpd="sng" algn="ctr">
            <a:solidFill>
              <a:srgbClr val="454539"/>
            </a:solidFill>
            <a:prstDash val="solid"/>
            <a:round/>
            <a:headEnd type="none" w="med" len="med"/>
            <a:tailEnd type="none" w="med" len="med"/>
          </a:ln>
          <a:effectLst/>
        </p:spPr>
      </p:cxnSp>
      <p:sp>
        <p:nvSpPr>
          <p:cNvPr id="66" name="TextBox 65"/>
          <p:cNvSpPr txBox="1"/>
          <p:nvPr/>
        </p:nvSpPr>
        <p:spPr>
          <a:xfrm>
            <a:off x="7287985" y="5246910"/>
            <a:ext cx="1847634" cy="738664"/>
          </a:xfrm>
          <a:prstGeom prst="rect">
            <a:avLst/>
          </a:prstGeom>
          <a:noFill/>
        </p:spPr>
        <p:txBody>
          <a:bodyPr wrap="square" rtlCol="0">
            <a:spAutoFit/>
          </a:bodyPr>
          <a:lstStyle/>
          <a:p>
            <a:r>
              <a:rPr lang="en-US" sz="1400" dirty="0">
                <a:solidFill>
                  <a:srgbClr val="7030A0"/>
                </a:solidFill>
              </a:rPr>
              <a:t>started as branch ‘y’, but now also part of branch ‘z’</a:t>
            </a:r>
          </a:p>
        </p:txBody>
      </p:sp>
      <p:cxnSp>
        <p:nvCxnSpPr>
          <p:cNvPr id="67" name="Straight Arrow Connector 66"/>
          <p:cNvCxnSpPr>
            <a:stCxn id="66" idx="1"/>
          </p:cNvCxnSpPr>
          <p:nvPr/>
        </p:nvCxnSpPr>
        <p:spPr bwMode="auto">
          <a:xfrm flipH="1">
            <a:off x="6758247" y="5616242"/>
            <a:ext cx="529738" cy="152791"/>
          </a:xfrm>
          <a:prstGeom prst="straightConnector1">
            <a:avLst/>
          </a:prstGeom>
          <a:solidFill>
            <a:schemeClr val="accent1"/>
          </a:solidFill>
          <a:ln w="25400" cap="flat" cmpd="sng" algn="ctr">
            <a:solidFill>
              <a:srgbClr val="7030A0"/>
            </a:solidFill>
            <a:prstDash val="solid"/>
            <a:round/>
            <a:headEnd type="none" w="med" len="med"/>
            <a:tailEnd type="arrow"/>
          </a:ln>
          <a:effectLst/>
        </p:spPr>
      </p:cxnSp>
    </p:spTree>
    <p:extLst>
      <p:ext uri="{BB962C8B-B14F-4D97-AF65-F5344CB8AC3E}">
        <p14:creationId xmlns:p14="http://schemas.microsoft.com/office/powerpoint/2010/main" val="1572711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 what’s up with these snapshots?</a:t>
            </a:r>
          </a:p>
        </p:txBody>
      </p:sp>
      <p:sp>
        <p:nvSpPr>
          <p:cNvPr id="11" name="Rounded Rectangle 10"/>
          <p:cNvSpPr/>
          <p:nvPr/>
        </p:nvSpPr>
        <p:spPr bwMode="auto">
          <a:xfrm>
            <a:off x="7014482" y="1103089"/>
            <a:ext cx="547007" cy="300719"/>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106" charset="0"/>
            </a:endParaRPr>
          </a:p>
        </p:txBody>
      </p:sp>
      <p:sp>
        <p:nvSpPr>
          <p:cNvPr id="12" name="Rounded Rectangle 11"/>
          <p:cNvSpPr/>
          <p:nvPr/>
        </p:nvSpPr>
        <p:spPr bwMode="auto">
          <a:xfrm>
            <a:off x="7014482" y="1191536"/>
            <a:ext cx="1828800" cy="1396093"/>
          </a:xfrm>
          <a:prstGeom prst="roundRect">
            <a:avLst>
              <a:gd name="adj" fmla="val 0"/>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106" charset="0"/>
            </a:endParaRPr>
          </a:p>
        </p:txBody>
      </p:sp>
      <p:sp>
        <p:nvSpPr>
          <p:cNvPr id="13" name="Rounded Rectangle 12"/>
          <p:cNvSpPr/>
          <p:nvPr/>
        </p:nvSpPr>
        <p:spPr bwMode="auto">
          <a:xfrm>
            <a:off x="7160985" y="1308558"/>
            <a:ext cx="475796" cy="268289"/>
          </a:xfrm>
          <a:prstGeom prst="round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106" charset="0"/>
              </a:rPr>
              <a:t>A</a:t>
            </a:r>
          </a:p>
        </p:txBody>
      </p:sp>
      <p:sp>
        <p:nvSpPr>
          <p:cNvPr id="14" name="Rounded Rectangle 13"/>
          <p:cNvSpPr/>
          <p:nvPr/>
        </p:nvSpPr>
        <p:spPr bwMode="auto">
          <a:xfrm>
            <a:off x="7160986" y="2132469"/>
            <a:ext cx="475796" cy="268289"/>
          </a:xfrm>
          <a:prstGeom prst="roundRect">
            <a:avLst/>
          </a:prstGeom>
          <a:solidFill>
            <a:schemeClr val="bg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Arial" pitchFamily="-106" charset="0"/>
              </a:rPr>
              <a:t>C</a:t>
            </a:r>
            <a:endParaRPr kumimoji="0" lang="en-US" sz="1800" b="0" i="0" u="none" strike="noStrike" cap="none" normalizeH="0" baseline="0" dirty="0">
              <a:ln>
                <a:noFill/>
              </a:ln>
              <a:solidFill>
                <a:schemeClr val="tx1"/>
              </a:solidFill>
              <a:effectLst/>
              <a:latin typeface="Arial" pitchFamily="-106" charset="0"/>
            </a:endParaRPr>
          </a:p>
        </p:txBody>
      </p:sp>
      <p:sp>
        <p:nvSpPr>
          <p:cNvPr id="15" name="Rounded Rectangle 14"/>
          <p:cNvSpPr/>
          <p:nvPr/>
        </p:nvSpPr>
        <p:spPr bwMode="auto">
          <a:xfrm>
            <a:off x="7160986" y="1748295"/>
            <a:ext cx="475796" cy="268289"/>
          </a:xfrm>
          <a:prstGeom prst="roundRect">
            <a:avLst/>
          </a:prstGeom>
          <a:solidFill>
            <a:schemeClr val="bg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106" charset="0"/>
              </a:rPr>
              <a:t>B</a:t>
            </a:r>
          </a:p>
        </p:txBody>
      </p:sp>
      <p:sp>
        <p:nvSpPr>
          <p:cNvPr id="16" name="Rounded Rectangle 15"/>
          <p:cNvSpPr/>
          <p:nvPr/>
        </p:nvSpPr>
        <p:spPr bwMode="auto">
          <a:xfrm>
            <a:off x="8022863" y="2132469"/>
            <a:ext cx="769618" cy="268289"/>
          </a:xfrm>
          <a:prstGeom prst="round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Arial" pitchFamily="-106" charset="0"/>
              </a:rPr>
              <a:t>.</a:t>
            </a:r>
            <a:r>
              <a:rPr lang="en-US" dirty="0" err="1">
                <a:latin typeface="Arial" pitchFamily="-106" charset="0"/>
              </a:rPr>
              <a:t>git</a:t>
            </a:r>
            <a:endParaRPr kumimoji="0" lang="en-US" sz="1800" b="0" i="0" u="none" strike="noStrike" cap="none" normalizeH="0" baseline="0" dirty="0">
              <a:ln>
                <a:noFill/>
              </a:ln>
              <a:solidFill>
                <a:schemeClr val="tx1"/>
              </a:solidFill>
              <a:effectLst/>
              <a:latin typeface="Arial" pitchFamily="-106" charset="0"/>
            </a:endParaRPr>
          </a:p>
        </p:txBody>
      </p:sp>
      <p:cxnSp>
        <p:nvCxnSpPr>
          <p:cNvPr id="35" name="Straight Arrow Connector 34"/>
          <p:cNvCxnSpPr/>
          <p:nvPr/>
        </p:nvCxnSpPr>
        <p:spPr bwMode="auto">
          <a:xfrm>
            <a:off x="5519651" y="2853831"/>
            <a:ext cx="275722" cy="523220"/>
          </a:xfrm>
          <a:prstGeom prst="straightConnector1">
            <a:avLst/>
          </a:prstGeom>
          <a:solidFill>
            <a:schemeClr val="accent1"/>
          </a:solidFill>
          <a:ln w="25400" cap="flat" cmpd="sng" algn="ctr">
            <a:solidFill>
              <a:srgbClr val="7030A0"/>
            </a:solidFill>
            <a:prstDash val="solid"/>
            <a:round/>
            <a:headEnd type="none" w="med" len="med"/>
            <a:tailEnd type="arrow"/>
          </a:ln>
          <a:effectLst/>
        </p:spPr>
      </p:cxnSp>
      <p:sp>
        <p:nvSpPr>
          <p:cNvPr id="36" name="TextBox 35"/>
          <p:cNvSpPr txBox="1"/>
          <p:nvPr/>
        </p:nvSpPr>
        <p:spPr>
          <a:xfrm>
            <a:off x="4466400" y="2115167"/>
            <a:ext cx="2382223" cy="738664"/>
          </a:xfrm>
          <a:prstGeom prst="rect">
            <a:avLst/>
          </a:prstGeom>
          <a:noFill/>
        </p:spPr>
        <p:txBody>
          <a:bodyPr wrap="square" rtlCol="0">
            <a:spAutoFit/>
          </a:bodyPr>
          <a:lstStyle/>
          <a:p>
            <a:r>
              <a:rPr lang="en-US" sz="1400" dirty="0">
                <a:solidFill>
                  <a:srgbClr val="7030A0"/>
                </a:solidFill>
              </a:rPr>
              <a:t>The active branch “a”. 3a is the active commit, which is the active HEAD</a:t>
            </a:r>
          </a:p>
        </p:txBody>
      </p:sp>
      <p:sp>
        <p:nvSpPr>
          <p:cNvPr id="47" name="TextBox 46"/>
          <p:cNvSpPr txBox="1"/>
          <p:nvPr/>
        </p:nvSpPr>
        <p:spPr>
          <a:xfrm>
            <a:off x="4466401" y="1188278"/>
            <a:ext cx="1502138" cy="307777"/>
          </a:xfrm>
          <a:prstGeom prst="rect">
            <a:avLst/>
          </a:prstGeom>
          <a:noFill/>
        </p:spPr>
        <p:txBody>
          <a:bodyPr wrap="square" rtlCol="0">
            <a:spAutoFit/>
          </a:bodyPr>
          <a:lstStyle/>
          <a:p>
            <a:r>
              <a:rPr lang="en-US" sz="1400" dirty="0">
                <a:solidFill>
                  <a:srgbClr val="7030A0"/>
                </a:solidFill>
              </a:rPr>
              <a:t>The 4y snapshot</a:t>
            </a:r>
          </a:p>
        </p:txBody>
      </p:sp>
      <p:cxnSp>
        <p:nvCxnSpPr>
          <p:cNvPr id="49" name="Straight Arrow Connector 48"/>
          <p:cNvCxnSpPr/>
          <p:nvPr/>
        </p:nvCxnSpPr>
        <p:spPr bwMode="auto">
          <a:xfrm>
            <a:off x="5989337" y="1328052"/>
            <a:ext cx="719034" cy="0"/>
          </a:xfrm>
          <a:prstGeom prst="straightConnector1">
            <a:avLst/>
          </a:prstGeom>
          <a:solidFill>
            <a:schemeClr val="accent1"/>
          </a:solidFill>
          <a:ln w="25400" cap="flat" cmpd="sng" algn="ctr">
            <a:solidFill>
              <a:srgbClr val="7030A0"/>
            </a:solidFill>
            <a:prstDash val="solid"/>
            <a:round/>
            <a:headEnd type="none" w="med" len="med"/>
            <a:tailEnd type="arrow"/>
          </a:ln>
          <a:effectLst/>
        </p:spPr>
      </p:cxnSp>
      <p:sp>
        <p:nvSpPr>
          <p:cNvPr id="3" name="Text Placeholder 2"/>
          <p:cNvSpPr>
            <a:spLocks noGrp="1"/>
          </p:cNvSpPr>
          <p:nvPr>
            <p:ph type="body" sz="quarter" idx="10"/>
          </p:nvPr>
        </p:nvSpPr>
        <p:spPr>
          <a:xfrm>
            <a:off x="591671" y="1576847"/>
            <a:ext cx="3481566" cy="4017618"/>
          </a:xfrm>
        </p:spPr>
        <p:txBody>
          <a:bodyPr/>
          <a:lstStyle/>
          <a:p>
            <a:r>
              <a:rPr lang="en-US" dirty="0"/>
              <a:t>Each branch has a ‘head’</a:t>
            </a:r>
          </a:p>
          <a:p>
            <a:r>
              <a:rPr lang="en-US" dirty="0"/>
              <a:t>The active head (the HEAD, all caps) pulls the relevant content out of the .</a:t>
            </a:r>
            <a:r>
              <a:rPr lang="en-US" dirty="0" err="1"/>
              <a:t>git</a:t>
            </a:r>
            <a:r>
              <a:rPr lang="en-US" dirty="0"/>
              <a:t> file and replaces the contents of the rest of the folder with this snapshot.</a:t>
            </a:r>
          </a:p>
        </p:txBody>
      </p:sp>
      <p:sp>
        <p:nvSpPr>
          <p:cNvPr id="66" name="Rounded Rectangle 65"/>
          <p:cNvSpPr/>
          <p:nvPr/>
        </p:nvSpPr>
        <p:spPr bwMode="auto">
          <a:xfrm>
            <a:off x="5167993" y="5510891"/>
            <a:ext cx="1396092" cy="391885"/>
          </a:xfrm>
          <a:prstGeom prst="roundRect">
            <a:avLst/>
          </a:prstGeom>
          <a:solidFill>
            <a:srgbClr val="DAC2EC"/>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Arial" pitchFamily="-106" charset="0"/>
              </a:rPr>
              <a:t>1y</a:t>
            </a:r>
            <a:endParaRPr kumimoji="0" lang="en-US" sz="1800" b="0" i="0" u="none" strike="noStrike" cap="none" normalizeH="0" baseline="0" dirty="0">
              <a:ln>
                <a:noFill/>
              </a:ln>
              <a:solidFill>
                <a:schemeClr val="tx1"/>
              </a:solidFill>
              <a:effectLst/>
              <a:latin typeface="Arial" pitchFamily="-106" charset="0"/>
            </a:endParaRPr>
          </a:p>
        </p:txBody>
      </p:sp>
      <p:sp>
        <p:nvSpPr>
          <p:cNvPr id="67" name="Rounded Rectangle 66"/>
          <p:cNvSpPr/>
          <p:nvPr/>
        </p:nvSpPr>
        <p:spPr bwMode="auto">
          <a:xfrm>
            <a:off x="5167993" y="4855025"/>
            <a:ext cx="1396092" cy="391885"/>
          </a:xfrm>
          <a:prstGeom prst="roundRect">
            <a:avLst/>
          </a:prstGeom>
          <a:solidFill>
            <a:srgbClr val="DAC2EC"/>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Arial" pitchFamily="-106" charset="0"/>
              </a:rPr>
              <a:t>2y</a:t>
            </a:r>
            <a:endParaRPr kumimoji="0" lang="en-US" sz="1800" b="0" i="0" u="none" strike="noStrike" cap="none" normalizeH="0" baseline="0" dirty="0">
              <a:ln>
                <a:noFill/>
              </a:ln>
              <a:solidFill>
                <a:schemeClr val="tx1"/>
              </a:solidFill>
              <a:effectLst/>
              <a:latin typeface="Arial" pitchFamily="-106" charset="0"/>
            </a:endParaRPr>
          </a:p>
        </p:txBody>
      </p:sp>
      <p:sp>
        <p:nvSpPr>
          <p:cNvPr id="68" name="Rounded Rectangle 67"/>
          <p:cNvSpPr/>
          <p:nvPr/>
        </p:nvSpPr>
        <p:spPr bwMode="auto">
          <a:xfrm>
            <a:off x="7230836" y="4207320"/>
            <a:ext cx="1396092" cy="391885"/>
          </a:xfrm>
          <a:prstGeom prst="roundRect">
            <a:avLst/>
          </a:prstGeom>
          <a:solidFill>
            <a:srgbClr val="DAC2EC"/>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Arial" pitchFamily="-106" charset="0"/>
              </a:rPr>
              <a:t>1z</a:t>
            </a:r>
            <a:endParaRPr kumimoji="0" lang="en-US" sz="1800" b="0" i="0" u="none" strike="noStrike" cap="none" normalizeH="0" baseline="0" dirty="0">
              <a:ln>
                <a:noFill/>
              </a:ln>
              <a:solidFill>
                <a:schemeClr val="tx1"/>
              </a:solidFill>
              <a:effectLst/>
              <a:latin typeface="Arial" pitchFamily="-106" charset="0"/>
            </a:endParaRPr>
          </a:p>
        </p:txBody>
      </p:sp>
      <p:sp>
        <p:nvSpPr>
          <p:cNvPr id="69" name="Rounded Rectangle 68"/>
          <p:cNvSpPr/>
          <p:nvPr/>
        </p:nvSpPr>
        <p:spPr bwMode="auto">
          <a:xfrm>
            <a:off x="5167993" y="4207320"/>
            <a:ext cx="1396092" cy="391885"/>
          </a:xfrm>
          <a:prstGeom prst="roundRect">
            <a:avLst/>
          </a:prstGeom>
          <a:solidFill>
            <a:srgbClr val="DAC2EC"/>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Arial" pitchFamily="-106" charset="0"/>
              </a:rPr>
              <a:t>3y</a:t>
            </a:r>
            <a:endParaRPr kumimoji="0" lang="en-US" sz="1800" b="0" i="0" u="none" strike="noStrike" cap="none" normalizeH="0" baseline="0" dirty="0">
              <a:ln>
                <a:noFill/>
              </a:ln>
              <a:solidFill>
                <a:schemeClr val="tx1"/>
              </a:solidFill>
              <a:effectLst/>
              <a:latin typeface="Arial" pitchFamily="-106" charset="0"/>
            </a:endParaRPr>
          </a:p>
        </p:txBody>
      </p:sp>
      <p:sp>
        <p:nvSpPr>
          <p:cNvPr id="70" name="Rounded Rectangle 69"/>
          <p:cNvSpPr/>
          <p:nvPr/>
        </p:nvSpPr>
        <p:spPr bwMode="auto">
          <a:xfrm>
            <a:off x="7230836" y="3535127"/>
            <a:ext cx="1396092" cy="391885"/>
          </a:xfrm>
          <a:prstGeom prst="roundRect">
            <a:avLst/>
          </a:prstGeom>
          <a:solidFill>
            <a:srgbClr val="DAC2EC"/>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Arial" pitchFamily="-106" charset="0"/>
              </a:rPr>
              <a:t>2z</a:t>
            </a:r>
            <a:endParaRPr kumimoji="0" lang="en-US" sz="1800" b="0" i="0" u="none" strike="noStrike" cap="none" normalizeH="0" baseline="0" dirty="0">
              <a:ln>
                <a:noFill/>
              </a:ln>
              <a:solidFill>
                <a:schemeClr val="tx1"/>
              </a:solidFill>
              <a:effectLst/>
              <a:latin typeface="Arial" pitchFamily="-106" charset="0"/>
            </a:endParaRPr>
          </a:p>
        </p:txBody>
      </p:sp>
      <p:sp>
        <p:nvSpPr>
          <p:cNvPr id="71" name="Rounded Rectangle 70"/>
          <p:cNvSpPr/>
          <p:nvPr/>
        </p:nvSpPr>
        <p:spPr bwMode="auto">
          <a:xfrm>
            <a:off x="5167993" y="3535127"/>
            <a:ext cx="1396092" cy="391885"/>
          </a:xfrm>
          <a:prstGeom prst="roundRect">
            <a:avLst/>
          </a:prstGeom>
          <a:solidFill>
            <a:srgbClr val="B381D9"/>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Arial" pitchFamily="-106" charset="0"/>
              </a:rPr>
              <a:t>4y</a:t>
            </a:r>
            <a:endParaRPr kumimoji="0" lang="en-US" sz="1800" b="0" i="0" u="none" strike="noStrike" cap="none" normalizeH="0" baseline="0" dirty="0">
              <a:ln>
                <a:noFill/>
              </a:ln>
              <a:solidFill>
                <a:schemeClr val="tx1"/>
              </a:solidFill>
              <a:effectLst/>
              <a:latin typeface="Arial" pitchFamily="-106" charset="0"/>
            </a:endParaRPr>
          </a:p>
        </p:txBody>
      </p:sp>
      <p:cxnSp>
        <p:nvCxnSpPr>
          <p:cNvPr id="72" name="Straight Connector 71"/>
          <p:cNvCxnSpPr>
            <a:stCxn id="66" idx="0"/>
            <a:endCxn id="67" idx="2"/>
          </p:cNvCxnSpPr>
          <p:nvPr/>
        </p:nvCxnSpPr>
        <p:spPr bwMode="auto">
          <a:xfrm flipV="1">
            <a:off x="5866039" y="5246910"/>
            <a:ext cx="0" cy="263981"/>
          </a:xfrm>
          <a:prstGeom prst="line">
            <a:avLst/>
          </a:prstGeom>
          <a:solidFill>
            <a:schemeClr val="accent1"/>
          </a:solidFill>
          <a:ln w="28575" cap="flat" cmpd="sng" algn="ctr">
            <a:solidFill>
              <a:srgbClr val="454539"/>
            </a:solidFill>
            <a:prstDash val="solid"/>
            <a:round/>
            <a:headEnd type="none" w="med" len="med"/>
            <a:tailEnd type="none" w="med" len="med"/>
          </a:ln>
          <a:effectLst/>
        </p:spPr>
      </p:cxnSp>
      <p:cxnSp>
        <p:nvCxnSpPr>
          <p:cNvPr id="73" name="Straight Connector 72"/>
          <p:cNvCxnSpPr>
            <a:stCxn id="69" idx="0"/>
            <a:endCxn id="71" idx="2"/>
          </p:cNvCxnSpPr>
          <p:nvPr/>
        </p:nvCxnSpPr>
        <p:spPr bwMode="auto">
          <a:xfrm flipV="1">
            <a:off x="5866039" y="3927012"/>
            <a:ext cx="0" cy="280308"/>
          </a:xfrm>
          <a:prstGeom prst="line">
            <a:avLst/>
          </a:prstGeom>
          <a:solidFill>
            <a:schemeClr val="accent1"/>
          </a:solidFill>
          <a:ln w="28575" cap="flat" cmpd="sng" algn="ctr">
            <a:solidFill>
              <a:srgbClr val="454539"/>
            </a:solidFill>
            <a:prstDash val="solid"/>
            <a:round/>
            <a:headEnd type="none" w="med" len="med"/>
            <a:tailEnd type="none" w="med" len="med"/>
          </a:ln>
          <a:effectLst/>
        </p:spPr>
      </p:cxnSp>
      <p:cxnSp>
        <p:nvCxnSpPr>
          <p:cNvPr id="74" name="Straight Connector 73"/>
          <p:cNvCxnSpPr>
            <a:stCxn id="67" idx="0"/>
            <a:endCxn id="69" idx="2"/>
          </p:cNvCxnSpPr>
          <p:nvPr/>
        </p:nvCxnSpPr>
        <p:spPr bwMode="auto">
          <a:xfrm flipV="1">
            <a:off x="5866039" y="4599205"/>
            <a:ext cx="0" cy="255820"/>
          </a:xfrm>
          <a:prstGeom prst="line">
            <a:avLst/>
          </a:prstGeom>
          <a:solidFill>
            <a:schemeClr val="accent1"/>
          </a:solidFill>
          <a:ln w="28575" cap="flat" cmpd="sng" algn="ctr">
            <a:solidFill>
              <a:srgbClr val="454539"/>
            </a:solidFill>
            <a:prstDash val="solid"/>
            <a:round/>
            <a:headEnd type="none" w="med" len="med"/>
            <a:tailEnd type="none" w="med" len="med"/>
          </a:ln>
          <a:effectLst/>
        </p:spPr>
      </p:cxnSp>
      <p:cxnSp>
        <p:nvCxnSpPr>
          <p:cNvPr id="75" name="Straight Connector 74"/>
          <p:cNvCxnSpPr>
            <a:stCxn id="68" idx="0"/>
            <a:endCxn id="70" idx="2"/>
          </p:cNvCxnSpPr>
          <p:nvPr/>
        </p:nvCxnSpPr>
        <p:spPr bwMode="auto">
          <a:xfrm flipV="1">
            <a:off x="7928882" y="3927012"/>
            <a:ext cx="0" cy="280308"/>
          </a:xfrm>
          <a:prstGeom prst="line">
            <a:avLst/>
          </a:prstGeom>
          <a:solidFill>
            <a:schemeClr val="accent1"/>
          </a:solidFill>
          <a:ln w="28575" cap="flat" cmpd="sng" algn="ctr">
            <a:solidFill>
              <a:srgbClr val="454539"/>
            </a:solidFill>
            <a:prstDash val="solid"/>
            <a:round/>
            <a:headEnd type="none" w="med" len="med"/>
            <a:tailEnd type="none" w="med" len="med"/>
          </a:ln>
          <a:effectLst/>
        </p:spPr>
      </p:cxnSp>
      <p:cxnSp>
        <p:nvCxnSpPr>
          <p:cNvPr id="76" name="Straight Connector 75"/>
          <p:cNvCxnSpPr>
            <a:stCxn id="68" idx="2"/>
            <a:endCxn id="66" idx="3"/>
          </p:cNvCxnSpPr>
          <p:nvPr/>
        </p:nvCxnSpPr>
        <p:spPr bwMode="auto">
          <a:xfrm flipH="1">
            <a:off x="6564085" y="4599205"/>
            <a:ext cx="1364797" cy="1107629"/>
          </a:xfrm>
          <a:prstGeom prst="line">
            <a:avLst/>
          </a:prstGeom>
          <a:solidFill>
            <a:schemeClr val="accent1"/>
          </a:solidFill>
          <a:ln w="28575" cap="flat" cmpd="sng" algn="ctr">
            <a:solidFill>
              <a:srgbClr val="454539"/>
            </a:solidFill>
            <a:prstDash val="solid"/>
            <a:round/>
            <a:headEnd type="none" w="med" len="med"/>
            <a:tailEnd type="none" w="med" len="med"/>
          </a:ln>
          <a:effectLst/>
        </p:spPr>
      </p:cxnSp>
      <p:sp>
        <p:nvSpPr>
          <p:cNvPr id="77" name="TextBox 76"/>
          <p:cNvSpPr txBox="1"/>
          <p:nvPr/>
        </p:nvSpPr>
        <p:spPr>
          <a:xfrm>
            <a:off x="6906566" y="2699942"/>
            <a:ext cx="2237434" cy="307777"/>
          </a:xfrm>
          <a:prstGeom prst="rect">
            <a:avLst/>
          </a:prstGeom>
          <a:noFill/>
        </p:spPr>
        <p:txBody>
          <a:bodyPr wrap="square" rtlCol="0">
            <a:spAutoFit/>
          </a:bodyPr>
          <a:lstStyle/>
          <a:p>
            <a:r>
              <a:rPr lang="en-US" sz="1400" dirty="0">
                <a:solidFill>
                  <a:srgbClr val="7030A0"/>
                </a:solidFill>
              </a:rPr>
              <a:t>another head (lowercase)</a:t>
            </a:r>
          </a:p>
        </p:txBody>
      </p:sp>
      <p:cxnSp>
        <p:nvCxnSpPr>
          <p:cNvPr id="78" name="Straight Arrow Connector 77"/>
          <p:cNvCxnSpPr/>
          <p:nvPr/>
        </p:nvCxnSpPr>
        <p:spPr bwMode="auto">
          <a:xfrm>
            <a:off x="7928882" y="3007720"/>
            <a:ext cx="0" cy="419687"/>
          </a:xfrm>
          <a:prstGeom prst="straightConnector1">
            <a:avLst/>
          </a:prstGeom>
          <a:solidFill>
            <a:schemeClr val="accent1"/>
          </a:solidFill>
          <a:ln w="25400" cap="flat" cmpd="sng" algn="ctr">
            <a:solidFill>
              <a:srgbClr val="7030A0"/>
            </a:solidFill>
            <a:prstDash val="solid"/>
            <a:round/>
            <a:headEnd type="none" w="med" len="med"/>
            <a:tailEnd type="arrow"/>
          </a:ln>
          <a:effectLst/>
        </p:spPr>
      </p:cxnSp>
    </p:spTree>
    <p:extLst>
      <p:ext uri="{BB962C8B-B14F-4D97-AF65-F5344CB8AC3E}">
        <p14:creationId xmlns:p14="http://schemas.microsoft.com/office/powerpoint/2010/main" val="888737857"/>
      </p:ext>
    </p:extLst>
  </p:cSld>
  <p:clrMapOvr>
    <a:masterClrMapping/>
  </p:clrMapOvr>
</p:sld>
</file>

<file path=ppt/theme/theme1.xml><?xml version="1.0" encoding="utf-8"?>
<a:theme xmlns:a="http://schemas.openxmlformats.org/drawingml/2006/main" name="Presentation Template - Blue - ICF">
  <a:themeElements>
    <a:clrScheme name="Flashband">
      <a:dk1>
        <a:sysClr val="windowText" lastClr="000000"/>
      </a:dk1>
      <a:lt1>
        <a:sysClr val="window" lastClr="FFFFFF"/>
      </a:lt1>
      <a:dk2>
        <a:srgbClr val="595959"/>
      </a:dk2>
      <a:lt2>
        <a:srgbClr val="E7E6E6"/>
      </a:lt2>
      <a:accent1>
        <a:srgbClr val="B9733B"/>
      </a:accent1>
      <a:accent2>
        <a:srgbClr val="2F313E"/>
      </a:accent2>
      <a:accent3>
        <a:srgbClr val="973234"/>
      </a:accent3>
      <a:accent4>
        <a:srgbClr val="FFC000"/>
      </a:accent4>
      <a:accent5>
        <a:srgbClr val="4472C4"/>
      </a:accent5>
      <a:accent6>
        <a:srgbClr val="70AD47"/>
      </a:accent6>
      <a:hlink>
        <a:srgbClr val="B9733B"/>
      </a:hlink>
      <a:folHlink>
        <a:srgbClr val="97323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Arial" pitchFamily="-106"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Arial" pitchFamily="-106" charset="0"/>
          </a:defRPr>
        </a:defPPr>
      </a:lstStyle>
    </a:lnDef>
  </a:objectDefaults>
  <a:extraClrSchemeLst>
    <a:extraClrScheme>
      <a:clrScheme name="5_ICFI_Location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5_ICFI_Location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5_ICFI_Location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5_ICFI_Location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5_ICFI_Location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5_ICFI_Location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5_ICFI_Location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5_ICFI_Location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5_ICFI_Location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5_ICFI_Location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5_ICFI_Location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5_ICFI_Location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Rebrand_PPT_Sample_colorfix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Rebrand_PPT_Sample_colorfix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Rebrand_PPT_Sample_colorfix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Rebrand_PPT_Sample_colorfix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Rebrand_PPT_Sample_colorfix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Rebrand_PPT_Sample_colorfix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Rebrand_PPT_Sample_colorfix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Rebrand_PPT_Sample_colorfix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Rebrand_PPT_Sample_colorfix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Rebrand_PPT_Sample_colorfix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Rebrand_PPT_Sample_colorfix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Rebrand_PPT_Sample_colorfix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Rebrand_PPT_Sample_colorfix 13">
        <a:dk1>
          <a:srgbClr val="42361E"/>
        </a:dk1>
        <a:lt1>
          <a:srgbClr val="FFFFFF"/>
        </a:lt1>
        <a:dk2>
          <a:srgbClr val="989482"/>
        </a:dk2>
        <a:lt2>
          <a:srgbClr val="FEEFCD"/>
        </a:lt2>
        <a:accent1>
          <a:srgbClr val="0067AB"/>
        </a:accent1>
        <a:accent2>
          <a:srgbClr val="819A54"/>
        </a:accent2>
        <a:accent3>
          <a:srgbClr val="FFFFFF"/>
        </a:accent3>
        <a:accent4>
          <a:srgbClr val="372D18"/>
        </a:accent4>
        <a:accent5>
          <a:srgbClr val="AAB8D2"/>
        </a:accent5>
        <a:accent6>
          <a:srgbClr val="748B4B"/>
        </a:accent6>
        <a:hlink>
          <a:srgbClr val="FFEEC6"/>
        </a:hlink>
        <a:folHlink>
          <a:srgbClr val="894D34"/>
        </a:folHlink>
      </a:clrScheme>
      <a:clrMap bg1="lt1" tx1="dk1" bg2="lt2" tx2="dk2" accent1="accent1" accent2="accent2" accent3="accent3" accent4="accent4" accent5="accent5" accent6="accent6" hlink="hlink" folHlink="folHlink"/>
    </a:extraClrScheme>
    <a:extraClrScheme>
      <a:clrScheme name="Rebrand_PPT_Sample_colorfix 14">
        <a:dk1>
          <a:srgbClr val="42361E"/>
        </a:dk1>
        <a:lt1>
          <a:srgbClr val="FFFFFF"/>
        </a:lt1>
        <a:dk2>
          <a:srgbClr val="989482"/>
        </a:dk2>
        <a:lt2>
          <a:srgbClr val="989482"/>
        </a:lt2>
        <a:accent1>
          <a:srgbClr val="0067AB"/>
        </a:accent1>
        <a:accent2>
          <a:srgbClr val="819A54"/>
        </a:accent2>
        <a:accent3>
          <a:srgbClr val="FFFFFF"/>
        </a:accent3>
        <a:accent4>
          <a:srgbClr val="372D18"/>
        </a:accent4>
        <a:accent5>
          <a:srgbClr val="AAB8D2"/>
        </a:accent5>
        <a:accent6>
          <a:srgbClr val="748B4B"/>
        </a:accent6>
        <a:hlink>
          <a:srgbClr val="FFEEC6"/>
        </a:hlink>
        <a:folHlink>
          <a:srgbClr val="894D34"/>
        </a:folHlink>
      </a:clrScheme>
      <a:clrMap bg1="lt1" tx1="dk1" bg2="lt2" tx2="dk2" accent1="accent1" accent2="accent2" accent3="accent3" accent4="accent4" accent5="accent5" accent6="accent6" hlink="hlink" folHlink="folHlink"/>
    </a:extraClrScheme>
    <a:extraClrScheme>
      <a:clrScheme name="Rebrand_PPT_Sample_colorfix 15">
        <a:dk1>
          <a:srgbClr val="42361E"/>
        </a:dk1>
        <a:lt1>
          <a:srgbClr val="FFFFFF"/>
        </a:lt1>
        <a:dk2>
          <a:srgbClr val="989482"/>
        </a:dk2>
        <a:lt2>
          <a:srgbClr val="989482"/>
        </a:lt2>
        <a:accent1>
          <a:srgbClr val="0067AB"/>
        </a:accent1>
        <a:accent2>
          <a:srgbClr val="819A54"/>
        </a:accent2>
        <a:accent3>
          <a:srgbClr val="FFFFFF"/>
        </a:accent3>
        <a:accent4>
          <a:srgbClr val="372D18"/>
        </a:accent4>
        <a:accent5>
          <a:srgbClr val="AAB8D2"/>
        </a:accent5>
        <a:accent6>
          <a:srgbClr val="748B4B"/>
        </a:accent6>
        <a:hlink>
          <a:srgbClr val="894D34"/>
        </a:hlink>
        <a:folHlink>
          <a:srgbClr val="989482"/>
        </a:folHlink>
      </a:clrScheme>
      <a:clrMap bg1="lt1" tx1="dk1" bg2="lt2" tx2="dk2" accent1="accent1" accent2="accent2" accent3="accent3" accent4="accent4" accent5="accent5" accent6="accent6" hlink="hlink" folHlink="folHlink"/>
    </a:extraClrScheme>
    <a:extraClrScheme>
      <a:clrScheme name="Rebrand_PPT_Sample_colorfix 16">
        <a:dk1>
          <a:srgbClr val="42361E"/>
        </a:dk1>
        <a:lt1>
          <a:srgbClr val="FFFFFF"/>
        </a:lt1>
        <a:dk2>
          <a:srgbClr val="989482"/>
        </a:dk2>
        <a:lt2>
          <a:srgbClr val="799CCD"/>
        </a:lt2>
        <a:accent1>
          <a:srgbClr val="0067AB"/>
        </a:accent1>
        <a:accent2>
          <a:srgbClr val="819A54"/>
        </a:accent2>
        <a:accent3>
          <a:srgbClr val="FFFFFF"/>
        </a:accent3>
        <a:accent4>
          <a:srgbClr val="372D18"/>
        </a:accent4>
        <a:accent5>
          <a:srgbClr val="AAB8D2"/>
        </a:accent5>
        <a:accent6>
          <a:srgbClr val="748B4B"/>
        </a:accent6>
        <a:hlink>
          <a:srgbClr val="894D34"/>
        </a:hlink>
        <a:folHlink>
          <a:srgbClr val="98948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 Template - Blue - ICF SH&amp;E Aviation 1 06-26-11</Template>
  <TotalTime>643</TotalTime>
  <Words>1567</Words>
  <Application>Microsoft Office PowerPoint</Application>
  <PresentationFormat>On-screen Show (4:3)</PresentationFormat>
  <Paragraphs>299</Paragraphs>
  <Slides>19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MS PGothic</vt:lpstr>
      <vt:lpstr>Arial</vt:lpstr>
      <vt:lpstr>Calibri</vt:lpstr>
      <vt:lpstr>Geneva</vt:lpstr>
      <vt:lpstr>Verdana</vt:lpstr>
      <vt:lpstr>Wingdings</vt:lpstr>
      <vt:lpstr>Presentation Template - Blue - ICF</vt:lpstr>
      <vt:lpstr>Git and GitHub for Complete Beginners</vt:lpstr>
      <vt:lpstr>What is Git?</vt:lpstr>
      <vt:lpstr>What happens when you edit files?</vt:lpstr>
      <vt:lpstr>What happens when you edit files?</vt:lpstr>
      <vt:lpstr>What happens when you edit files?</vt:lpstr>
      <vt:lpstr>What happens when you edit files?</vt:lpstr>
      <vt:lpstr>Basic Git Concept: Repositories</vt:lpstr>
      <vt:lpstr>So what’s up with these snapshots?</vt:lpstr>
      <vt:lpstr>So what’s up with these snapshots?</vt:lpstr>
      <vt:lpstr>So what’s up with these snapshots?</vt:lpstr>
      <vt:lpstr>Basic Git Concept: Branching</vt:lpstr>
      <vt:lpstr>But how do you get these changes back into the ‘master’ branch?</vt:lpstr>
      <vt:lpstr>But how do you get these changes into the ‘master’ branch?</vt:lpstr>
      <vt:lpstr>But how do you get these changes into the ‘master’ branch?</vt:lpstr>
      <vt:lpstr>But how do you get these changes into the ‘master’ branch?</vt:lpstr>
      <vt:lpstr>But how do you get these changes into the ‘master’ branch?</vt:lpstr>
      <vt:lpstr>Basic Git Concept: Merging</vt:lpstr>
      <vt:lpstr>What about a QA process??</vt:lpstr>
      <vt:lpstr>What about a QA process??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0</dc:title>
  <dc:creator>ICF SH&amp;E</dc:creator>
  <dc:description>Default Template for ICF SH&amp;E</dc:description>
  <cp:lastModifiedBy>Neal Humphrey</cp:lastModifiedBy>
  <cp:revision>98</cp:revision>
  <dcterms:created xsi:type="dcterms:W3CDTF">2011-06-27T17:38:27Z</dcterms:created>
  <dcterms:modified xsi:type="dcterms:W3CDTF">2016-06-30T16:44:19Z</dcterms:modified>
</cp:coreProperties>
</file>