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d254a471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d254a471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d254a471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d254a471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d254a471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d254a471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e788004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e788004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e7c84cb1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e7c84cb1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d254a4c8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d254a4c8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MotoGP Database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29 - ETL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a:t>
            </a:r>
            <a:endParaRPr/>
          </a:p>
        </p:txBody>
      </p:sp>
      <p:sp>
        <p:nvSpPr>
          <p:cNvPr id="93" name="Google Shape;93;p14"/>
          <p:cNvSpPr txBox="1"/>
          <p:nvPr>
            <p:ph idx="1" type="body"/>
          </p:nvPr>
        </p:nvSpPr>
        <p:spPr>
          <a:xfrm>
            <a:off x="206000" y="1853850"/>
            <a:ext cx="5841300" cy="3198000"/>
          </a:xfrm>
          <a:prstGeom prst="rect">
            <a:avLst/>
          </a:prstGeom>
        </p:spPr>
        <p:txBody>
          <a:bodyPr anchorCtr="0" anchor="t" bIns="91425" lIns="91425" spcFirstLastPara="1" rIns="91425" wrap="square" tIns="91425">
            <a:noAutofit/>
          </a:bodyPr>
          <a:lstStyle/>
          <a:p>
            <a:pPr indent="-299085" lvl="0" marL="457200" rtl="0" algn="l">
              <a:lnSpc>
                <a:spcPct val="95000"/>
              </a:lnSpc>
              <a:spcBef>
                <a:spcPts val="0"/>
              </a:spcBef>
              <a:spcAft>
                <a:spcPts val="0"/>
              </a:spcAft>
              <a:buSzPts val="1110"/>
              <a:buChar char="●"/>
            </a:pPr>
            <a:r>
              <a:rPr lang="en" sz="1110"/>
              <a:t>Sourced data by s</a:t>
            </a:r>
            <a:r>
              <a:rPr lang="en" sz="1110"/>
              <a:t>craping data several databases </a:t>
            </a:r>
            <a:r>
              <a:rPr lang="en" sz="1110"/>
              <a:t>into list of dictionaries</a:t>
            </a:r>
            <a:endParaRPr sz="1110"/>
          </a:p>
          <a:p>
            <a:pPr indent="-290194" lvl="1" marL="914400" rtl="0" algn="l">
              <a:lnSpc>
                <a:spcPct val="95000"/>
              </a:lnSpc>
              <a:spcBef>
                <a:spcPts val="0"/>
              </a:spcBef>
              <a:spcAft>
                <a:spcPts val="0"/>
              </a:spcAft>
              <a:buSzPts val="970"/>
              <a:buChar char="○"/>
            </a:pPr>
            <a:r>
              <a:rPr lang="en" sz="970"/>
              <a:t>Rider Profiles</a:t>
            </a:r>
            <a:endParaRPr sz="970"/>
          </a:p>
          <a:p>
            <a:pPr indent="-290194" lvl="2" marL="1371600" rtl="0" algn="l">
              <a:lnSpc>
                <a:spcPct val="95000"/>
              </a:lnSpc>
              <a:spcBef>
                <a:spcPts val="0"/>
              </a:spcBef>
              <a:spcAft>
                <a:spcPts val="0"/>
              </a:spcAft>
              <a:buSzPts val="970"/>
              <a:buChar char="■"/>
            </a:pPr>
            <a:r>
              <a:rPr lang="en" sz="970"/>
              <a:t>Name, birthdate, height, weight</a:t>
            </a:r>
            <a:endParaRPr sz="970"/>
          </a:p>
          <a:p>
            <a:pPr indent="-290194" lvl="1" marL="914400" rtl="0" algn="l">
              <a:lnSpc>
                <a:spcPct val="95000"/>
              </a:lnSpc>
              <a:spcBef>
                <a:spcPts val="0"/>
              </a:spcBef>
              <a:spcAft>
                <a:spcPts val="0"/>
              </a:spcAft>
              <a:buSzPts val="970"/>
              <a:buChar char="○"/>
            </a:pPr>
            <a:r>
              <a:rPr lang="en" sz="970">
                <a:highlight>
                  <a:schemeClr val="lt1"/>
                </a:highlight>
              </a:rPr>
              <a:t>Weather</a:t>
            </a:r>
            <a:endParaRPr sz="970">
              <a:highlight>
                <a:schemeClr val="lt1"/>
              </a:highlight>
            </a:endParaRPr>
          </a:p>
          <a:p>
            <a:pPr indent="-290194" lvl="2" marL="1371600" rtl="0" algn="l">
              <a:lnSpc>
                <a:spcPct val="95000"/>
              </a:lnSpc>
              <a:spcBef>
                <a:spcPts val="0"/>
              </a:spcBef>
              <a:spcAft>
                <a:spcPts val="0"/>
              </a:spcAft>
              <a:buSzPts val="970"/>
              <a:buChar char="■"/>
            </a:pPr>
            <a:r>
              <a:rPr lang="en" sz="970">
                <a:highlight>
                  <a:schemeClr val="lt1"/>
                </a:highlight>
              </a:rPr>
              <a:t>Track, date, league, event type, track </a:t>
            </a:r>
            <a:r>
              <a:rPr lang="en" sz="970">
                <a:highlight>
                  <a:schemeClr val="lt1"/>
                </a:highlight>
              </a:rPr>
              <a:t>condition</a:t>
            </a:r>
            <a:r>
              <a:rPr lang="en" sz="970">
                <a:highlight>
                  <a:schemeClr val="lt1"/>
                </a:highlight>
              </a:rPr>
              <a:t>, humidity, track, air temp</a:t>
            </a:r>
            <a:endParaRPr sz="970">
              <a:highlight>
                <a:schemeClr val="lt1"/>
              </a:highlight>
            </a:endParaRPr>
          </a:p>
          <a:p>
            <a:pPr indent="-290194" lvl="1" marL="914400" rtl="0" algn="l">
              <a:lnSpc>
                <a:spcPct val="95000"/>
              </a:lnSpc>
              <a:spcBef>
                <a:spcPts val="0"/>
              </a:spcBef>
              <a:spcAft>
                <a:spcPts val="0"/>
              </a:spcAft>
              <a:buSzPts val="970"/>
              <a:buChar char="○"/>
            </a:pPr>
            <a:r>
              <a:rPr lang="en" sz="970"/>
              <a:t>Lap times for all testing, practices, qualifying, warm ups, and races including:</a:t>
            </a:r>
            <a:endParaRPr sz="970"/>
          </a:p>
          <a:p>
            <a:pPr indent="-290194" lvl="2" marL="1371600" rtl="0" algn="l">
              <a:lnSpc>
                <a:spcPct val="95000"/>
              </a:lnSpc>
              <a:spcBef>
                <a:spcPts val="0"/>
              </a:spcBef>
              <a:spcAft>
                <a:spcPts val="0"/>
              </a:spcAft>
              <a:buSzPts val="970"/>
              <a:buChar char="■"/>
            </a:pPr>
            <a:r>
              <a:rPr lang="en" sz="970"/>
              <a:t>Date, league, session type, track, rider number, finishing position</a:t>
            </a:r>
            <a:endParaRPr sz="970"/>
          </a:p>
          <a:p>
            <a:pPr indent="-290194" lvl="2" marL="1371600" rtl="0" algn="l">
              <a:lnSpc>
                <a:spcPct val="95000"/>
              </a:lnSpc>
              <a:spcBef>
                <a:spcPts val="0"/>
              </a:spcBef>
              <a:spcAft>
                <a:spcPts val="0"/>
              </a:spcAft>
              <a:buSzPts val="970"/>
              <a:buChar char="■"/>
            </a:pPr>
            <a:r>
              <a:rPr lang="en" sz="970"/>
              <a:t>Total laps run, tires used, laps on the tires</a:t>
            </a:r>
            <a:endParaRPr sz="970"/>
          </a:p>
          <a:p>
            <a:pPr indent="-299085" lvl="0" marL="457200" rtl="0" algn="l">
              <a:lnSpc>
                <a:spcPct val="95000"/>
              </a:lnSpc>
              <a:spcBef>
                <a:spcPts val="0"/>
              </a:spcBef>
              <a:spcAft>
                <a:spcPts val="0"/>
              </a:spcAft>
              <a:buSzPts val="1110"/>
              <a:buChar char="●"/>
            </a:pPr>
            <a:r>
              <a:rPr lang="en" sz="1110"/>
              <a:t>Implemented time.sleep function to resolve issue where data wouldn’t be scraped due to website load time</a:t>
            </a:r>
            <a:endParaRPr sz="1110"/>
          </a:p>
          <a:p>
            <a:pPr indent="-299085" lvl="0" marL="457200" rtl="0" algn="l">
              <a:lnSpc>
                <a:spcPct val="95000"/>
              </a:lnSpc>
              <a:spcBef>
                <a:spcPts val="0"/>
              </a:spcBef>
              <a:spcAft>
                <a:spcPts val="0"/>
              </a:spcAft>
              <a:buSzPts val="1110"/>
              <a:buChar char="●"/>
            </a:pPr>
            <a:r>
              <a:rPr lang="en" sz="1110"/>
              <a:t>Implemented Selenium to reach sections of site unreachable by manipulating            the url</a:t>
            </a:r>
            <a:endParaRPr sz="1110"/>
          </a:p>
          <a:p>
            <a:pPr indent="-299085" lvl="0" marL="457200" rtl="0" algn="l">
              <a:lnSpc>
                <a:spcPct val="95000"/>
              </a:lnSpc>
              <a:spcBef>
                <a:spcPts val="0"/>
              </a:spcBef>
              <a:spcAft>
                <a:spcPts val="0"/>
              </a:spcAft>
              <a:buSzPts val="1110"/>
              <a:buChar char="●"/>
            </a:pPr>
            <a:r>
              <a:rPr lang="en" sz="1110"/>
              <a:t>Implemented listdir, mkdir to track files that have already been processed and prevent scraping and parsing the same files multiple times while allowing for the script to be run after each race and ensure that the file trees are as expected</a:t>
            </a:r>
            <a:endParaRPr sz="1110"/>
          </a:p>
          <a:p>
            <a:pPr indent="-299085" lvl="0" marL="457200" rtl="0" algn="l">
              <a:lnSpc>
                <a:spcPct val="95000"/>
              </a:lnSpc>
              <a:spcBef>
                <a:spcPts val="0"/>
              </a:spcBef>
              <a:spcAft>
                <a:spcPts val="0"/>
              </a:spcAft>
              <a:buSzPts val="1110"/>
              <a:buChar char="●"/>
            </a:pPr>
            <a:r>
              <a:rPr lang="en" sz="1110"/>
              <a:t>Investigated using other databases (wikipedia, etc), but motoGP </a:t>
            </a:r>
            <a:r>
              <a:rPr lang="en" sz="1110"/>
              <a:t>provided most complete dataset</a:t>
            </a:r>
            <a:endParaRPr sz="1110"/>
          </a:p>
          <a:p>
            <a:pPr indent="0" lvl="0" marL="0" rtl="0" algn="l">
              <a:lnSpc>
                <a:spcPct val="95000"/>
              </a:lnSpc>
              <a:spcBef>
                <a:spcPts val="1200"/>
              </a:spcBef>
              <a:spcAft>
                <a:spcPts val="1200"/>
              </a:spcAft>
              <a:buSzPts val="770"/>
              <a:buNone/>
            </a:pPr>
            <a:r>
              <a:t/>
            </a:r>
            <a:endParaRPr sz="1110"/>
          </a:p>
        </p:txBody>
      </p:sp>
      <p:pic>
        <p:nvPicPr>
          <p:cNvPr id="94" name="Google Shape;94;p14"/>
          <p:cNvPicPr preferRelativeResize="0"/>
          <p:nvPr/>
        </p:nvPicPr>
        <p:blipFill>
          <a:blip r:embed="rId3">
            <a:alphaModFix/>
          </a:blip>
          <a:stretch>
            <a:fillRect/>
          </a:stretch>
        </p:blipFill>
        <p:spPr>
          <a:xfrm>
            <a:off x="5770350" y="801875"/>
            <a:ext cx="3204500" cy="3452325"/>
          </a:xfrm>
          <a:prstGeom prst="rect">
            <a:avLst/>
          </a:prstGeom>
          <a:noFill/>
          <a:ln>
            <a:noFill/>
          </a:ln>
        </p:spPr>
      </p:pic>
      <p:pic>
        <p:nvPicPr>
          <p:cNvPr id="95" name="Google Shape;95;p14"/>
          <p:cNvPicPr preferRelativeResize="0"/>
          <p:nvPr/>
        </p:nvPicPr>
        <p:blipFill>
          <a:blip r:embed="rId4">
            <a:alphaModFix/>
          </a:blip>
          <a:stretch>
            <a:fillRect/>
          </a:stretch>
        </p:blipFill>
        <p:spPr>
          <a:xfrm>
            <a:off x="2066450" y="685950"/>
            <a:ext cx="3613101" cy="101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a:t>
            </a:r>
            <a:endParaRPr/>
          </a:p>
        </p:txBody>
      </p:sp>
      <p:sp>
        <p:nvSpPr>
          <p:cNvPr id="101" name="Google Shape;101;p15"/>
          <p:cNvSpPr txBox="1"/>
          <p:nvPr>
            <p:ph idx="1" type="body"/>
          </p:nvPr>
        </p:nvSpPr>
        <p:spPr>
          <a:xfrm>
            <a:off x="785900" y="1853850"/>
            <a:ext cx="4271100" cy="2922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Cleaned data using Pandas in Jupyter Notebook</a:t>
            </a:r>
            <a:endParaRPr/>
          </a:p>
          <a:p>
            <a:pPr indent="-298450" lvl="1" marL="914400" rtl="0" algn="l">
              <a:spcBef>
                <a:spcPts val="0"/>
              </a:spcBef>
              <a:spcAft>
                <a:spcPts val="0"/>
              </a:spcAft>
              <a:buSzPts val="1100"/>
              <a:buChar char="○"/>
            </a:pPr>
            <a:r>
              <a:rPr lang="en"/>
              <a:t>Imported csv files into dataframes</a:t>
            </a:r>
            <a:endParaRPr/>
          </a:p>
          <a:p>
            <a:pPr indent="-298450" lvl="1" marL="914400" rtl="0" algn="l">
              <a:spcBef>
                <a:spcPts val="0"/>
              </a:spcBef>
              <a:spcAft>
                <a:spcPts val="0"/>
              </a:spcAft>
              <a:buSzPts val="1100"/>
              <a:buChar char="○"/>
            </a:pPr>
            <a:r>
              <a:rPr lang="en"/>
              <a:t>Removed duplicates and null values</a:t>
            </a:r>
            <a:endParaRPr/>
          </a:p>
          <a:p>
            <a:pPr indent="-298450" lvl="1" marL="914400" rtl="0" algn="l">
              <a:spcBef>
                <a:spcPts val="0"/>
              </a:spcBef>
              <a:spcAft>
                <a:spcPts val="0"/>
              </a:spcAft>
              <a:buSzPts val="1100"/>
              <a:buChar char="○"/>
            </a:pPr>
            <a:r>
              <a:rPr lang="en"/>
              <a:t>Saved to csv</a:t>
            </a:r>
            <a:endParaRPr/>
          </a:p>
          <a:p>
            <a:pPr indent="-299085" lvl="0" marL="457200" rtl="0" algn="l">
              <a:lnSpc>
                <a:spcPct val="95000"/>
              </a:lnSpc>
              <a:spcBef>
                <a:spcPts val="0"/>
              </a:spcBef>
              <a:spcAft>
                <a:spcPts val="0"/>
              </a:spcAft>
              <a:buSzPts val="1110"/>
              <a:buChar char="●"/>
            </a:pPr>
            <a:r>
              <a:rPr lang="en" sz="1110"/>
              <a:t>Parsed .pdf files in PyCharm </a:t>
            </a:r>
            <a:endParaRPr sz="1110"/>
          </a:p>
          <a:p>
            <a:pPr indent="-299085" lvl="1" marL="914400" rtl="0" algn="l">
              <a:lnSpc>
                <a:spcPct val="95000"/>
              </a:lnSpc>
              <a:spcBef>
                <a:spcPts val="0"/>
              </a:spcBef>
              <a:spcAft>
                <a:spcPts val="0"/>
              </a:spcAft>
              <a:buSzPts val="1110"/>
              <a:buChar char="○"/>
            </a:pPr>
            <a:r>
              <a:rPr lang="en" sz="1110"/>
              <a:t>Implemented pdfplumber, fnmatch and regex  to parse pdf files</a:t>
            </a:r>
            <a:endParaRPr/>
          </a:p>
          <a:p>
            <a:pPr indent="0" lvl="0" marL="0" rtl="0" algn="l">
              <a:spcBef>
                <a:spcPts val="1200"/>
              </a:spcBef>
              <a:spcAft>
                <a:spcPts val="1200"/>
              </a:spcAft>
              <a:buNone/>
            </a:pPr>
            <a:r>
              <a:t/>
            </a:r>
            <a:endParaRPr/>
          </a:p>
        </p:txBody>
      </p:sp>
      <p:pic>
        <p:nvPicPr>
          <p:cNvPr id="102" name="Google Shape;102;p15"/>
          <p:cNvPicPr preferRelativeResize="0"/>
          <p:nvPr/>
        </p:nvPicPr>
        <p:blipFill>
          <a:blip r:embed="rId3">
            <a:alphaModFix/>
          </a:blip>
          <a:stretch>
            <a:fillRect/>
          </a:stretch>
        </p:blipFill>
        <p:spPr>
          <a:xfrm>
            <a:off x="5182100" y="1019200"/>
            <a:ext cx="3733200" cy="353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a:t>
            </a:r>
            <a:endParaRPr/>
          </a:p>
        </p:txBody>
      </p:sp>
      <p:sp>
        <p:nvSpPr>
          <p:cNvPr id="108" name="Google Shape;108;p16"/>
          <p:cNvSpPr txBox="1"/>
          <p:nvPr>
            <p:ph idx="1" type="body"/>
          </p:nvPr>
        </p:nvSpPr>
        <p:spPr>
          <a:xfrm>
            <a:off x="110125" y="1853850"/>
            <a:ext cx="5159700" cy="2922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Utilized PGAdmin to load data into final relational database</a:t>
            </a:r>
            <a:endParaRPr/>
          </a:p>
          <a:p>
            <a:pPr indent="-298450" lvl="1" marL="914400" rtl="0" algn="l">
              <a:spcBef>
                <a:spcPts val="0"/>
              </a:spcBef>
              <a:spcAft>
                <a:spcPts val="0"/>
              </a:spcAft>
              <a:buSzPts val="1100"/>
              <a:buChar char="○"/>
            </a:pPr>
            <a:r>
              <a:rPr lang="en"/>
              <a:t>Created tables complete with primary and foreign keys for future analysis</a:t>
            </a:r>
            <a:endParaRPr>
              <a:highlight>
                <a:srgbClr val="FFD966"/>
              </a:highlight>
            </a:endParaRPr>
          </a:p>
          <a:p>
            <a:pPr indent="-298450" lvl="1" marL="914400" rtl="0" algn="l">
              <a:spcBef>
                <a:spcPts val="0"/>
              </a:spcBef>
              <a:spcAft>
                <a:spcPts val="0"/>
              </a:spcAft>
              <a:buSzPts val="1100"/>
              <a:buChar char="○"/>
            </a:pPr>
            <a:r>
              <a:rPr lang="en"/>
              <a:t>Future analysis topics could include:</a:t>
            </a:r>
            <a:endParaRPr/>
          </a:p>
          <a:p>
            <a:pPr indent="-298450" lvl="2" marL="1371600" rtl="0" algn="l">
              <a:spcBef>
                <a:spcPts val="0"/>
              </a:spcBef>
              <a:spcAft>
                <a:spcPts val="0"/>
              </a:spcAft>
              <a:buSzPts val="1100"/>
              <a:buChar char="■"/>
            </a:pPr>
            <a:r>
              <a:rPr lang="en"/>
              <a:t>Which countries produce the most winners?</a:t>
            </a:r>
            <a:endParaRPr/>
          </a:p>
          <a:p>
            <a:pPr indent="-298450" lvl="2" marL="1371600" rtl="0" algn="l">
              <a:spcBef>
                <a:spcPts val="0"/>
              </a:spcBef>
              <a:spcAft>
                <a:spcPts val="0"/>
              </a:spcAft>
              <a:buSzPts val="1100"/>
              <a:buChar char="■"/>
            </a:pPr>
            <a:r>
              <a:rPr lang="en"/>
              <a:t>Do some countries perform better in poor weather conditions?</a:t>
            </a:r>
            <a:endParaRPr/>
          </a:p>
          <a:p>
            <a:pPr indent="-298450" lvl="2" marL="1371600" rtl="0" algn="l">
              <a:spcBef>
                <a:spcPts val="0"/>
              </a:spcBef>
              <a:spcAft>
                <a:spcPts val="0"/>
              </a:spcAft>
              <a:buSzPts val="1100"/>
              <a:buChar char="■"/>
            </a:pPr>
            <a:r>
              <a:rPr lang="en"/>
              <a:t>When are riders in their racing prime?</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Schemas </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58925" y="1995225"/>
            <a:ext cx="4078106" cy="2817600"/>
          </a:xfrm>
          <a:prstGeom prst="rect">
            <a:avLst/>
          </a:prstGeom>
          <a:noFill/>
          <a:ln>
            <a:noFill/>
          </a:ln>
        </p:spPr>
      </p:pic>
      <p:pic>
        <p:nvPicPr>
          <p:cNvPr id="116" name="Google Shape;116;p17"/>
          <p:cNvPicPr preferRelativeResize="0"/>
          <p:nvPr/>
        </p:nvPicPr>
        <p:blipFill>
          <a:blip r:embed="rId4">
            <a:alphaModFix/>
          </a:blip>
          <a:stretch>
            <a:fillRect/>
          </a:stretch>
        </p:blipFill>
        <p:spPr>
          <a:xfrm>
            <a:off x="4572000" y="1995225"/>
            <a:ext cx="3846149" cy="286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2" name="Google Shape;122;p18"/>
          <p:cNvPicPr preferRelativeResize="0"/>
          <p:nvPr/>
        </p:nvPicPr>
        <p:blipFill>
          <a:blip r:embed="rId3">
            <a:alphaModFix/>
          </a:blip>
          <a:stretch>
            <a:fillRect/>
          </a:stretch>
        </p:blipFill>
        <p:spPr>
          <a:xfrm>
            <a:off x="729450" y="1853850"/>
            <a:ext cx="5640288" cy="288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rgbClr val="000000"/>
              </a:buClr>
              <a:buSzPts val="770"/>
              <a:buFont typeface="Arial"/>
              <a:buNone/>
            </a:pPr>
            <a:r>
              <a:rPr lang="en" sz="1110"/>
              <a:t>Sources:</a:t>
            </a:r>
            <a:endParaRPr sz="1110"/>
          </a:p>
          <a:p>
            <a:pPr indent="-299085" lvl="0" marL="457200" rtl="0" algn="l">
              <a:lnSpc>
                <a:spcPct val="95000"/>
              </a:lnSpc>
              <a:spcBef>
                <a:spcPts val="1200"/>
              </a:spcBef>
              <a:spcAft>
                <a:spcPts val="0"/>
              </a:spcAft>
              <a:buSzPts val="1110"/>
              <a:buChar char="●"/>
            </a:pPr>
            <a:r>
              <a:rPr lang="en" sz="1110"/>
              <a:t>motogp.com/en/riders/profile/{first_name}+{last_name}</a:t>
            </a:r>
            <a:endParaRPr sz="1110"/>
          </a:p>
          <a:p>
            <a:pPr indent="-299085" lvl="0" marL="457200" rtl="0" algn="l">
              <a:lnSpc>
                <a:spcPct val="95000"/>
              </a:lnSpc>
              <a:spcBef>
                <a:spcPts val="0"/>
              </a:spcBef>
              <a:spcAft>
                <a:spcPts val="0"/>
              </a:spcAft>
              <a:buSzPts val="1110"/>
              <a:buChar char="●"/>
            </a:pPr>
            <a:r>
              <a:rPr lang="en" sz="1110"/>
              <a:t>motogp.com/en/Results+Statistics/{year}/{country}/{league}</a:t>
            </a:r>
            <a:endParaRPr sz="1110"/>
          </a:p>
          <a:p>
            <a:pPr indent="-299085" lvl="0" marL="457200" rtl="0" algn="l">
              <a:lnSpc>
                <a:spcPct val="95000"/>
              </a:lnSpc>
              <a:spcBef>
                <a:spcPts val="0"/>
              </a:spcBef>
              <a:spcAft>
                <a:spcPts val="0"/>
              </a:spcAft>
              <a:buSzPts val="1110"/>
              <a:buChar char="●"/>
            </a:pPr>
            <a:r>
              <a:rPr lang="en" sz="1110"/>
              <a:t>motogp.com/en/Results+Statistics/{year}/{country}/{league}/{session}/Classification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