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929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/>
              <a:t>(h1-h3)</a:t>
            </a:r>
            <a:r>
              <a:rPr lang="zh-CN" altLang="en-US"/>
              <a:t>上</a:t>
            </a:r>
            <a:r>
              <a:rPr lang="zh-CN" altLang="en-US" dirty="0"/>
              <a:t>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/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/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</a:p>
          <a:p>
            <a:r>
              <a:rPr lang="en-US" altLang="zh-CN" dirty="0"/>
              <a:t>hub-reference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list_example.c</a:t>
            </a:r>
            <a:r>
              <a:rPr lang="en-US" altLang="zh-CN" dirty="0"/>
              <a:t>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C59CDCC-8595-4106-BE17-1CCFBB813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client; H2, H3: servers</a:t>
            </a:r>
            <a:r>
              <a:rPr lang="zh-CN" altLang="en-US" sz="1800" dirty="0"/>
              <a:t>；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server; H2, H3: clients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先构建环形拓扑，验证该拓扑下节点广播会产生数据包环路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12861</TotalTime>
  <Words>547</Words>
  <Application>Microsoft Office PowerPoint</Application>
  <PresentationFormat>全屏显示(4:3)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1310</cp:revision>
  <dcterms:created xsi:type="dcterms:W3CDTF">2017-02-15T05:09:36Z</dcterms:created>
  <dcterms:modified xsi:type="dcterms:W3CDTF">2019-03-20T23:44:38Z</dcterms:modified>
</cp:coreProperties>
</file>