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70" r:id="rId4"/>
    <p:sldId id="277" r:id="rId5"/>
    <p:sldId id="278" r:id="rId6"/>
    <p:sldId id="282" r:id="rId7"/>
    <p:sldId id="283" r:id="rId8"/>
    <p:sldId id="286" r:id="rId9"/>
    <p:sldId id="284" r:id="rId10"/>
    <p:sldId id="285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/>
              <a:t>disable_ipv6.sh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r>
              <a:rPr lang="en-US" altLang="zh-CN" sz="2000" dirty="0"/>
              <a:t>disable_offloading.sh	# </a:t>
            </a:r>
            <a:r>
              <a:rPr lang="zh-CN" altLang="en-US" sz="2000" dirty="0"/>
              <a:t>禁止</a:t>
            </a:r>
            <a:r>
              <a:rPr lang="en-US" altLang="zh-CN" sz="2000" dirty="0"/>
              <a:t>TCP Offloading</a:t>
            </a:r>
          </a:p>
          <a:p>
            <a:r>
              <a:rPr lang="en-US" altLang="zh-CN" sz="2000" dirty="0"/>
              <a:t>hub-reference	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/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/>
              <a:t>main.c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待实现转发函数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/>
              <a:t>packet.c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待实现广播函数</a:t>
            </a:r>
            <a:endParaRPr lang="en-US" altLang="zh-CN" sz="2000" dirty="0"/>
          </a:p>
          <a:p>
            <a:r>
              <a:rPr lang="en-US" altLang="zh-CN" sz="2000" dirty="0" err="1"/>
              <a:t>pthread_example.c</a:t>
            </a:r>
            <a:r>
              <a:rPr lang="en-US" altLang="zh-CN" sz="2000" dirty="0"/>
              <a:t>	# </a:t>
            </a:r>
            <a:r>
              <a:rPr lang="zh-CN" altLang="en-US" sz="2000" dirty="0"/>
              <a:t>多线程、互斥操作例子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7251"/>
              </p:ext>
            </p:extLst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5349"/>
              </p:ext>
            </p:extLst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en-US" altLang="zh-CN" b="1" dirty="0"/>
              <a:t>Key Observation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494852" y="3643248"/>
            <a:ext cx="8439374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地址查询相应转发条目：如果查询到对应条目，则根据相应转发端口转发数据包，并更新访问时间；否则，广播该数据包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更新访问时间</a:t>
            </a:r>
            <a:r>
              <a:rPr lang="zh-CN" altLang="en-US" dirty="0"/>
              <a:t>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224F-7197-4CE2-B6BE-4BAAF9D6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14663</TotalTime>
  <Words>786</Words>
  <Application>Microsoft Office PowerPoint</Application>
  <PresentationFormat>全屏显示(4:3)</PresentationFormat>
  <Paragraphs>171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1406</cp:revision>
  <dcterms:created xsi:type="dcterms:W3CDTF">2017-02-15T05:09:36Z</dcterms:created>
  <dcterms:modified xsi:type="dcterms:W3CDTF">2019-03-27T23:29:36Z</dcterms:modified>
</cp:coreProperties>
</file>