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43"/>
  </p:normalViewPr>
  <p:slideViewPr>
    <p:cSldViewPr snapToGrid="0" snapToObjects="1">
      <p:cViewPr varScale="1">
        <p:scale>
          <a:sx n="76" d="100"/>
          <a:sy n="76" d="100"/>
        </p:scale>
        <p:origin x="216"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C48B4F-F28B-5641-AD4C-288BFE748EDC}" type="datetimeFigureOut">
              <a:rPr lang="en-US" smtClean="0"/>
              <a:t>3/19/18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AFCF33-C3DA-F749-9275-0DEF70BBD0CF}" type="slidenum">
              <a:rPr lang="en-US" smtClean="0"/>
              <a:t>‹#›</a:t>
            </a:fld>
            <a:endParaRPr lang="en-US"/>
          </a:p>
        </p:txBody>
      </p:sp>
    </p:spTree>
    <p:extLst>
      <p:ext uri="{BB962C8B-B14F-4D97-AF65-F5344CB8AC3E}">
        <p14:creationId xmlns:p14="http://schemas.microsoft.com/office/powerpoint/2010/main" val="727601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AFCF33-C3DA-F749-9275-0DEF70BBD0CF}" type="slidenum">
              <a:rPr lang="en-US" smtClean="0"/>
              <a:t>5</a:t>
            </a:fld>
            <a:endParaRPr lang="en-US"/>
          </a:p>
        </p:txBody>
      </p:sp>
    </p:spTree>
    <p:extLst>
      <p:ext uri="{BB962C8B-B14F-4D97-AF65-F5344CB8AC3E}">
        <p14:creationId xmlns:p14="http://schemas.microsoft.com/office/powerpoint/2010/main" val="1030087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9FE0FD-CC78-7342-9535-5EED90BB745F}"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3EEAE-FB30-CC4D-B8D1-06A24A410136}" type="slidenum">
              <a:rPr lang="en-US" smtClean="0"/>
              <a:t>‹#›</a:t>
            </a:fld>
            <a:endParaRPr lang="en-US"/>
          </a:p>
        </p:txBody>
      </p:sp>
    </p:spTree>
    <p:extLst>
      <p:ext uri="{BB962C8B-B14F-4D97-AF65-F5344CB8AC3E}">
        <p14:creationId xmlns:p14="http://schemas.microsoft.com/office/powerpoint/2010/main" val="1451445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9FE0FD-CC78-7342-9535-5EED90BB745F}"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3EEAE-FB30-CC4D-B8D1-06A24A410136}" type="slidenum">
              <a:rPr lang="en-US" smtClean="0"/>
              <a:t>‹#›</a:t>
            </a:fld>
            <a:endParaRPr lang="en-US"/>
          </a:p>
        </p:txBody>
      </p:sp>
    </p:spTree>
    <p:extLst>
      <p:ext uri="{BB962C8B-B14F-4D97-AF65-F5344CB8AC3E}">
        <p14:creationId xmlns:p14="http://schemas.microsoft.com/office/powerpoint/2010/main" val="1126656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9FE0FD-CC78-7342-9535-5EED90BB745F}"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3EEAE-FB30-CC4D-B8D1-06A24A410136}" type="slidenum">
              <a:rPr lang="en-US" smtClean="0"/>
              <a:t>‹#›</a:t>
            </a:fld>
            <a:endParaRPr lang="en-US"/>
          </a:p>
        </p:txBody>
      </p:sp>
    </p:spTree>
    <p:extLst>
      <p:ext uri="{BB962C8B-B14F-4D97-AF65-F5344CB8AC3E}">
        <p14:creationId xmlns:p14="http://schemas.microsoft.com/office/powerpoint/2010/main" val="1352345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9FE0FD-CC78-7342-9535-5EED90BB745F}"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3EEAE-FB30-CC4D-B8D1-06A24A410136}" type="slidenum">
              <a:rPr lang="en-US" smtClean="0"/>
              <a:t>‹#›</a:t>
            </a:fld>
            <a:endParaRPr lang="en-US"/>
          </a:p>
        </p:txBody>
      </p:sp>
    </p:spTree>
    <p:extLst>
      <p:ext uri="{BB962C8B-B14F-4D97-AF65-F5344CB8AC3E}">
        <p14:creationId xmlns:p14="http://schemas.microsoft.com/office/powerpoint/2010/main" val="1181906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9FE0FD-CC78-7342-9535-5EED90BB745F}"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3EEAE-FB30-CC4D-B8D1-06A24A410136}" type="slidenum">
              <a:rPr lang="en-US" smtClean="0"/>
              <a:t>‹#›</a:t>
            </a:fld>
            <a:endParaRPr lang="en-US"/>
          </a:p>
        </p:txBody>
      </p:sp>
    </p:spTree>
    <p:extLst>
      <p:ext uri="{BB962C8B-B14F-4D97-AF65-F5344CB8AC3E}">
        <p14:creationId xmlns:p14="http://schemas.microsoft.com/office/powerpoint/2010/main" val="82995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9FE0FD-CC78-7342-9535-5EED90BB745F}" type="datetimeFigureOut">
              <a:rPr lang="en-US" smtClean="0"/>
              <a:t>3/19/18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3EEAE-FB30-CC4D-B8D1-06A24A410136}" type="slidenum">
              <a:rPr lang="en-US" smtClean="0"/>
              <a:t>‹#›</a:t>
            </a:fld>
            <a:endParaRPr lang="en-US"/>
          </a:p>
        </p:txBody>
      </p:sp>
    </p:spTree>
    <p:extLst>
      <p:ext uri="{BB962C8B-B14F-4D97-AF65-F5344CB8AC3E}">
        <p14:creationId xmlns:p14="http://schemas.microsoft.com/office/powerpoint/2010/main" val="1191725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9FE0FD-CC78-7342-9535-5EED90BB745F}" type="datetimeFigureOut">
              <a:rPr lang="en-US" smtClean="0"/>
              <a:t>3/19/18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03EEAE-FB30-CC4D-B8D1-06A24A410136}" type="slidenum">
              <a:rPr lang="en-US" smtClean="0"/>
              <a:t>‹#›</a:t>
            </a:fld>
            <a:endParaRPr lang="en-US"/>
          </a:p>
        </p:txBody>
      </p:sp>
    </p:spTree>
    <p:extLst>
      <p:ext uri="{BB962C8B-B14F-4D97-AF65-F5344CB8AC3E}">
        <p14:creationId xmlns:p14="http://schemas.microsoft.com/office/powerpoint/2010/main" val="1895431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9FE0FD-CC78-7342-9535-5EED90BB745F}" type="datetimeFigureOut">
              <a:rPr lang="en-US" smtClean="0"/>
              <a:t>3/19/18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03EEAE-FB30-CC4D-B8D1-06A24A410136}" type="slidenum">
              <a:rPr lang="en-US" smtClean="0"/>
              <a:t>‹#›</a:t>
            </a:fld>
            <a:endParaRPr lang="en-US"/>
          </a:p>
        </p:txBody>
      </p:sp>
    </p:spTree>
    <p:extLst>
      <p:ext uri="{BB962C8B-B14F-4D97-AF65-F5344CB8AC3E}">
        <p14:creationId xmlns:p14="http://schemas.microsoft.com/office/powerpoint/2010/main" val="75175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9FE0FD-CC78-7342-9535-5EED90BB745F}" type="datetimeFigureOut">
              <a:rPr lang="en-US" smtClean="0"/>
              <a:t>3/19/18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03EEAE-FB30-CC4D-B8D1-06A24A410136}" type="slidenum">
              <a:rPr lang="en-US" smtClean="0"/>
              <a:t>‹#›</a:t>
            </a:fld>
            <a:endParaRPr lang="en-US"/>
          </a:p>
        </p:txBody>
      </p:sp>
    </p:spTree>
    <p:extLst>
      <p:ext uri="{BB962C8B-B14F-4D97-AF65-F5344CB8AC3E}">
        <p14:creationId xmlns:p14="http://schemas.microsoft.com/office/powerpoint/2010/main" val="1167217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9FE0FD-CC78-7342-9535-5EED90BB745F}" type="datetimeFigureOut">
              <a:rPr lang="en-US" smtClean="0"/>
              <a:t>3/19/18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3EEAE-FB30-CC4D-B8D1-06A24A410136}" type="slidenum">
              <a:rPr lang="en-US" smtClean="0"/>
              <a:t>‹#›</a:t>
            </a:fld>
            <a:endParaRPr lang="en-US"/>
          </a:p>
        </p:txBody>
      </p:sp>
    </p:spTree>
    <p:extLst>
      <p:ext uri="{BB962C8B-B14F-4D97-AF65-F5344CB8AC3E}">
        <p14:creationId xmlns:p14="http://schemas.microsoft.com/office/powerpoint/2010/main" val="164751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9FE0FD-CC78-7342-9535-5EED90BB745F}" type="datetimeFigureOut">
              <a:rPr lang="en-US" smtClean="0"/>
              <a:t>3/19/18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3EEAE-FB30-CC4D-B8D1-06A24A410136}" type="slidenum">
              <a:rPr lang="en-US" smtClean="0"/>
              <a:t>‹#›</a:t>
            </a:fld>
            <a:endParaRPr lang="en-US"/>
          </a:p>
        </p:txBody>
      </p:sp>
    </p:spTree>
    <p:extLst>
      <p:ext uri="{BB962C8B-B14F-4D97-AF65-F5344CB8AC3E}">
        <p14:creationId xmlns:p14="http://schemas.microsoft.com/office/powerpoint/2010/main" val="8762076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9FE0FD-CC78-7342-9535-5EED90BB745F}" type="datetimeFigureOut">
              <a:rPr lang="en-US" smtClean="0"/>
              <a:t>3/19/18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3EEAE-FB30-CC4D-B8D1-06A24A410136}" type="slidenum">
              <a:rPr lang="en-US" smtClean="0"/>
              <a:t>‹#›</a:t>
            </a:fld>
            <a:endParaRPr lang="en-US"/>
          </a:p>
        </p:txBody>
      </p:sp>
    </p:spTree>
    <p:extLst>
      <p:ext uri="{BB962C8B-B14F-4D97-AF65-F5344CB8AC3E}">
        <p14:creationId xmlns:p14="http://schemas.microsoft.com/office/powerpoint/2010/main" val="1370964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Docker</a:t>
            </a:r>
            <a:r>
              <a:rPr lang="en-US" dirty="0" err="1" smtClean="0">
                <a:sym typeface="Wingdings"/>
              </a:rPr>
              <a:t>Dsub</a:t>
            </a:r>
            <a:endParaRPr lang="en-US" dirty="0"/>
          </a:p>
        </p:txBody>
      </p:sp>
      <p:sp>
        <p:nvSpPr>
          <p:cNvPr id="3" name="Subtitle 2"/>
          <p:cNvSpPr>
            <a:spLocks noGrp="1"/>
          </p:cNvSpPr>
          <p:nvPr>
            <p:ph type="subTitle" idx="1"/>
          </p:nvPr>
        </p:nvSpPr>
        <p:spPr/>
        <p:txBody>
          <a:bodyPr/>
          <a:lstStyle/>
          <a:p>
            <a:r>
              <a:rPr lang="en-US" dirty="0" smtClean="0"/>
              <a:t>Kate </a:t>
            </a:r>
            <a:r>
              <a:rPr lang="en-US" dirty="0" err="1" smtClean="0"/>
              <a:t>Tashman</a:t>
            </a:r>
            <a:endParaRPr lang="en-US" dirty="0"/>
          </a:p>
        </p:txBody>
      </p:sp>
    </p:spTree>
    <p:extLst>
      <p:ext uri="{BB962C8B-B14F-4D97-AF65-F5344CB8AC3E}">
        <p14:creationId xmlns:p14="http://schemas.microsoft.com/office/powerpoint/2010/main" val="2050457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 Think about Docker Image</a:t>
            </a:r>
            <a:endParaRPr lang="en-US" dirty="0"/>
          </a:p>
        </p:txBody>
      </p:sp>
      <p:sp>
        <p:nvSpPr>
          <p:cNvPr id="3" name="Content Placeholder 2"/>
          <p:cNvSpPr>
            <a:spLocks noGrp="1"/>
          </p:cNvSpPr>
          <p:nvPr>
            <p:ph idx="1"/>
          </p:nvPr>
        </p:nvSpPr>
        <p:spPr/>
        <p:txBody>
          <a:bodyPr/>
          <a:lstStyle/>
          <a:p>
            <a:r>
              <a:rPr lang="en-US" dirty="0" smtClean="0"/>
              <a:t>Think of all of the programs, software, files you want to have on your virtual machine when you start it up</a:t>
            </a:r>
          </a:p>
          <a:p>
            <a:pPr lvl="1"/>
            <a:r>
              <a:rPr lang="en-US" dirty="0" smtClean="0"/>
              <a:t>In my case: started from Anaconda environment added Perl, Plink, </a:t>
            </a:r>
            <a:r>
              <a:rPr lang="en-US" dirty="0" err="1" smtClean="0"/>
              <a:t>vcftools</a:t>
            </a:r>
            <a:r>
              <a:rPr lang="en-US" dirty="0" smtClean="0"/>
              <a:t>, </a:t>
            </a:r>
            <a:r>
              <a:rPr lang="en-US" dirty="0" err="1" smtClean="0"/>
              <a:t>liftOver</a:t>
            </a:r>
            <a:r>
              <a:rPr lang="en-US" dirty="0" smtClean="0"/>
              <a:t> tool, chain file, sites file</a:t>
            </a:r>
          </a:p>
          <a:p>
            <a:pPr lvl="1"/>
            <a:r>
              <a:rPr lang="en-US" dirty="0" smtClean="0"/>
              <a:t>Don</a:t>
            </a:r>
            <a:r>
              <a:rPr lang="mr-IN" dirty="0" smtClean="0"/>
              <a:t>’</a:t>
            </a:r>
            <a:r>
              <a:rPr lang="en-US" dirty="0" smtClean="0"/>
              <a:t>t add unnecessary things</a:t>
            </a:r>
          </a:p>
          <a:p>
            <a:r>
              <a:rPr lang="en-US" dirty="0" smtClean="0"/>
              <a:t>For </a:t>
            </a:r>
            <a:r>
              <a:rPr lang="en-US" dirty="0" err="1" smtClean="0"/>
              <a:t>dsub</a:t>
            </a:r>
            <a:r>
              <a:rPr lang="en-US" dirty="0" smtClean="0"/>
              <a:t> in particular: good to have files you use every time for an analysis in your </a:t>
            </a:r>
            <a:r>
              <a:rPr lang="en-US" dirty="0"/>
              <a:t>D</a:t>
            </a:r>
            <a:r>
              <a:rPr lang="en-US" dirty="0" smtClean="0"/>
              <a:t>ocker image to prevent egress charges</a:t>
            </a:r>
          </a:p>
          <a:p>
            <a:endParaRPr lang="en-US" dirty="0"/>
          </a:p>
        </p:txBody>
      </p:sp>
    </p:spTree>
    <p:extLst>
      <p:ext uri="{BB962C8B-B14F-4D97-AF65-F5344CB8AC3E}">
        <p14:creationId xmlns:p14="http://schemas.microsoft.com/office/powerpoint/2010/main" val="1017917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1b: Create Docker Image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Start from some base </a:t>
            </a:r>
            <a:r>
              <a:rPr lang="en-US" dirty="0"/>
              <a:t>D</a:t>
            </a:r>
            <a:r>
              <a:rPr lang="en-US" dirty="0" smtClean="0"/>
              <a:t>ocker image and build from there</a:t>
            </a:r>
          </a:p>
          <a:p>
            <a:pPr lvl="1"/>
            <a:r>
              <a:rPr lang="en-US" dirty="0" smtClean="0"/>
              <a:t>FROM </a:t>
            </a:r>
            <a:r>
              <a:rPr lang="en-US" dirty="0" err="1" smtClean="0"/>
              <a:t>continuumio</a:t>
            </a:r>
            <a:r>
              <a:rPr lang="en-US" dirty="0" smtClean="0"/>
              <a:t>/anaconda</a:t>
            </a:r>
          </a:p>
          <a:p>
            <a:pPr lvl="1"/>
            <a:r>
              <a:rPr lang="en-US" dirty="0" smtClean="0"/>
              <a:t>Can only have one FROM command, or else it just takes the most recent one it sees</a:t>
            </a:r>
          </a:p>
          <a:p>
            <a:r>
              <a:rPr lang="en-US" dirty="0" smtClean="0"/>
              <a:t>The three commands I needed for my </a:t>
            </a:r>
            <a:r>
              <a:rPr lang="en-US" dirty="0"/>
              <a:t>D</a:t>
            </a:r>
            <a:r>
              <a:rPr lang="en-US" dirty="0" smtClean="0"/>
              <a:t>ocker image:</a:t>
            </a:r>
          </a:p>
          <a:p>
            <a:pPr marL="685800" lvl="2">
              <a:spcBef>
                <a:spcPts val="1000"/>
              </a:spcBef>
            </a:pPr>
            <a:r>
              <a:rPr lang="en-US" dirty="0" smtClean="0"/>
              <a:t>RUN, WORKDIR, ENV</a:t>
            </a:r>
          </a:p>
          <a:p>
            <a:pPr marL="685800" lvl="2">
              <a:spcBef>
                <a:spcPts val="1000"/>
              </a:spcBef>
            </a:pPr>
            <a:r>
              <a:rPr lang="en-US" dirty="0" smtClean="0"/>
              <a:t>Many many more which are useful, ADD, COPY, ONBUILD </a:t>
            </a:r>
            <a:r>
              <a:rPr lang="en-US" dirty="0" smtClean="0">
                <a:sym typeface="Wingdings"/>
              </a:rPr>
              <a:t>Docker website very helpful</a:t>
            </a:r>
            <a:endParaRPr lang="en-US" dirty="0" smtClean="0"/>
          </a:p>
          <a:p>
            <a:pPr marL="228600" lvl="1">
              <a:spcBef>
                <a:spcPts val="1000"/>
              </a:spcBef>
            </a:pPr>
            <a:r>
              <a:rPr lang="en-US" sz="2800" dirty="0" smtClean="0"/>
              <a:t>General tips:</a:t>
            </a:r>
          </a:p>
          <a:p>
            <a:pPr lvl="1"/>
            <a:r>
              <a:rPr lang="en-US" dirty="0" smtClean="0"/>
              <a:t>Want the fewest number of RUN commands as possible to reduce the number of layers of your Docker image which can speed up the build time and reduce the size of your image</a:t>
            </a:r>
          </a:p>
          <a:p>
            <a:pPr lvl="1"/>
            <a:r>
              <a:rPr lang="en-US" dirty="0" err="1" smtClean="0"/>
              <a:t>So.many.dockers</a:t>
            </a:r>
            <a:r>
              <a:rPr lang="en-US" dirty="0" smtClean="0"/>
              <a:t>. </a:t>
            </a:r>
          </a:p>
          <a:p>
            <a:pPr lvl="2"/>
            <a:r>
              <a:rPr lang="en-US" dirty="0" smtClean="0"/>
              <a:t>Really, there are so many </a:t>
            </a:r>
            <a:r>
              <a:rPr lang="en-US" dirty="0"/>
              <a:t>D</a:t>
            </a:r>
            <a:r>
              <a:rPr lang="en-US" dirty="0" smtClean="0"/>
              <a:t>ocker images out there for you to peruse and look at/use if they have everything you need</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724842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Building/tagging/pushing image</a:t>
            </a:r>
            <a:endParaRPr lang="en-US" dirty="0"/>
          </a:p>
        </p:txBody>
      </p:sp>
      <p:sp>
        <p:nvSpPr>
          <p:cNvPr id="3" name="Content Placeholder 2"/>
          <p:cNvSpPr>
            <a:spLocks noGrp="1"/>
          </p:cNvSpPr>
          <p:nvPr>
            <p:ph idx="1"/>
          </p:nvPr>
        </p:nvSpPr>
        <p:spPr/>
        <p:txBody>
          <a:bodyPr/>
          <a:lstStyle/>
          <a:p>
            <a:r>
              <a:rPr lang="en-US" dirty="0" smtClean="0"/>
              <a:t>Build your image!</a:t>
            </a:r>
          </a:p>
          <a:p>
            <a:pPr lvl="1"/>
            <a:r>
              <a:rPr lang="en-US" dirty="0" err="1"/>
              <a:t>d</a:t>
            </a:r>
            <a:r>
              <a:rPr lang="en-US" dirty="0" err="1" smtClean="0"/>
              <a:t>ocker</a:t>
            </a:r>
            <a:r>
              <a:rPr lang="en-US" dirty="0" smtClean="0"/>
              <a:t> build </a:t>
            </a:r>
            <a:r>
              <a:rPr lang="mr-IN" dirty="0" smtClean="0"/>
              <a:t>–</a:t>
            </a:r>
            <a:r>
              <a:rPr lang="en-US" dirty="0" smtClean="0"/>
              <a:t>f /path/to/</a:t>
            </a:r>
            <a:r>
              <a:rPr lang="en-US" dirty="0" err="1" smtClean="0"/>
              <a:t>dockerfile</a:t>
            </a:r>
            <a:r>
              <a:rPr lang="en-US" dirty="0" smtClean="0"/>
              <a:t> </a:t>
            </a:r>
            <a:r>
              <a:rPr lang="mr-IN" dirty="0" smtClean="0"/>
              <a:t>–</a:t>
            </a:r>
            <a:r>
              <a:rPr lang="en-US" dirty="0" smtClean="0"/>
              <a:t>t </a:t>
            </a:r>
            <a:r>
              <a:rPr lang="en-US" dirty="0" err="1" smtClean="0"/>
              <a:t>name_of_image</a:t>
            </a:r>
            <a:r>
              <a:rPr lang="en-US" dirty="0" smtClean="0"/>
              <a:t>.</a:t>
            </a:r>
          </a:p>
          <a:p>
            <a:r>
              <a:rPr lang="en-US" dirty="0" smtClean="0"/>
              <a:t>Tag your image</a:t>
            </a:r>
          </a:p>
          <a:p>
            <a:pPr lvl="1"/>
            <a:r>
              <a:rPr lang="en-US" dirty="0" smtClean="0"/>
              <a:t>Create a Docker account</a:t>
            </a:r>
          </a:p>
          <a:p>
            <a:pPr lvl="1"/>
            <a:r>
              <a:rPr lang="en-US" dirty="0" smtClean="0"/>
              <a:t>Login to your Docker account from terminal </a:t>
            </a:r>
          </a:p>
          <a:p>
            <a:pPr lvl="1"/>
            <a:r>
              <a:rPr lang="en-US" dirty="0" smtClean="0"/>
              <a:t>Go to where your </a:t>
            </a:r>
            <a:r>
              <a:rPr lang="en-US" dirty="0" err="1" smtClean="0"/>
              <a:t>Dockerfile</a:t>
            </a:r>
            <a:r>
              <a:rPr lang="en-US" dirty="0" smtClean="0"/>
              <a:t> is</a:t>
            </a:r>
          </a:p>
          <a:p>
            <a:pPr lvl="1"/>
            <a:r>
              <a:rPr lang="en-US" dirty="0" err="1" smtClean="0"/>
              <a:t>docker</a:t>
            </a:r>
            <a:r>
              <a:rPr lang="en-US" dirty="0" smtClean="0"/>
              <a:t> tag </a:t>
            </a:r>
            <a:r>
              <a:rPr lang="en-US" dirty="0" err="1" smtClean="0"/>
              <a:t>imageID</a:t>
            </a:r>
            <a:r>
              <a:rPr lang="en-US" dirty="0" smtClean="0"/>
              <a:t> username/</a:t>
            </a:r>
            <a:r>
              <a:rPr lang="en-US" dirty="0" err="1" smtClean="0"/>
              <a:t>imagename:tag</a:t>
            </a:r>
            <a:endParaRPr lang="en-US" dirty="0" smtClean="0"/>
          </a:p>
          <a:p>
            <a:r>
              <a:rPr lang="en-US" dirty="0" smtClean="0"/>
              <a:t>Push your image to </a:t>
            </a:r>
            <a:r>
              <a:rPr lang="en-US" dirty="0" err="1" smtClean="0"/>
              <a:t>Dockerhub</a:t>
            </a:r>
            <a:endParaRPr lang="en-US" dirty="0" smtClean="0"/>
          </a:p>
          <a:p>
            <a:pPr lvl="1"/>
            <a:r>
              <a:rPr lang="en-US" dirty="0" err="1"/>
              <a:t>d</a:t>
            </a:r>
            <a:r>
              <a:rPr lang="en-US" dirty="0" err="1" smtClean="0"/>
              <a:t>ocker</a:t>
            </a:r>
            <a:r>
              <a:rPr lang="en-US" dirty="0" smtClean="0"/>
              <a:t> push username/</a:t>
            </a:r>
            <a:r>
              <a:rPr lang="en-US" dirty="0" err="1" smtClean="0"/>
              <a:t>imagename:tag</a:t>
            </a:r>
            <a:endParaRPr lang="en-US" dirty="0" smtClean="0"/>
          </a:p>
          <a:p>
            <a:pPr lvl="1"/>
            <a:endParaRPr lang="en-US" dirty="0" smtClean="0"/>
          </a:p>
          <a:p>
            <a:pPr lvl="1"/>
            <a:endParaRPr lang="en-US" dirty="0" smtClean="0"/>
          </a:p>
          <a:p>
            <a:endParaRPr lang="en-US" dirty="0" smtClean="0"/>
          </a:p>
          <a:p>
            <a:endParaRPr lang="en-US" dirty="0"/>
          </a:p>
        </p:txBody>
      </p:sp>
    </p:spTree>
    <p:extLst>
      <p:ext uri="{BB962C8B-B14F-4D97-AF65-F5344CB8AC3E}">
        <p14:creationId xmlns:p14="http://schemas.microsoft.com/office/powerpoint/2010/main" val="913597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Integrating with </a:t>
            </a:r>
            <a:r>
              <a:rPr lang="en-US" dirty="0" err="1" smtClean="0"/>
              <a:t>dsub</a:t>
            </a:r>
            <a:endParaRPr lang="en-US" dirty="0"/>
          </a:p>
        </p:txBody>
      </p:sp>
      <p:sp>
        <p:nvSpPr>
          <p:cNvPr id="9" name="Content Placeholder 8"/>
          <p:cNvSpPr>
            <a:spLocks noGrp="1"/>
          </p:cNvSpPr>
          <p:nvPr>
            <p:ph idx="1"/>
          </p:nvPr>
        </p:nvSpPr>
        <p:spPr/>
        <p:txBody>
          <a:bodyPr/>
          <a:lstStyle/>
          <a:p>
            <a:r>
              <a:rPr lang="en-US" dirty="0" smtClean="0"/>
              <a:t>Need analysis script you’ll be running, need task file and need submission script for </a:t>
            </a:r>
            <a:r>
              <a:rPr lang="en-US" dirty="0" err="1" smtClean="0"/>
              <a:t>dsub</a:t>
            </a:r>
            <a:endParaRPr lang="en-US" dirty="0" smtClean="0"/>
          </a:p>
          <a:p>
            <a:r>
              <a:rPr lang="en-US" dirty="0" smtClean="0"/>
              <a:t>Submission script:</a:t>
            </a:r>
          </a:p>
          <a:p>
            <a:pPr lvl="1"/>
            <a:endParaRPr lang="en-US" dirty="0"/>
          </a:p>
          <a:p>
            <a:endParaRPr lang="en-US" dirty="0" smtClean="0"/>
          </a:p>
          <a:p>
            <a:endParaRPr lang="en-US" dirty="0"/>
          </a:p>
          <a:p>
            <a:endParaRPr lang="en-US" dirty="0" smtClean="0"/>
          </a:p>
          <a:p>
            <a:r>
              <a:rPr lang="en-US" dirty="0" smtClean="0"/>
              <a:t>Task file:</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7387" y="3189011"/>
            <a:ext cx="7195131" cy="2063233"/>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787" y="5663406"/>
            <a:ext cx="10058400" cy="513557"/>
          </a:xfrm>
          <a:prstGeom prst="rect">
            <a:avLst/>
          </a:prstGeom>
        </p:spPr>
      </p:pic>
    </p:spTree>
    <p:extLst>
      <p:ext uri="{BB962C8B-B14F-4D97-AF65-F5344CB8AC3E}">
        <p14:creationId xmlns:p14="http://schemas.microsoft.com/office/powerpoint/2010/main" val="617024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Submit and monitor </a:t>
            </a:r>
            <a:r>
              <a:rPr lang="en-US" dirty="0" err="1" smtClean="0"/>
              <a:t>dsub</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2200" y="1874044"/>
            <a:ext cx="10007600" cy="151130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200" y="3568700"/>
            <a:ext cx="10058400" cy="84232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2200" y="4549935"/>
            <a:ext cx="9474200" cy="825500"/>
          </a:xfrm>
          <a:prstGeom prst="rect">
            <a:avLst/>
          </a:prstGeom>
        </p:spPr>
      </p:pic>
      <p:sp>
        <p:nvSpPr>
          <p:cNvPr id="9" name="TextBox 8"/>
          <p:cNvSpPr txBox="1"/>
          <p:nvPr/>
        </p:nvSpPr>
        <p:spPr>
          <a:xfrm>
            <a:off x="1092201" y="5514341"/>
            <a:ext cx="5034678" cy="375258"/>
          </a:xfrm>
          <a:prstGeom prst="rect">
            <a:avLst/>
          </a:prstGeom>
          <a:noFill/>
        </p:spPr>
        <p:txBody>
          <a:bodyPr wrap="square" rtlCol="0">
            <a:spAutoFit/>
          </a:bodyPr>
          <a:lstStyle/>
          <a:p>
            <a:r>
              <a:rPr lang="en-US" dirty="0" smtClean="0"/>
              <a:t>Done! Check your Google bucket for results!</a:t>
            </a:r>
            <a:endParaRPr lang="en-US" dirty="0"/>
          </a:p>
        </p:txBody>
      </p:sp>
    </p:spTree>
    <p:extLst>
      <p:ext uri="{BB962C8B-B14F-4D97-AF65-F5344CB8AC3E}">
        <p14:creationId xmlns:p14="http://schemas.microsoft.com/office/powerpoint/2010/main" val="364442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1529</TotalTime>
  <Words>313</Words>
  <Application>Microsoft Macintosh PowerPoint</Application>
  <PresentationFormat>Widescreen</PresentationFormat>
  <Paragraphs>42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Calibri Light</vt:lpstr>
      <vt:lpstr>Mangal</vt:lpstr>
      <vt:lpstr>Wingdings</vt:lpstr>
      <vt:lpstr>Arial</vt:lpstr>
      <vt:lpstr>Office Theme</vt:lpstr>
      <vt:lpstr>DockerDsub</vt:lpstr>
      <vt:lpstr>Step 1a: Think about Docker Image</vt:lpstr>
      <vt:lpstr>Step 1b: Create Docker Image</vt:lpstr>
      <vt:lpstr>Step 2: Building/tagging/pushing image</vt:lpstr>
      <vt:lpstr>Step 3: Integrating with dsub</vt:lpstr>
      <vt:lpstr>Step 4: Submit and monitor dsub</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DockerDsub</dc:title>
  <dc:creator>Microsoft Office User</dc:creator>
  <cp:lastModifiedBy>Microsoft Office User</cp:lastModifiedBy>
  <cp:revision>10</cp:revision>
  <dcterms:created xsi:type="dcterms:W3CDTF">2018-03-19T18:06:15Z</dcterms:created>
  <dcterms:modified xsi:type="dcterms:W3CDTF">2018-03-20T19:35:28Z</dcterms:modified>
</cp:coreProperties>
</file>