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96c5c59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96c5c59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6c5c59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6c5c59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96c5c59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96c5c59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96c5c59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96c5c59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6c5c59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6c5c59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60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</a:t>
            </a:r>
            <a:r>
              <a:rPr lang="es-419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orientada a objetos 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82925"/>
            <a:ext cx="90144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Grupo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Integrantes:</a:t>
            </a:r>
            <a:endParaRPr sz="1800">
              <a:solidFill>
                <a:schemeClr val="dk1"/>
              </a:solidFill>
            </a:endParaRPr>
          </a:p>
          <a:p>
            <a:pPr indent="-228600" lvl="0" marL="2514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●</a:t>
            </a:r>
            <a:r>
              <a:rPr lang="es-419" sz="700">
                <a:solidFill>
                  <a:schemeClr val="dk2"/>
                </a:solidFill>
              </a:rPr>
              <a:t>  	</a:t>
            </a:r>
            <a:r>
              <a:rPr lang="es-419" sz="1300">
                <a:solidFill>
                  <a:schemeClr val="dk2"/>
                </a:solidFill>
              </a:rPr>
              <a:t>Mauro Limachi Prieto</a:t>
            </a:r>
            <a:endParaRPr sz="1300">
              <a:solidFill>
                <a:schemeClr val="dk2"/>
              </a:solidFill>
            </a:endParaRPr>
          </a:p>
          <a:p>
            <a:pPr indent="-228600" lvl="0" marL="2514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●</a:t>
            </a:r>
            <a:r>
              <a:rPr lang="es-419" sz="700">
                <a:solidFill>
                  <a:schemeClr val="dk2"/>
                </a:solidFill>
              </a:rPr>
              <a:t>  	</a:t>
            </a:r>
            <a:r>
              <a:rPr lang="es-419" sz="1300">
                <a:solidFill>
                  <a:schemeClr val="dk2"/>
                </a:solidFill>
              </a:rPr>
              <a:t>Adrian Lozano Jimenez</a:t>
            </a:r>
            <a:endParaRPr sz="1300">
              <a:solidFill>
                <a:schemeClr val="dk2"/>
              </a:solidFill>
            </a:endParaRPr>
          </a:p>
          <a:p>
            <a:pPr indent="-228600" lvl="0" marL="2514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●</a:t>
            </a:r>
            <a:r>
              <a:rPr lang="es-419" sz="700">
                <a:solidFill>
                  <a:schemeClr val="dk2"/>
                </a:solidFill>
              </a:rPr>
              <a:t>  	</a:t>
            </a:r>
            <a:r>
              <a:rPr lang="es-419" sz="1300">
                <a:solidFill>
                  <a:schemeClr val="dk2"/>
                </a:solidFill>
              </a:rPr>
              <a:t>Piero Amilcar Guere Arzapalo</a:t>
            </a:r>
            <a:endParaRPr sz="1300">
              <a:solidFill>
                <a:schemeClr val="dk2"/>
              </a:solidFill>
            </a:endParaRPr>
          </a:p>
          <a:p>
            <a:pPr indent="-228600" lvl="0" marL="25146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●</a:t>
            </a:r>
            <a:r>
              <a:rPr lang="es-419" sz="700">
                <a:solidFill>
                  <a:schemeClr val="dk2"/>
                </a:solidFill>
              </a:rPr>
              <a:t>  	</a:t>
            </a:r>
            <a:r>
              <a:rPr lang="es-419" sz="1300">
                <a:solidFill>
                  <a:schemeClr val="dk2"/>
                </a:solidFill>
              </a:rPr>
              <a:t>Favio Jarek Robles Cespedes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950" y="126225"/>
            <a:ext cx="2578451" cy="13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462800"/>
            <a:ext cx="8520600" cy="14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2"/>
                </a:solidFill>
              </a:rPr>
              <a:t> </a:t>
            </a:r>
            <a:r>
              <a:rPr b="1" lang="es-419" sz="1600"/>
              <a:t>Nombre del Proyecto:</a:t>
            </a:r>
            <a:endParaRPr b="1" sz="1600"/>
          </a:p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Sistema de vuelos internacionales para búsqueda de promociones de viaje y estadía.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“ATERRIZA”</a:t>
            </a:r>
            <a:endParaRPr i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0" y="1924700"/>
            <a:ext cx="3860906" cy="27146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280000" dist="15240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710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71000" y="1632925"/>
            <a:ext cx="4449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La recepción de las líneas aéreas suelen ser tediosas a la hora de la espera de atención al cliente.Muchas personas suelen preguntar personalmente los vuelos y alojamiento , generando una congestión en las colas haciendo demorar la atención de los demás clientes. Esto lleva a buscar una solución al problema para agilizar la búsqueda de los clientes a la hora de consultar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125" y="1170125"/>
            <a:ext cx="3874476" cy="290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04875" y="288725"/>
            <a:ext cx="8109600" cy="16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48900" y="410375"/>
            <a:ext cx="78462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Objetivo principal: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   		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-Implementar un programa que de la facilidad de buscar mejores opciones de viaje para la                      	 comodidad del cliente a un precio accesible.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    		Objetivos específicos: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>
                <a:solidFill>
                  <a:schemeClr val="dk1"/>
                </a:solidFill>
              </a:rPr>
              <a:t>Diseñar un filtro de categorías para una mejor búsqueda de destinos.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>
                <a:solidFill>
                  <a:schemeClr val="dk1"/>
                </a:solidFill>
              </a:rPr>
              <a:t>Implementar un programa de reserva los asientos de viajes y valoración del cliente.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>
                <a:solidFill>
                  <a:schemeClr val="dk1"/>
                </a:solidFill>
              </a:rPr>
              <a:t>Implementar un registro de clientes en la base de datos.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   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Implementar una funcionalidad que permita la reserva del cliente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483825" y="624475"/>
            <a:ext cx="8520600" cy="3944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4475" y="98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Alcance:</a:t>
            </a:r>
            <a:endParaRPr b="1"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 sz="1400">
                <a:solidFill>
                  <a:schemeClr val="dk1"/>
                </a:solidFill>
              </a:rPr>
              <a:t>El sistema contará con una interfaz de visualización de destinos posibles.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 sz="1400">
                <a:solidFill>
                  <a:schemeClr val="dk1"/>
                </a:solidFill>
              </a:rPr>
              <a:t>El sistema contará con una función para reservar vuelos.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    </a:t>
            </a:r>
            <a:r>
              <a:rPr lang="es-419" sz="1400">
                <a:solidFill>
                  <a:schemeClr val="dk1"/>
                </a:solidFill>
              </a:rPr>
              <a:t>El sistema contará con una interfaz de asientos de vuelos.(avion-asientos)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    </a:t>
            </a:r>
            <a:r>
              <a:rPr lang="es-419" sz="1400">
                <a:solidFill>
                  <a:schemeClr val="dk1"/>
                </a:solidFill>
              </a:rPr>
              <a:t>El sistema permitirá registrar a nuevos usuarios. 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	</a:t>
            </a:r>
            <a:r>
              <a:rPr lang="es-419" sz="1400">
                <a:solidFill>
                  <a:schemeClr val="dk1"/>
                </a:solidFill>
              </a:rPr>
              <a:t>No cuenta con sitio web.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●</a:t>
            </a:r>
            <a:r>
              <a:rPr lang="es-419" sz="1100">
                <a:solidFill>
                  <a:schemeClr val="dk1"/>
                </a:solidFill>
              </a:rPr>
              <a:t>       </a:t>
            </a:r>
            <a:r>
              <a:rPr lang="es-419" sz="1400">
                <a:solidFill>
                  <a:schemeClr val="dk1"/>
                </a:solidFill>
              </a:rPr>
              <a:t>No es una app de compra directa con las aerolíneas.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483825" y="624475"/>
            <a:ext cx="8520600" cy="3944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3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>
                <a:solidFill>
                  <a:schemeClr val="dk1"/>
                </a:solidFill>
              </a:rPr>
              <a:t>Requerimientos: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la creación de cuentas con un nombre de usuario y contraseña.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que el usuario reserve su vuelo y promoción deseado.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registrar cada reserva de vuelo y promoción del cliente en la base de datos.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la división de categorías de vuelos disponibles (turista-vip-ejecutivo) para una mejor búsqueda con opción de filtro de precios.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la funcionalidad de ingresar un cupón de descuento.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	</a:t>
            </a:r>
            <a:r>
              <a:rPr b="1" lang="es-419" sz="1000">
                <a:solidFill>
                  <a:schemeClr val="dk1"/>
                </a:solidFill>
              </a:rPr>
              <a:t>El sistema hará posible la visualización de promociones de viaje y estadía.</a:t>
            </a:r>
            <a:endParaRPr b="1" sz="1000">
              <a:solidFill>
                <a:schemeClr val="dk1"/>
              </a:solidFill>
            </a:endParaRPr>
          </a:p>
          <a:p>
            <a:pPr indent="-2286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●</a:t>
            </a:r>
            <a:r>
              <a:rPr lang="es-419" sz="700">
                <a:solidFill>
                  <a:schemeClr val="dk1"/>
                </a:solidFill>
              </a:rPr>
              <a:t>       </a:t>
            </a:r>
            <a:r>
              <a:rPr b="1" lang="es-419" sz="1000">
                <a:solidFill>
                  <a:schemeClr val="dk1"/>
                </a:solidFill>
              </a:rPr>
              <a:t>El sistema dispondrá de una opción para que el usuario pueda valorar el servicio brindado.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