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D7D31"/>
    <a:srgbClr val="F4B284"/>
    <a:srgbClr val="FFFFFF"/>
    <a:srgbClr val="FFA5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7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4B3C6-463D-4B1B-B9EE-9C0DB2D9B2F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67D3-3D6D-4FEE-A445-189EC1F810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60657"/>
            <a:ext cx="9829802" cy="392540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564796" y="195083"/>
            <a:ext cx="4446105" cy="397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rgbClr val="002060"/>
                </a:solidFill>
              </a:rPr>
              <a:t>http://&lt;HostIP&gt;:&lt;PortIP&gt;/game/&lt;game_id&gt;</a:t>
            </a:r>
            <a:endParaRPr lang="en-US" sz="150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761406" y="1105229"/>
            <a:ext cx="1767840" cy="572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rgbClr val="008000"/>
                </a:solidFill>
              </a:rPr>
              <a:t>Aktuelles Game wird zurückgesetzt</a:t>
            </a:r>
            <a:endParaRPr lang="en-US" sz="1500">
              <a:solidFill>
                <a:srgbClr val="008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856522" y="1063625"/>
            <a:ext cx="1767840" cy="572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rgbClr val="ED7D31"/>
                </a:solidFill>
              </a:rPr>
              <a:t>Neues Game in </a:t>
            </a:r>
          </a:p>
          <a:p>
            <a:pPr algn="ctr"/>
            <a:r>
              <a:rPr lang="de-DE" sz="1500">
                <a:solidFill>
                  <a:srgbClr val="ED7D31"/>
                </a:solidFill>
              </a:rPr>
              <a:t>DB erzeugen</a:t>
            </a:r>
            <a:endParaRPr lang="en-US" sz="1500">
              <a:solidFill>
                <a:srgbClr val="ED7D3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231924" y="1063625"/>
            <a:ext cx="2525862" cy="572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rgbClr val="FF0000"/>
                </a:solidFill>
              </a:rPr>
              <a:t>Aktuelle beste Score</a:t>
            </a:r>
          </a:p>
          <a:p>
            <a:pPr algn="ctr"/>
            <a:r>
              <a:rPr lang="de-DE" sz="1500">
                <a:solidFill>
                  <a:srgbClr val="FF0000"/>
                </a:solidFill>
              </a:rPr>
              <a:t>von allen beendeten Spielen</a:t>
            </a:r>
            <a:endParaRPr lang="en-US" sz="1500">
              <a:solidFill>
                <a:srgbClr val="FF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951638" y="1607295"/>
            <a:ext cx="421088" cy="572825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4154889" y="5986063"/>
            <a:ext cx="4324182" cy="392650"/>
            <a:chOff x="4021707" y="5950917"/>
            <a:chExt cx="4324182" cy="392650"/>
          </a:xfrm>
        </p:grpSpPr>
        <p:sp>
          <p:nvSpPr>
            <p:cNvPr id="26" name="Rechteck 25"/>
            <p:cNvSpPr/>
            <p:nvPr/>
          </p:nvSpPr>
          <p:spPr>
            <a:xfrm>
              <a:off x="4415958" y="5950917"/>
              <a:ext cx="1767840" cy="392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500">
                  <a:solidFill>
                    <a:srgbClr val="0000FF"/>
                  </a:solidFill>
                </a:rPr>
                <a:t>Spieler ist dran</a:t>
              </a:r>
              <a:endParaRPr lang="en-US" sz="1500">
                <a:solidFill>
                  <a:srgbClr val="0000FF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021707" y="5950917"/>
              <a:ext cx="394251" cy="3926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008000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6578049" y="5950917"/>
              <a:ext cx="1767840" cy="392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500">
                  <a:solidFill>
                    <a:srgbClr val="ED7D31"/>
                  </a:solidFill>
                </a:rPr>
                <a:t>Anderer Spieler</a:t>
              </a:r>
              <a:endParaRPr lang="en-US" sz="1500">
                <a:solidFill>
                  <a:srgbClr val="ED7D3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6183798" y="5950917"/>
              <a:ext cx="394251" cy="392650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008000"/>
                </a:solidFill>
              </a:endParaRPr>
            </a:p>
          </p:txBody>
        </p:sp>
      </p:grpSp>
      <p:sp>
        <p:nvSpPr>
          <p:cNvPr id="35" name="Rechteck 34"/>
          <p:cNvSpPr/>
          <p:nvPr/>
        </p:nvSpPr>
        <p:spPr>
          <a:xfrm>
            <a:off x="9698606" y="5413238"/>
            <a:ext cx="1767840" cy="572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rgbClr val="00B0F0"/>
                </a:solidFill>
              </a:rPr>
              <a:t>Stein(e)</a:t>
            </a:r>
            <a:endParaRPr lang="en-US" sz="1500">
              <a:solidFill>
                <a:srgbClr val="00B0F0"/>
              </a:solidFill>
            </a:endParaRPr>
          </a:p>
        </p:txBody>
      </p:sp>
      <p:cxnSp>
        <p:nvCxnSpPr>
          <p:cNvPr id="42" name="Gerader Verbinder 41"/>
          <p:cNvCxnSpPr/>
          <p:nvPr/>
        </p:nvCxnSpPr>
        <p:spPr>
          <a:xfrm flipH="1">
            <a:off x="8372726" y="1607295"/>
            <a:ext cx="2209800" cy="0"/>
          </a:xfrm>
          <a:prstGeom prst="line">
            <a:avLst/>
          </a:prstGeom>
          <a:ln w="12700">
            <a:solidFill>
              <a:srgbClr val="FF0000"/>
            </a:solidFill>
            <a:headEnd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4718440" y="1645003"/>
            <a:ext cx="388688" cy="535117"/>
          </a:xfrm>
          <a:prstGeom prst="straightConnector1">
            <a:avLst/>
          </a:prstGeom>
          <a:ln w="12700">
            <a:solidFill>
              <a:srgbClr val="ED7D31"/>
            </a:solidFill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H="1">
            <a:off x="5107128" y="1640726"/>
            <a:ext cx="1247551" cy="0"/>
          </a:xfrm>
          <a:prstGeom prst="line">
            <a:avLst/>
          </a:prstGeom>
          <a:ln w="12700">
            <a:solidFill>
              <a:srgbClr val="ED7D31"/>
            </a:solidFill>
            <a:headEnd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3422650" y="1668007"/>
            <a:ext cx="330430" cy="512113"/>
          </a:xfrm>
          <a:prstGeom prst="straightConnector1">
            <a:avLst/>
          </a:prstGeom>
          <a:ln w="12700">
            <a:solidFill>
              <a:srgbClr val="008000"/>
            </a:solidFill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H="1">
            <a:off x="1895081" y="1668007"/>
            <a:ext cx="1527569" cy="0"/>
          </a:xfrm>
          <a:prstGeom prst="line">
            <a:avLst/>
          </a:prstGeom>
          <a:ln w="12700">
            <a:solidFill>
              <a:srgbClr val="008000"/>
            </a:solidFill>
            <a:headEnd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 flipV="1">
            <a:off x="8759687" y="5148470"/>
            <a:ext cx="1493523" cy="394721"/>
          </a:xfrm>
          <a:prstGeom prst="straightConnector1">
            <a:avLst/>
          </a:prstGeom>
          <a:ln w="12700">
            <a:solidFill>
              <a:srgbClr val="00B0F0"/>
            </a:solidFill>
            <a:headEnd w="lg" len="lg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10253209" y="5543191"/>
            <a:ext cx="659956" cy="0"/>
          </a:xfrm>
          <a:prstGeom prst="line">
            <a:avLst/>
          </a:prstGeom>
          <a:ln w="12700">
            <a:solidFill>
              <a:srgbClr val="00B0F0"/>
            </a:solidFill>
            <a:headEnd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2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 Nguyen</dc:creator>
  <cp:lastModifiedBy>Son Nguyen</cp:lastModifiedBy>
  <cp:revision>9</cp:revision>
  <dcterms:created xsi:type="dcterms:W3CDTF">2016-07-27T08:29:28Z</dcterms:created>
  <dcterms:modified xsi:type="dcterms:W3CDTF">2016-07-27T10:20:34Z</dcterms:modified>
</cp:coreProperties>
</file>