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91" r:id="rId6"/>
    <p:sldId id="288" r:id="rId7"/>
    <p:sldId id="289" r:id="rId8"/>
    <p:sldId id="290" r:id="rId9"/>
    <p:sldId id="292" r:id="rId10"/>
    <p:sldId id="293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C5694-4F90-46FB-9624-B3635A372C9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4F403-4B4A-4D26-8C63-B444F69A01E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0905" y="822325"/>
            <a:ext cx="10408920" cy="5427980"/>
            <a:chOff x="1403" y="1295"/>
            <a:chExt cx="16392" cy="8548"/>
          </a:xfrm>
        </p:grpSpPr>
        <p:pic>
          <p:nvPicPr>
            <p:cNvPr id="3" name="图片 2" descr="5eb6fd25-06fd-4aa0-9558-924f700435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" y="1295"/>
              <a:ext cx="16393" cy="8549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3412" y="1406"/>
              <a:ext cx="13782" cy="3054"/>
              <a:chOff x="2727837" y="1815644"/>
              <a:chExt cx="8751500" cy="193899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727837" y="1815644"/>
                <a:ext cx="798195" cy="19389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第五章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3848374" y="2181217"/>
                <a:ext cx="7630963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第一二三节 眼部解剖和治疗</a:t>
                </a: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FC325-634B-EBF8-E25A-FC6FD323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C7D271-FE7F-C8AB-F79B-E62F97209BDB}"/>
              </a:ext>
            </a:extLst>
          </p:cNvPr>
          <p:cNvGrpSpPr/>
          <p:nvPr/>
        </p:nvGrpSpPr>
        <p:grpSpPr>
          <a:xfrm>
            <a:off x="2266738" y="201091"/>
            <a:ext cx="5974080" cy="5974080"/>
            <a:chOff x="2266738" y="201091"/>
            <a:chExt cx="5974080" cy="5974080"/>
          </a:xfrm>
        </p:grpSpPr>
        <p:pic>
          <p:nvPicPr>
            <p:cNvPr id="11" name="图片 10" descr="图片包含 室内, 建筑, 前, 桌子&#10;&#10;AI 生成的内容可能不正确。">
              <a:extLst>
                <a:ext uri="{FF2B5EF4-FFF2-40B4-BE49-F238E27FC236}">
                  <a16:creationId xmlns:a16="http://schemas.microsoft.com/office/drawing/2014/main" id="{C8E69D5C-DAF6-F95C-0A73-465AD6E4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6738" y="201091"/>
              <a:ext cx="5974080" cy="5974080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BC1523F-9E20-0A1B-F90D-394F73981524}"/>
                </a:ext>
              </a:extLst>
            </p:cNvPr>
            <p:cNvGrpSpPr/>
            <p:nvPr/>
          </p:nvGrpSpPr>
          <p:grpSpPr>
            <a:xfrm>
              <a:off x="3363595" y="2497857"/>
              <a:ext cx="3561156" cy="1939290"/>
              <a:chOff x="3694560" y="3433600"/>
              <a:chExt cx="3561129" cy="1938992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82284D-ED0D-AB4A-AFE1-5B6E37F4E4E4}"/>
                  </a:ext>
                </a:extLst>
              </p:cNvPr>
              <p:cNvSpPr txBox="1"/>
              <p:nvPr/>
            </p:nvSpPr>
            <p:spPr>
              <a:xfrm>
                <a:off x="3694560" y="3433600"/>
                <a:ext cx="800213" cy="19389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第六章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F8FBB3-73E5-D076-249C-7D1B9FC49736}"/>
                  </a:ext>
                </a:extLst>
              </p:cNvPr>
              <p:cNvSpPr txBox="1"/>
              <p:nvPr/>
            </p:nvSpPr>
            <p:spPr>
              <a:xfrm>
                <a:off x="4317864" y="3529291"/>
                <a:ext cx="2937825" cy="706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头部疾病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432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328759" y="1607009"/>
            <a:ext cx="7849148" cy="2108240"/>
            <a:chOff x="2328759" y="1607009"/>
            <a:chExt cx="7849148" cy="210824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759" y="1703811"/>
              <a:ext cx="7849147" cy="2000862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328760" y="1607009"/>
              <a:ext cx="7849147" cy="2108240"/>
              <a:chOff x="2328760" y="1607009"/>
              <a:chExt cx="7849147" cy="210824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328760" y="2375749"/>
                <a:ext cx="18616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外部因素</a:t>
                </a: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927316" y="2644524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777028" y="2390943"/>
                <a:ext cx="232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机体组织器官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7007112" y="2648598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856824" y="2395017"/>
                <a:ext cx="2321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机体做出反应</a:t>
                </a: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3237131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6466585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10800000">
                <a:off x="3237131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0800000">
                <a:off x="6466585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06578" y="1617585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64907" y="1607009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果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106578" y="3345917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损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564907" y="3335341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伤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846893" y="1607009"/>
            <a:ext cx="8331014" cy="2108240"/>
            <a:chOff x="1846893" y="1607009"/>
            <a:chExt cx="8331014" cy="210824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759" y="1703811"/>
              <a:ext cx="7849147" cy="2000862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1846893" y="1607009"/>
              <a:ext cx="8331014" cy="2108240"/>
              <a:chOff x="1846893" y="1607009"/>
              <a:chExt cx="8331014" cy="210824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846893" y="2248527"/>
                <a:ext cx="233917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锐性</a:t>
                </a:r>
                <a:r>
                  <a:rPr lang="en-US" altLang="zh-CN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强烈钝性外力</a:t>
                </a: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927316" y="2644524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777028" y="2390943"/>
                <a:ext cx="2321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机体组织器官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7007112" y="2648598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856824" y="2227188"/>
                <a:ext cx="232108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伤口及身在组织于外界相通</a:t>
                </a: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3237131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6466585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10800000">
                <a:off x="3237131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0800000">
                <a:off x="6466585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06578" y="1617585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64907" y="1607009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果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106578" y="3345917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创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564907" y="3335341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伤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8" y="-11148"/>
            <a:ext cx="9410700" cy="6505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20736" y="363573"/>
            <a:ext cx="3873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https://www.bilibili.com/video/BV1b541187vW/?spm_id_from=333.337.search-card.all.click&amp;vd_source=f674f3a0bbcab2c1aaea659877a397dc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90905" y="822325"/>
            <a:ext cx="10409555" cy="5428615"/>
            <a:chOff x="1403" y="1295"/>
            <a:chExt cx="16393" cy="8549"/>
          </a:xfrm>
        </p:grpSpPr>
        <p:pic>
          <p:nvPicPr>
            <p:cNvPr id="3" name="图片 2" descr="5eb6fd25-06fd-4aa0-9558-924f700435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" y="1295"/>
              <a:ext cx="16393" cy="8549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5107" y="1392"/>
              <a:ext cx="9110" cy="3054"/>
              <a:chOff x="3804153" y="1806756"/>
              <a:chExt cx="5784805" cy="193899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804153" y="1806756"/>
                <a:ext cx="798195" cy="19389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第五章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655682" y="1889293"/>
                <a:ext cx="4933276" cy="706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:r>
                  <a:rPr lang="en-US" altLang="zh-CN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4-8</a:t>
                </a:r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节 眼部疾病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猫的脸&#10;&#10;AI 生成的内容可能不正确。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8" y="587141"/>
            <a:ext cx="4262789" cy="568371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06202" y="3890606"/>
            <a:ext cx="6097604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000000"/>
                </a:solidFill>
                <a:effectLst/>
                <a:latin typeface="PingFangSC-Regular"/>
              </a:rPr>
              <a:t>瞬膜，又称第三眼睑，是位于犬、猫眼内眦薄膜状组织 瞬膜保护角膜，同时其内的腺体还有分泌泪液的功能。瞬膜腺分泌提供了占眼球表面泪液层的泪液，如果不做治疗或者做传统的切除术，患病动物后续发生干性角膜结膜炎的概率会增高。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7238" y="31058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青光眼手术怎么做的</a:t>
            </a:r>
          </a:p>
          <a:p>
            <a:r>
              <a:rPr lang="zh-CN" altLang="en-US"/>
              <a:t>https://m.baidu.com/bh/m/detail/sv_12498175060708947955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52878" y="1668887"/>
            <a:ext cx="6094476" cy="403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50"/>
              </a:lnSpc>
            </a:pPr>
            <a:r>
              <a:rPr lang="zh-CN" altLang="en-US" b="0" i="0">
                <a:effectLst/>
                <a:latin typeface="PingFang SC"/>
              </a:rPr>
              <a:t>完整版泪道探通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7238" y="29673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https://www.bilibili.com/video/BV1zT4y1p7Jb?spm_id_from=333.788.recommend_more_video.0&amp;vd_source=f674f3a0bbcab2c1aaea659877a397dc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FF30-9F3E-CE65-FCCA-94F57909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D9CC5E5-BCC3-4D3E-BFCC-966DDE969986}"/>
              </a:ext>
            </a:extLst>
          </p:cNvPr>
          <p:cNvGrpSpPr/>
          <p:nvPr/>
        </p:nvGrpSpPr>
        <p:grpSpPr>
          <a:xfrm>
            <a:off x="3606209" y="889591"/>
            <a:ext cx="4979581" cy="4674782"/>
            <a:chOff x="3606209" y="889591"/>
            <a:chExt cx="4979581" cy="4674782"/>
          </a:xfrm>
        </p:grpSpPr>
        <p:pic>
          <p:nvPicPr>
            <p:cNvPr id="5" name="图片 4" descr="图片包含 汽车, 建筑, 旧, 桌子&#10;&#10;AI 生成的内容可能不正确。">
              <a:extLst>
                <a:ext uri="{FF2B5EF4-FFF2-40B4-BE49-F238E27FC236}">
                  <a16:creationId xmlns:a16="http://schemas.microsoft.com/office/drawing/2014/main" id="{F552B088-F451-57BB-546B-3BA641A8A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21"/>
            <a:stretch/>
          </p:blipFill>
          <p:spPr>
            <a:xfrm>
              <a:off x="3606209" y="889591"/>
              <a:ext cx="4979581" cy="4674782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0B2B2CC-3AA8-208F-3861-35F59E551F0B}"/>
                </a:ext>
              </a:extLst>
            </p:cNvPr>
            <p:cNvGrpSpPr/>
            <p:nvPr/>
          </p:nvGrpSpPr>
          <p:grpSpPr>
            <a:xfrm>
              <a:off x="4175050" y="2107997"/>
              <a:ext cx="4251251" cy="1939290"/>
              <a:chOff x="3694560" y="3433600"/>
              <a:chExt cx="3561129" cy="1938992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06EF8C-287F-96E0-48DB-362D7C29C667}"/>
                  </a:ext>
                </a:extLst>
              </p:cNvPr>
              <p:cNvSpPr txBox="1"/>
              <p:nvPr/>
            </p:nvSpPr>
            <p:spPr>
              <a:xfrm>
                <a:off x="3694560" y="3433600"/>
                <a:ext cx="800213" cy="19389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第八章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96A9C05-CDB0-0EF4-63E4-C22363C460BC}"/>
                  </a:ext>
                </a:extLst>
              </p:cNvPr>
              <p:cNvSpPr txBox="1"/>
              <p:nvPr/>
            </p:nvSpPr>
            <p:spPr>
              <a:xfrm>
                <a:off x="4317864" y="3529291"/>
                <a:ext cx="2937825" cy="132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胸腹部疾病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9230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I5NWRiNjZhNzIwNTc3MWMyNTYwNWVmMmY4YWY5Y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271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PingFang SC</vt:lpstr>
      <vt:lpstr>PingFangSC-Regular</vt:lpstr>
      <vt:lpstr>等线</vt:lpstr>
      <vt:lpstr>等线 Light</vt:lpstr>
      <vt:lpstr>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e5137</dc:creator>
  <cp:lastModifiedBy>e5137</cp:lastModifiedBy>
  <cp:revision>32</cp:revision>
  <dcterms:created xsi:type="dcterms:W3CDTF">2025-02-25T12:45:00Z</dcterms:created>
  <dcterms:modified xsi:type="dcterms:W3CDTF">2025-04-14T14:13:33Z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47174426423543F99E06335E5FAF78D2_12</vt:lpwstr>
  </property>
  <property fmtid="{D5CDD505-2E9C-101B-9397-08002B2CF9AE}" pid="3" name="KSOProductBuildVer">
    <vt:lpwstr>2052-12.1.0.17827</vt:lpwstr>
  </property>
</Properties>
</file>