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AC5694-4F90-46FB-9624-B3635A372C98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3E8EC0E-075C-CDD4-0B33-ABC2971A5E09}"/>
              </a:ext>
            </a:extLst>
          </p:cNvPr>
          <p:cNvGrpSpPr/>
          <p:nvPr/>
        </p:nvGrpSpPr>
        <p:grpSpPr>
          <a:xfrm>
            <a:off x="667512" y="350774"/>
            <a:ext cx="9610344" cy="6333490"/>
            <a:chOff x="1373124" y="451358"/>
            <a:chExt cx="8246364" cy="549757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5B5D462-A45F-2A2C-9FA6-0BE42C158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124" y="451358"/>
              <a:ext cx="8246364" cy="5497576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/>
          </p:nvGrpSpPr>
          <p:grpSpPr>
            <a:xfrm>
              <a:off x="3704540" y="2059492"/>
              <a:ext cx="5343989" cy="923330"/>
              <a:chOff x="5755338" y="1777865"/>
              <a:chExt cx="2871705" cy="923189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5755338" y="1777865"/>
                <a:ext cx="2128072" cy="92318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zh-CN" altLang="en-US" sz="54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第九章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7139776" y="1777865"/>
                <a:ext cx="1487267" cy="923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54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疝</a:t>
                </a: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328759" y="1607009"/>
            <a:ext cx="7849148" cy="2108240"/>
            <a:chOff x="2328759" y="1607009"/>
            <a:chExt cx="7849148" cy="210824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8759" y="1703811"/>
              <a:ext cx="7849147" cy="2000862"/>
            </a:xfrm>
            <a:prstGeom prst="rect">
              <a:avLst/>
            </a:prstGeom>
          </p:spPr>
        </p:pic>
        <p:grpSp>
          <p:nvGrpSpPr>
            <p:cNvPr id="20" name="组合 19"/>
            <p:cNvGrpSpPr/>
            <p:nvPr/>
          </p:nvGrpSpPr>
          <p:grpSpPr>
            <a:xfrm>
              <a:off x="2328760" y="1607009"/>
              <a:ext cx="7849147" cy="2108240"/>
              <a:chOff x="2328760" y="1607009"/>
              <a:chExt cx="7849147" cy="2108240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2328760" y="2375749"/>
                <a:ext cx="18616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rPr>
                  <a:t>外部因素</a:t>
                </a:r>
              </a:p>
            </p:txBody>
          </p:sp>
          <p:cxnSp>
            <p:nvCxnSpPr>
              <p:cNvPr id="6" name="直接箭头连接符 5"/>
              <p:cNvCxnSpPr/>
              <p:nvPr/>
            </p:nvCxnSpPr>
            <p:spPr>
              <a:xfrm>
                <a:off x="3927316" y="2644524"/>
                <a:ext cx="7630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本框 7"/>
              <p:cNvSpPr txBox="1"/>
              <p:nvPr/>
            </p:nvSpPr>
            <p:spPr>
              <a:xfrm>
                <a:off x="4777028" y="2390943"/>
                <a:ext cx="2321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rPr>
                  <a:t>机体组织器官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>
                <a:off x="7007112" y="2648598"/>
                <a:ext cx="7630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7856824" y="2395017"/>
                <a:ext cx="23210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rPr>
                  <a:t>机体做出反应</a:t>
                </a:r>
              </a:p>
            </p:txBody>
          </p:sp>
          <p:sp>
            <p:nvSpPr>
              <p:cNvPr id="11" name="弧形 10"/>
              <p:cNvSpPr/>
              <p:nvPr/>
            </p:nvSpPr>
            <p:spPr>
              <a:xfrm>
                <a:off x="3237131" y="1986917"/>
                <a:ext cx="2321083" cy="523220"/>
              </a:xfrm>
              <a:prstGeom prst="arc">
                <a:avLst>
                  <a:gd name="adj1" fmla="val 10831807"/>
                  <a:gd name="adj2" fmla="val 21389314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弧形 11"/>
              <p:cNvSpPr/>
              <p:nvPr/>
            </p:nvSpPr>
            <p:spPr>
              <a:xfrm>
                <a:off x="6466585" y="1986917"/>
                <a:ext cx="2321083" cy="523220"/>
              </a:xfrm>
              <a:prstGeom prst="arc">
                <a:avLst>
                  <a:gd name="adj1" fmla="val 10831807"/>
                  <a:gd name="adj2" fmla="val 21389314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弧形 12"/>
              <p:cNvSpPr/>
              <p:nvPr/>
            </p:nvSpPr>
            <p:spPr>
              <a:xfrm rot="10800000">
                <a:off x="3237131" y="2866001"/>
                <a:ext cx="2321083" cy="523220"/>
              </a:xfrm>
              <a:prstGeom prst="arc">
                <a:avLst>
                  <a:gd name="adj1" fmla="val 10831807"/>
                  <a:gd name="adj2" fmla="val 21389314"/>
                </a:avLst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弧形 13"/>
              <p:cNvSpPr/>
              <p:nvPr/>
            </p:nvSpPr>
            <p:spPr>
              <a:xfrm rot="10800000">
                <a:off x="6466585" y="2866001"/>
                <a:ext cx="2321083" cy="523220"/>
              </a:xfrm>
              <a:prstGeom prst="arc">
                <a:avLst>
                  <a:gd name="adj1" fmla="val 10831807"/>
                  <a:gd name="adj2" fmla="val 21389314"/>
                </a:avLst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106578" y="1617585"/>
                <a:ext cx="5838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>
                    <a:latin typeface="楷体" panose="02010609060101010101" pitchFamily="49" charset="-122"/>
                    <a:ea typeface="楷体" panose="02010609060101010101" pitchFamily="49" charset="-122"/>
                  </a:rPr>
                  <a:t>因</a:t>
                </a: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564907" y="1607009"/>
                <a:ext cx="5838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>
                    <a:latin typeface="楷体" panose="02010609060101010101" pitchFamily="49" charset="-122"/>
                    <a:ea typeface="楷体" panose="02010609060101010101" pitchFamily="49" charset="-122"/>
                  </a:rPr>
                  <a:t>果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106578" y="3345917"/>
                <a:ext cx="5838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>
                    <a:latin typeface="楷体" panose="02010609060101010101" pitchFamily="49" charset="-122"/>
                    <a:ea typeface="楷体" panose="02010609060101010101" pitchFamily="49" charset="-122"/>
                  </a:rPr>
                  <a:t>损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7564907" y="3335341"/>
                <a:ext cx="5838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>
                    <a:latin typeface="楷体" panose="02010609060101010101" pitchFamily="49" charset="-122"/>
                    <a:ea typeface="楷体" panose="02010609060101010101" pitchFamily="49" charset="-122"/>
                  </a:rPr>
                  <a:t>伤</a:t>
                </a: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AI 生成的内容可能不正确。">
            <a:extLst>
              <a:ext uri="{FF2B5EF4-FFF2-40B4-BE49-F238E27FC236}">
                <a16:creationId xmlns:a16="http://schemas.microsoft.com/office/drawing/2014/main" id="{95E7ABC4-A9B1-E857-87BD-43BF2432A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971" y="1558576"/>
            <a:ext cx="6732057" cy="374084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2I5NWRiNjZhNzIwNTc3MWMyNTYwNWVmMmY4YWY5YW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15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楷体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e5137</dc:creator>
  <cp:lastModifiedBy>e5137</cp:lastModifiedBy>
  <cp:revision>33</cp:revision>
  <dcterms:created xsi:type="dcterms:W3CDTF">2025-02-25T12:45:00Z</dcterms:created>
  <dcterms:modified xsi:type="dcterms:W3CDTF">2025-04-16T14:15:34Z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47174426423543F99E06335E5FAF78D2_12</vt:lpwstr>
  </property>
  <property fmtid="{D5CDD505-2E9C-101B-9397-08002B2CF9AE}" pid="3" name="KSOProductBuildVer">
    <vt:lpwstr>2052-12.1.0.17827</vt:lpwstr>
  </property>
</Properties>
</file>