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0C560-8564-F898-873C-0DD33C544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0D5149-22CF-6FE2-60C3-73890D4A4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54A9C-3DB3-0E9A-B6D0-B2D197D6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CB4-0BD3-4E90-9538-55063D33A408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66E73-395E-5912-2F86-BED2DC6A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23D17-4AE4-C191-18B6-417DC6B3B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D9E8-252C-4809-A343-37F01913C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48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EE17F-BC6F-404B-AC2F-39EACBC6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7CB5CB-6E2C-1ACA-D937-CF4D24E25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DCF6B-1572-1983-45BE-CF498F72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CB4-0BD3-4E90-9538-55063D33A408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3A0C93-A272-72C6-1FB9-B7998760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A308E-8FBE-CBB9-3EA7-FCC4F274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D9E8-252C-4809-A343-37F01913C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48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5F40AD-A15F-32B0-FC52-075A67A98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D92DED-4458-D61A-1A28-3DAD64814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25555-D53C-0FC7-2A3B-27F2F05F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CB4-0BD3-4E90-9538-55063D33A408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82908-E449-2C13-CB3C-9295798C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6EC11-9D8B-C541-BFFF-477F10FA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D9E8-252C-4809-A343-37F01913C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34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3CF38-94F1-91CD-0730-62CFBD52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E8061-94A7-1655-97D5-0E94C673C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87E5C-B3D0-F46C-8C98-55AEA5B5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CB4-0BD3-4E90-9538-55063D33A408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6D849-A746-F04E-DA6D-3ABE861F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F923C-2C50-A09F-471A-5B881BE0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D9E8-252C-4809-A343-37F01913C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87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74CBE-B0DF-EB68-F685-8709496AF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8FB6CE-F201-6F49-5BA6-E613E00A6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57249-4D65-33FD-9249-A2D04492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CB4-0BD3-4E90-9538-55063D33A408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B3DBF-A763-2198-E286-58596360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AD7E9-BB8F-C2DB-6C6D-77BDC5FB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D9E8-252C-4809-A343-37F01913C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40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7A27C-6C6D-A27E-73CE-5E7EC09D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B11AC-C3B4-6EDA-452B-3E8326A3F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E5CFFC-F819-1A50-08EC-5FEA765EA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2E97EE-CA16-D1A0-0469-19B985EF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CB4-0BD3-4E90-9538-55063D33A408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C65D2-9B71-3AB9-6900-C9C3BC6B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6EF205-30DE-AE39-B85D-18E4A874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D9E8-252C-4809-A343-37F01913C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29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D533B-0DDF-D8B5-3A04-21A5564E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F7AA4C-185E-A4C7-E354-5C249FFAA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7ADC19-2DE5-47C5-955C-EDB3B1352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EF1659-F2E4-AB20-F6AB-53B7BD9DB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1555B3-A646-DA3F-F816-FCB0EEE49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8DD434-8EDA-6E26-7E14-9D62E09C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CB4-0BD3-4E90-9538-55063D33A408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F3E641-FC1D-A29B-165D-909171E0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267CC3-1723-1B38-A9F9-308BD678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D9E8-252C-4809-A343-37F01913C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8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41C5D-E351-0C4E-C593-54DFB0C4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C9057D-6D95-4F80-A1F6-5FE882FB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CB4-0BD3-4E90-9538-55063D33A408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341BFA-3B6B-6C6E-8D9A-DBD4B1D8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B1BCE6-EBF1-0366-449E-FE597544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D9E8-252C-4809-A343-37F01913C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90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ACFA8F-6D3E-4D31-EA16-89436784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CB4-0BD3-4E90-9538-55063D33A408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8C8E98-7DC8-DFA3-4451-979180F0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47C80F-9916-7B09-A009-8298435C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D9E8-252C-4809-A343-37F01913C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24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78243-F2FA-5976-EF40-14953361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C92FA-7B6C-D85C-F935-6B0D72E0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E1EB16-EF69-7E0F-D4D8-825B31FF5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781439-F4BC-ADA8-E8ED-A9327E39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CB4-0BD3-4E90-9538-55063D33A408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8BC63F-0F89-656D-B7CE-32410C1E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5D6436-CFBE-7649-BE48-2AC991DC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D9E8-252C-4809-A343-37F01913C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65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44ED6-C927-EF59-330C-40F9FD91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CADCFE-4C13-2024-2A05-BA9885F53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2B981A-AA88-8FF9-D722-3E9FE03AC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515ABA-7A54-FF41-AFAC-C6FFB7E4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CB4-0BD3-4E90-9538-55063D33A408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89F9AF-E773-E255-1639-5E6C17D2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91A02A-E59F-D043-C74B-89A115EE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D9E8-252C-4809-A343-37F01913C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7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B26F9B-934F-DE82-91DD-AB2344D3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286597-F09A-829D-EE48-23DCB47CA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CEE81-8DCE-6FEB-392E-3765F3498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CCACB4-0BD3-4E90-9538-55063D33A408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4160A-4D10-CA22-4CB9-9845C3DA7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268ED-0A0B-731C-2F57-ADC71BEB6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F3D9E8-252C-4809-A343-37F01913C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5A576A6C-4E63-CED4-4D0A-E0F76DB2A75D}"/>
              </a:ext>
            </a:extLst>
          </p:cNvPr>
          <p:cNvGrpSpPr/>
          <p:nvPr/>
        </p:nvGrpSpPr>
        <p:grpSpPr>
          <a:xfrm>
            <a:off x="1321950" y="457496"/>
            <a:ext cx="8875014" cy="5696415"/>
            <a:chOff x="1321950" y="457496"/>
            <a:chExt cx="8875014" cy="5696415"/>
          </a:xfrm>
        </p:grpSpPr>
        <p:pic>
          <p:nvPicPr>
            <p:cNvPr id="12" name="图片 11" descr="图示&#10;&#10;AI 生成的内容可能不正确。">
              <a:extLst>
                <a:ext uri="{FF2B5EF4-FFF2-40B4-BE49-F238E27FC236}">
                  <a16:creationId xmlns:a16="http://schemas.microsoft.com/office/drawing/2014/main" id="{AE5A1DA0-6F39-D436-A7A4-4E50C1EE2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1950" y="457496"/>
              <a:ext cx="8875014" cy="5696415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0B05423-4511-95E5-3706-2C442C508D85}"/>
                </a:ext>
              </a:extLst>
            </p:cNvPr>
            <p:cNvSpPr txBox="1"/>
            <p:nvPr/>
          </p:nvSpPr>
          <p:spPr>
            <a:xfrm>
              <a:off x="2408603" y="2176272"/>
              <a:ext cx="6092430" cy="76944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4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第五章 直肠和肛门疾病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039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楷体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e5137</dc:creator>
  <cp:lastModifiedBy>e5137</cp:lastModifiedBy>
  <cp:revision>1</cp:revision>
  <dcterms:created xsi:type="dcterms:W3CDTF">2025-05-05T09:04:02Z</dcterms:created>
  <dcterms:modified xsi:type="dcterms:W3CDTF">2025-05-05T09:10:42Z</dcterms:modified>
</cp:coreProperties>
</file>