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311" r:id="rId4"/>
    <p:sldId id="312" r:id="rId5"/>
    <p:sldId id="313" r:id="rId6"/>
    <p:sldId id="314" r:id="rId7"/>
    <p:sldId id="315" r:id="rId8"/>
    <p:sldId id="316" r:id="rId9"/>
    <p:sldId id="319" r:id="rId10"/>
    <p:sldId id="318" r:id="rId11"/>
    <p:sldId id="320" r:id="rId12"/>
    <p:sldId id="31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FF33"/>
    <a:srgbClr val="CCFF33"/>
    <a:srgbClr val="008000"/>
    <a:srgbClr val="339933"/>
    <a:srgbClr val="009900"/>
    <a:srgbClr val="006600"/>
    <a:srgbClr val="1EA364"/>
    <a:srgbClr val="FFC000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143" y="266705"/>
            <a:ext cx="11243714" cy="6324589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474143" y="450270"/>
            <a:ext cx="11243714" cy="308291"/>
          </a:xfrm>
          <a:prstGeom prst="rect">
            <a:avLst/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 userDrawn="1"/>
        </p:nvSpPr>
        <p:spPr>
          <a:xfrm>
            <a:off x="958298" y="457147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 userDrawn="1"/>
        </p:nvSpPr>
        <p:spPr>
          <a:xfrm rot="5400000">
            <a:off x="932740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流程图: 接点 19"/>
          <p:cNvSpPr/>
          <p:nvPr userDrawn="1"/>
        </p:nvSpPr>
        <p:spPr>
          <a:xfrm>
            <a:off x="2145020" y="457147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空心弧 18"/>
          <p:cNvSpPr/>
          <p:nvPr userDrawn="1"/>
        </p:nvSpPr>
        <p:spPr>
          <a:xfrm rot="5400000">
            <a:off x="2119462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/>
          <p:cNvSpPr/>
          <p:nvPr userDrawn="1"/>
        </p:nvSpPr>
        <p:spPr>
          <a:xfrm>
            <a:off x="3309055" y="460134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空心弧 18"/>
          <p:cNvSpPr/>
          <p:nvPr userDrawn="1"/>
        </p:nvSpPr>
        <p:spPr>
          <a:xfrm rot="5400000">
            <a:off x="3283497" y="19014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流程图: 接点 23"/>
          <p:cNvSpPr/>
          <p:nvPr userDrawn="1"/>
        </p:nvSpPr>
        <p:spPr>
          <a:xfrm>
            <a:off x="4693347" y="455654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空心弧 18"/>
          <p:cNvSpPr/>
          <p:nvPr userDrawn="1"/>
        </p:nvSpPr>
        <p:spPr>
          <a:xfrm rot="5400000">
            <a:off x="4667789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流程图: 接点 25"/>
          <p:cNvSpPr/>
          <p:nvPr userDrawn="1"/>
        </p:nvSpPr>
        <p:spPr>
          <a:xfrm>
            <a:off x="5880069" y="455654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空心弧 18"/>
          <p:cNvSpPr/>
          <p:nvPr userDrawn="1"/>
        </p:nvSpPr>
        <p:spPr>
          <a:xfrm rot="5400000">
            <a:off x="5854511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流程图: 接点 27"/>
          <p:cNvSpPr/>
          <p:nvPr userDrawn="1"/>
        </p:nvSpPr>
        <p:spPr>
          <a:xfrm>
            <a:off x="7044104" y="458641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空心弧 18"/>
          <p:cNvSpPr/>
          <p:nvPr userDrawn="1"/>
        </p:nvSpPr>
        <p:spPr>
          <a:xfrm rot="5400000">
            <a:off x="7018546" y="188652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/>
          <p:cNvSpPr/>
          <p:nvPr userDrawn="1"/>
        </p:nvSpPr>
        <p:spPr>
          <a:xfrm>
            <a:off x="8383649" y="450270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空心弧 18"/>
          <p:cNvSpPr/>
          <p:nvPr userDrawn="1"/>
        </p:nvSpPr>
        <p:spPr>
          <a:xfrm rot="5400000">
            <a:off x="8358091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/>
          <p:cNvSpPr/>
          <p:nvPr userDrawn="1"/>
        </p:nvSpPr>
        <p:spPr>
          <a:xfrm>
            <a:off x="9570371" y="450270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空心弧 18"/>
          <p:cNvSpPr/>
          <p:nvPr userDrawn="1"/>
        </p:nvSpPr>
        <p:spPr>
          <a:xfrm rot="5400000">
            <a:off x="9544813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流程图: 接点 33"/>
          <p:cNvSpPr/>
          <p:nvPr userDrawn="1"/>
        </p:nvSpPr>
        <p:spPr>
          <a:xfrm>
            <a:off x="10734406" y="453257"/>
            <a:ext cx="288000" cy="28816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空心弧 18"/>
          <p:cNvSpPr/>
          <p:nvPr userDrawn="1"/>
        </p:nvSpPr>
        <p:spPr>
          <a:xfrm rot="5400000">
            <a:off x="10708848" y="18326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5327-8228-406E-8BCB-8A6EFFCB708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427C-CBCB-47E0-B4FF-EC06D96186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5327-8228-406E-8BCB-8A6EFFCB708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427C-CBCB-47E0-B4FF-EC06D96186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一个圆顶角，剪去另一个顶角 12"/>
          <p:cNvSpPr/>
          <p:nvPr userDrawn="1"/>
        </p:nvSpPr>
        <p:spPr>
          <a:xfrm rot="16200000" flipV="1">
            <a:off x="11164467" y="852650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958215" y="133985"/>
            <a:ext cx="10149840" cy="614680"/>
            <a:chOff x="1509" y="211"/>
            <a:chExt cx="15984" cy="968"/>
          </a:xfrm>
        </p:grpSpPr>
        <p:sp>
          <p:nvSpPr>
            <p:cNvPr id="42" name="流程图: 接点 41"/>
            <p:cNvSpPr/>
            <p:nvPr/>
          </p:nvSpPr>
          <p:spPr>
            <a:xfrm>
              <a:off x="1509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空心弧 18"/>
            <p:cNvSpPr/>
            <p:nvPr/>
          </p:nvSpPr>
          <p:spPr>
            <a:xfrm rot="5400000">
              <a:off x="1469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378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18"/>
            <p:cNvSpPr/>
            <p:nvPr/>
          </p:nvSpPr>
          <p:spPr>
            <a:xfrm rot="5400000">
              <a:off x="3338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5211" y="725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18"/>
            <p:cNvSpPr/>
            <p:nvPr/>
          </p:nvSpPr>
          <p:spPr>
            <a:xfrm rot="5400000">
              <a:off x="5171" y="29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7391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空心弧 18"/>
            <p:cNvSpPr/>
            <p:nvPr/>
          </p:nvSpPr>
          <p:spPr>
            <a:xfrm rot="5400000">
              <a:off x="7351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260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空心弧 18"/>
            <p:cNvSpPr/>
            <p:nvPr/>
          </p:nvSpPr>
          <p:spPr>
            <a:xfrm rot="5400000">
              <a:off x="9220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093" y="722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18"/>
            <p:cNvSpPr/>
            <p:nvPr/>
          </p:nvSpPr>
          <p:spPr>
            <a:xfrm rot="5400000">
              <a:off x="11053" y="297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13203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空心弧 18"/>
            <p:cNvSpPr/>
            <p:nvPr/>
          </p:nvSpPr>
          <p:spPr>
            <a:xfrm rot="5400000">
              <a:off x="13162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5071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空心弧 18"/>
            <p:cNvSpPr/>
            <p:nvPr/>
          </p:nvSpPr>
          <p:spPr>
            <a:xfrm rot="5400000">
              <a:off x="15031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16905" y="714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空心弧 18"/>
            <p:cNvSpPr/>
            <p:nvPr/>
          </p:nvSpPr>
          <p:spPr>
            <a:xfrm rot="5400000">
              <a:off x="16864" y="28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矩形: 一个圆顶角，剪去另一个顶角 64"/>
          <p:cNvSpPr/>
          <p:nvPr userDrawn="1"/>
        </p:nvSpPr>
        <p:spPr>
          <a:xfrm rot="16200000" flipV="1">
            <a:off x="11164467" y="1804497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16200000" flipV="1">
            <a:off x="11164467" y="2756344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164467" y="370819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一个圆顶角，剪去另一个顶角 12"/>
          <p:cNvSpPr/>
          <p:nvPr userDrawn="1"/>
        </p:nvSpPr>
        <p:spPr>
          <a:xfrm rot="16200000" flipV="1">
            <a:off x="11200467" y="816649"/>
            <a:ext cx="900000" cy="432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58215" y="133985"/>
            <a:ext cx="10149840" cy="614680"/>
            <a:chOff x="1509" y="211"/>
            <a:chExt cx="15984" cy="968"/>
          </a:xfrm>
        </p:grpSpPr>
        <p:sp>
          <p:nvSpPr>
            <p:cNvPr id="42" name="流程图: 接点 41"/>
            <p:cNvSpPr/>
            <p:nvPr/>
          </p:nvSpPr>
          <p:spPr>
            <a:xfrm>
              <a:off x="1509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空心弧 18"/>
            <p:cNvSpPr/>
            <p:nvPr/>
          </p:nvSpPr>
          <p:spPr>
            <a:xfrm rot="5400000">
              <a:off x="1469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378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18"/>
            <p:cNvSpPr/>
            <p:nvPr/>
          </p:nvSpPr>
          <p:spPr>
            <a:xfrm rot="5400000">
              <a:off x="3338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5211" y="725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18"/>
            <p:cNvSpPr/>
            <p:nvPr/>
          </p:nvSpPr>
          <p:spPr>
            <a:xfrm rot="5400000">
              <a:off x="5171" y="29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7391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空心弧 18"/>
            <p:cNvSpPr/>
            <p:nvPr/>
          </p:nvSpPr>
          <p:spPr>
            <a:xfrm rot="5400000">
              <a:off x="7351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260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空心弧 18"/>
            <p:cNvSpPr/>
            <p:nvPr/>
          </p:nvSpPr>
          <p:spPr>
            <a:xfrm rot="5400000">
              <a:off x="9220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093" y="722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18"/>
            <p:cNvSpPr/>
            <p:nvPr/>
          </p:nvSpPr>
          <p:spPr>
            <a:xfrm rot="5400000">
              <a:off x="11053" y="297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13203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空心弧 18"/>
            <p:cNvSpPr/>
            <p:nvPr/>
          </p:nvSpPr>
          <p:spPr>
            <a:xfrm rot="5400000">
              <a:off x="13162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5071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空心弧 18"/>
            <p:cNvSpPr/>
            <p:nvPr/>
          </p:nvSpPr>
          <p:spPr>
            <a:xfrm rot="5400000">
              <a:off x="15031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16905" y="714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空心弧 18"/>
            <p:cNvSpPr/>
            <p:nvPr/>
          </p:nvSpPr>
          <p:spPr>
            <a:xfrm rot="5400000">
              <a:off x="16864" y="28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矩形: 一个圆顶角，剪去另一个顶角 64"/>
          <p:cNvSpPr/>
          <p:nvPr userDrawn="1"/>
        </p:nvSpPr>
        <p:spPr>
          <a:xfrm rot="16200000" flipV="1">
            <a:off x="11164467" y="1804497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16200000" flipV="1">
            <a:off x="11164467" y="2756344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164467" y="370819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58215" y="133985"/>
            <a:ext cx="10149840" cy="614680"/>
            <a:chOff x="1509" y="211"/>
            <a:chExt cx="15984" cy="968"/>
          </a:xfrm>
        </p:grpSpPr>
        <p:sp>
          <p:nvSpPr>
            <p:cNvPr id="42" name="流程图: 接点 41"/>
            <p:cNvSpPr/>
            <p:nvPr/>
          </p:nvSpPr>
          <p:spPr>
            <a:xfrm>
              <a:off x="1509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空心弧 18"/>
            <p:cNvSpPr/>
            <p:nvPr/>
          </p:nvSpPr>
          <p:spPr>
            <a:xfrm rot="5400000">
              <a:off x="1469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378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18"/>
            <p:cNvSpPr/>
            <p:nvPr/>
          </p:nvSpPr>
          <p:spPr>
            <a:xfrm rot="5400000">
              <a:off x="3338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5211" y="725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18"/>
            <p:cNvSpPr/>
            <p:nvPr/>
          </p:nvSpPr>
          <p:spPr>
            <a:xfrm rot="5400000">
              <a:off x="5171" y="29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7391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空心弧 18"/>
            <p:cNvSpPr/>
            <p:nvPr/>
          </p:nvSpPr>
          <p:spPr>
            <a:xfrm rot="5400000">
              <a:off x="7351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260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空心弧 18"/>
            <p:cNvSpPr/>
            <p:nvPr/>
          </p:nvSpPr>
          <p:spPr>
            <a:xfrm rot="5400000">
              <a:off x="9220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093" y="722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18"/>
            <p:cNvSpPr/>
            <p:nvPr/>
          </p:nvSpPr>
          <p:spPr>
            <a:xfrm rot="5400000">
              <a:off x="11053" y="297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13203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空心弧 18"/>
            <p:cNvSpPr/>
            <p:nvPr/>
          </p:nvSpPr>
          <p:spPr>
            <a:xfrm rot="5400000">
              <a:off x="13162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5071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空心弧 18"/>
            <p:cNvSpPr/>
            <p:nvPr/>
          </p:nvSpPr>
          <p:spPr>
            <a:xfrm rot="5400000">
              <a:off x="15031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16905" y="714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空心弧 18"/>
            <p:cNvSpPr/>
            <p:nvPr/>
          </p:nvSpPr>
          <p:spPr>
            <a:xfrm rot="5400000">
              <a:off x="16864" y="28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矩形: 一个圆顶角，剪去另一个顶角 64"/>
          <p:cNvSpPr/>
          <p:nvPr userDrawn="1"/>
        </p:nvSpPr>
        <p:spPr>
          <a:xfrm rot="16200000" flipV="1">
            <a:off x="11200467" y="1768497"/>
            <a:ext cx="900000" cy="432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16200000" flipV="1">
            <a:off x="11164467" y="2756344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164467" y="370819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35" name="矩形: 一个圆顶角，剪去另一个顶角 34"/>
          <p:cNvSpPr/>
          <p:nvPr userDrawn="1"/>
        </p:nvSpPr>
        <p:spPr>
          <a:xfrm rot="5400000" flipV="1">
            <a:off x="72196" y="875696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一个圆顶角，剪去另一个顶角 12"/>
          <p:cNvSpPr/>
          <p:nvPr userDrawn="1"/>
        </p:nvSpPr>
        <p:spPr>
          <a:xfrm rot="5400000" flipV="1">
            <a:off x="69702" y="86503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58215" y="133985"/>
            <a:ext cx="10149840" cy="614680"/>
            <a:chOff x="1509" y="211"/>
            <a:chExt cx="15984" cy="968"/>
          </a:xfrm>
        </p:grpSpPr>
        <p:sp>
          <p:nvSpPr>
            <p:cNvPr id="42" name="流程图: 接点 41"/>
            <p:cNvSpPr/>
            <p:nvPr/>
          </p:nvSpPr>
          <p:spPr>
            <a:xfrm>
              <a:off x="1509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空心弧 18"/>
            <p:cNvSpPr/>
            <p:nvPr/>
          </p:nvSpPr>
          <p:spPr>
            <a:xfrm rot="5400000">
              <a:off x="1469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流程图: 接点 43"/>
            <p:cNvSpPr/>
            <p:nvPr/>
          </p:nvSpPr>
          <p:spPr>
            <a:xfrm>
              <a:off x="3378" y="720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空心弧 18"/>
            <p:cNvSpPr/>
            <p:nvPr/>
          </p:nvSpPr>
          <p:spPr>
            <a:xfrm rot="5400000">
              <a:off x="3338" y="295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流程图: 接点 45"/>
            <p:cNvSpPr/>
            <p:nvPr/>
          </p:nvSpPr>
          <p:spPr>
            <a:xfrm>
              <a:off x="5211" y="725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空心弧 18"/>
            <p:cNvSpPr/>
            <p:nvPr/>
          </p:nvSpPr>
          <p:spPr>
            <a:xfrm rot="5400000">
              <a:off x="5171" y="29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流程图: 接点 47"/>
            <p:cNvSpPr/>
            <p:nvPr/>
          </p:nvSpPr>
          <p:spPr>
            <a:xfrm>
              <a:off x="7391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空心弧 18"/>
            <p:cNvSpPr/>
            <p:nvPr/>
          </p:nvSpPr>
          <p:spPr>
            <a:xfrm rot="5400000">
              <a:off x="7351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流程图: 接点 49"/>
            <p:cNvSpPr/>
            <p:nvPr/>
          </p:nvSpPr>
          <p:spPr>
            <a:xfrm>
              <a:off x="9260" y="718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空心弧 18"/>
            <p:cNvSpPr/>
            <p:nvPr/>
          </p:nvSpPr>
          <p:spPr>
            <a:xfrm rot="5400000">
              <a:off x="9220" y="292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流程图: 接点 51"/>
            <p:cNvSpPr/>
            <p:nvPr/>
          </p:nvSpPr>
          <p:spPr>
            <a:xfrm>
              <a:off x="11093" y="722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空心弧 18"/>
            <p:cNvSpPr/>
            <p:nvPr/>
          </p:nvSpPr>
          <p:spPr>
            <a:xfrm rot="5400000">
              <a:off x="11053" y="297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流程图: 接点 53"/>
            <p:cNvSpPr/>
            <p:nvPr/>
          </p:nvSpPr>
          <p:spPr>
            <a:xfrm>
              <a:off x="13203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空心弧 18"/>
            <p:cNvSpPr/>
            <p:nvPr/>
          </p:nvSpPr>
          <p:spPr>
            <a:xfrm rot="5400000">
              <a:off x="13162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流程图: 接点 55"/>
            <p:cNvSpPr/>
            <p:nvPr/>
          </p:nvSpPr>
          <p:spPr>
            <a:xfrm>
              <a:off x="15071" y="709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空心弧 18"/>
            <p:cNvSpPr/>
            <p:nvPr/>
          </p:nvSpPr>
          <p:spPr>
            <a:xfrm rot="5400000">
              <a:off x="15031" y="284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流程图: 接点 57"/>
            <p:cNvSpPr/>
            <p:nvPr/>
          </p:nvSpPr>
          <p:spPr>
            <a:xfrm>
              <a:off x="16905" y="714"/>
              <a:ext cx="454" cy="454"/>
            </a:xfrm>
            <a:prstGeom prst="flowChartConnector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空心弧 18"/>
            <p:cNvSpPr/>
            <p:nvPr/>
          </p:nvSpPr>
          <p:spPr>
            <a:xfrm rot="5400000">
              <a:off x="16864" y="289"/>
              <a:ext cx="703" cy="556"/>
            </a:xfrm>
            <a:custGeom>
              <a:avLst/>
              <a:gdLst>
                <a:gd name="connsiteX0" fmla="*/ 78598 w 503582"/>
                <a:gd name="connsiteY0" fmla="*/ 331635 h 384313"/>
                <a:gd name="connsiteX1" fmla="*/ 98097 w 503582"/>
                <a:gd name="connsiteY1" fmla="*/ 39951 h 384313"/>
                <a:gd name="connsiteX2" fmla="*/ 381725 w 503582"/>
                <a:gd name="connsiteY2" fmla="*/ 27562 h 384313"/>
                <a:gd name="connsiteX3" fmla="*/ 447048 w 503582"/>
                <a:gd name="connsiteY3" fmla="*/ 313482 h 384313"/>
                <a:gd name="connsiteX4" fmla="*/ 355403 w 503582"/>
                <a:gd name="connsiteY4" fmla="*/ 256537 h 384313"/>
                <a:gd name="connsiteX5" fmla="*/ 315646 w 503582"/>
                <a:gd name="connsiteY5" fmla="*/ 111270 h 384313"/>
                <a:gd name="connsiteX6" fmla="*/ 174496 w 503582"/>
                <a:gd name="connsiteY6" fmla="*/ 115611 h 384313"/>
                <a:gd name="connsiteX7" fmla="*/ 162674 w 503582"/>
                <a:gd name="connsiteY7" fmla="*/ 263928 h 384313"/>
                <a:gd name="connsiteX8" fmla="*/ 78598 w 503582"/>
                <a:gd name="connsiteY8" fmla="*/ 331635 h 384313"/>
                <a:gd name="connsiteX0-1" fmla="*/ 78600 w 503614"/>
                <a:gd name="connsiteY0-2" fmla="*/ 331635 h 353527"/>
                <a:gd name="connsiteX1-3" fmla="*/ 98099 w 503614"/>
                <a:gd name="connsiteY1-4" fmla="*/ 39951 h 353527"/>
                <a:gd name="connsiteX2-5" fmla="*/ 381727 w 503614"/>
                <a:gd name="connsiteY2-6" fmla="*/ 27562 h 353527"/>
                <a:gd name="connsiteX3-7" fmla="*/ 447050 w 503614"/>
                <a:gd name="connsiteY3-8" fmla="*/ 313482 h 353527"/>
                <a:gd name="connsiteX4-9" fmla="*/ 355405 w 503614"/>
                <a:gd name="connsiteY4-10" fmla="*/ 256537 h 353527"/>
                <a:gd name="connsiteX5-11" fmla="*/ 315648 w 503614"/>
                <a:gd name="connsiteY5-12" fmla="*/ 111270 h 353527"/>
                <a:gd name="connsiteX6-13" fmla="*/ 174498 w 503614"/>
                <a:gd name="connsiteY6-14" fmla="*/ 115611 h 353527"/>
                <a:gd name="connsiteX7-15" fmla="*/ 162676 w 503614"/>
                <a:gd name="connsiteY7-16" fmla="*/ 263928 h 353527"/>
                <a:gd name="connsiteX8-17" fmla="*/ 156570 w 503614"/>
                <a:gd name="connsiteY8-18" fmla="*/ 351524 h 353527"/>
                <a:gd name="connsiteX9" fmla="*/ 78600 w 503614"/>
                <a:gd name="connsiteY9" fmla="*/ 331635 h 353527"/>
                <a:gd name="connsiteX0-19" fmla="*/ 78600 w 503614"/>
                <a:gd name="connsiteY0-20" fmla="*/ 331635 h 353527"/>
                <a:gd name="connsiteX1-21" fmla="*/ 98099 w 503614"/>
                <a:gd name="connsiteY1-22" fmla="*/ 39951 h 353527"/>
                <a:gd name="connsiteX2-23" fmla="*/ 381727 w 503614"/>
                <a:gd name="connsiteY2-24" fmla="*/ 27562 h 353527"/>
                <a:gd name="connsiteX3-25" fmla="*/ 447050 w 503614"/>
                <a:gd name="connsiteY3-26" fmla="*/ 313482 h 353527"/>
                <a:gd name="connsiteX4-27" fmla="*/ 355405 w 503614"/>
                <a:gd name="connsiteY4-28" fmla="*/ 256537 h 353527"/>
                <a:gd name="connsiteX5-29" fmla="*/ 315648 w 503614"/>
                <a:gd name="connsiteY5-30" fmla="*/ 111270 h 353527"/>
                <a:gd name="connsiteX6-31" fmla="*/ 174498 w 503614"/>
                <a:gd name="connsiteY6-32" fmla="*/ 115611 h 353527"/>
                <a:gd name="connsiteX7-33" fmla="*/ 162676 w 503614"/>
                <a:gd name="connsiteY7-34" fmla="*/ 263928 h 353527"/>
                <a:gd name="connsiteX8-35" fmla="*/ 156570 w 503614"/>
                <a:gd name="connsiteY8-36" fmla="*/ 351524 h 353527"/>
                <a:gd name="connsiteX9-37" fmla="*/ 78600 w 503614"/>
                <a:gd name="connsiteY9-38" fmla="*/ 331635 h 353527"/>
                <a:gd name="connsiteX0-39" fmla="*/ 78600 w 503614"/>
                <a:gd name="connsiteY0-40" fmla="*/ 331635 h 353527"/>
                <a:gd name="connsiteX1-41" fmla="*/ 98099 w 503614"/>
                <a:gd name="connsiteY1-42" fmla="*/ 39951 h 353527"/>
                <a:gd name="connsiteX2-43" fmla="*/ 381727 w 503614"/>
                <a:gd name="connsiteY2-44" fmla="*/ 27562 h 353527"/>
                <a:gd name="connsiteX3-45" fmla="*/ 447050 w 503614"/>
                <a:gd name="connsiteY3-46" fmla="*/ 313482 h 353527"/>
                <a:gd name="connsiteX4-47" fmla="*/ 372777 w 503614"/>
                <a:gd name="connsiteY4-48" fmla="*/ 321056 h 353527"/>
                <a:gd name="connsiteX5-49" fmla="*/ 355405 w 503614"/>
                <a:gd name="connsiteY5-50" fmla="*/ 256537 h 353527"/>
                <a:gd name="connsiteX6-51" fmla="*/ 315648 w 503614"/>
                <a:gd name="connsiteY6-52" fmla="*/ 111270 h 353527"/>
                <a:gd name="connsiteX7-53" fmla="*/ 174498 w 503614"/>
                <a:gd name="connsiteY7-54" fmla="*/ 115611 h 353527"/>
                <a:gd name="connsiteX8-55" fmla="*/ 162676 w 503614"/>
                <a:gd name="connsiteY8-56" fmla="*/ 263928 h 353527"/>
                <a:gd name="connsiteX9-57" fmla="*/ 156570 w 503614"/>
                <a:gd name="connsiteY9-58" fmla="*/ 351524 h 353527"/>
                <a:gd name="connsiteX10" fmla="*/ 78600 w 503614"/>
                <a:gd name="connsiteY10" fmla="*/ 331635 h 353527"/>
                <a:gd name="connsiteX0-59" fmla="*/ 78600 w 465644"/>
                <a:gd name="connsiteY0-60" fmla="*/ 335721 h 367308"/>
                <a:gd name="connsiteX1-61" fmla="*/ 98099 w 465644"/>
                <a:gd name="connsiteY1-62" fmla="*/ 44037 h 367308"/>
                <a:gd name="connsiteX2-63" fmla="*/ 381727 w 465644"/>
                <a:gd name="connsiteY2-64" fmla="*/ 31648 h 367308"/>
                <a:gd name="connsiteX3-65" fmla="*/ 420858 w 465644"/>
                <a:gd name="connsiteY3-66" fmla="*/ 348524 h 367308"/>
                <a:gd name="connsiteX4-67" fmla="*/ 372777 w 465644"/>
                <a:gd name="connsiteY4-68" fmla="*/ 325142 h 367308"/>
                <a:gd name="connsiteX5-69" fmla="*/ 355405 w 465644"/>
                <a:gd name="connsiteY5-70" fmla="*/ 260623 h 367308"/>
                <a:gd name="connsiteX6-71" fmla="*/ 315648 w 465644"/>
                <a:gd name="connsiteY6-72" fmla="*/ 115356 h 367308"/>
                <a:gd name="connsiteX7-73" fmla="*/ 174498 w 465644"/>
                <a:gd name="connsiteY7-74" fmla="*/ 119697 h 367308"/>
                <a:gd name="connsiteX8-75" fmla="*/ 162676 w 465644"/>
                <a:gd name="connsiteY8-76" fmla="*/ 268014 h 367308"/>
                <a:gd name="connsiteX9-77" fmla="*/ 156570 w 465644"/>
                <a:gd name="connsiteY9-78" fmla="*/ 355610 h 367308"/>
                <a:gd name="connsiteX10-79" fmla="*/ 78600 w 465644"/>
                <a:gd name="connsiteY10-80" fmla="*/ 335721 h 367308"/>
                <a:gd name="connsiteX0-81" fmla="*/ 78600 w 482853"/>
                <a:gd name="connsiteY0-82" fmla="*/ 326296 h 357883"/>
                <a:gd name="connsiteX1-83" fmla="*/ 98099 w 482853"/>
                <a:gd name="connsiteY1-84" fmla="*/ 34612 h 357883"/>
                <a:gd name="connsiteX2-85" fmla="*/ 381727 w 482853"/>
                <a:gd name="connsiteY2-86" fmla="*/ 22223 h 357883"/>
                <a:gd name="connsiteX3-87" fmla="*/ 482310 w 482853"/>
                <a:gd name="connsiteY3-88" fmla="*/ 199034 h 357883"/>
                <a:gd name="connsiteX4-89" fmla="*/ 420858 w 482853"/>
                <a:gd name="connsiteY4-90" fmla="*/ 339099 h 357883"/>
                <a:gd name="connsiteX5-91" fmla="*/ 372777 w 482853"/>
                <a:gd name="connsiteY5-92" fmla="*/ 315717 h 357883"/>
                <a:gd name="connsiteX6-93" fmla="*/ 355405 w 482853"/>
                <a:gd name="connsiteY6-94" fmla="*/ 251198 h 357883"/>
                <a:gd name="connsiteX7-95" fmla="*/ 315648 w 482853"/>
                <a:gd name="connsiteY7-96" fmla="*/ 105931 h 357883"/>
                <a:gd name="connsiteX8-97" fmla="*/ 174498 w 482853"/>
                <a:gd name="connsiteY8-98" fmla="*/ 110272 h 357883"/>
                <a:gd name="connsiteX9-99" fmla="*/ 162676 w 482853"/>
                <a:gd name="connsiteY9-100" fmla="*/ 258589 h 357883"/>
                <a:gd name="connsiteX10-101" fmla="*/ 156570 w 482853"/>
                <a:gd name="connsiteY10-102" fmla="*/ 346185 h 357883"/>
                <a:gd name="connsiteX11" fmla="*/ 78600 w 482853"/>
                <a:gd name="connsiteY11" fmla="*/ 326296 h 357883"/>
                <a:gd name="connsiteX0-103" fmla="*/ 78600 w 482853"/>
                <a:gd name="connsiteY0-104" fmla="*/ 326296 h 357883"/>
                <a:gd name="connsiteX1-105" fmla="*/ 98099 w 482853"/>
                <a:gd name="connsiteY1-106" fmla="*/ 34612 h 357883"/>
                <a:gd name="connsiteX2-107" fmla="*/ 381727 w 482853"/>
                <a:gd name="connsiteY2-108" fmla="*/ 22223 h 357883"/>
                <a:gd name="connsiteX3-109" fmla="*/ 482310 w 482853"/>
                <a:gd name="connsiteY3-110" fmla="*/ 199034 h 357883"/>
                <a:gd name="connsiteX4-111" fmla="*/ 420858 w 482853"/>
                <a:gd name="connsiteY4-112" fmla="*/ 339099 h 357883"/>
                <a:gd name="connsiteX5-113" fmla="*/ 372777 w 482853"/>
                <a:gd name="connsiteY5-114" fmla="*/ 315717 h 357883"/>
                <a:gd name="connsiteX6-115" fmla="*/ 355405 w 482853"/>
                <a:gd name="connsiteY6-116" fmla="*/ 251198 h 357883"/>
                <a:gd name="connsiteX7-117" fmla="*/ 315648 w 482853"/>
                <a:gd name="connsiteY7-118" fmla="*/ 105931 h 357883"/>
                <a:gd name="connsiteX8-119" fmla="*/ 174498 w 482853"/>
                <a:gd name="connsiteY8-120" fmla="*/ 110272 h 357883"/>
                <a:gd name="connsiteX9-121" fmla="*/ 162676 w 482853"/>
                <a:gd name="connsiteY9-122" fmla="*/ 258589 h 357883"/>
                <a:gd name="connsiteX10-123" fmla="*/ 156570 w 482853"/>
                <a:gd name="connsiteY10-124" fmla="*/ 346185 h 357883"/>
                <a:gd name="connsiteX11-125" fmla="*/ 78600 w 482853"/>
                <a:gd name="connsiteY11-126" fmla="*/ 326296 h 357883"/>
                <a:gd name="connsiteX0-127" fmla="*/ 78600 w 482853"/>
                <a:gd name="connsiteY0-128" fmla="*/ 326296 h 357883"/>
                <a:gd name="connsiteX1-129" fmla="*/ 98099 w 482853"/>
                <a:gd name="connsiteY1-130" fmla="*/ 34612 h 357883"/>
                <a:gd name="connsiteX2-131" fmla="*/ 381727 w 482853"/>
                <a:gd name="connsiteY2-132" fmla="*/ 22223 h 357883"/>
                <a:gd name="connsiteX3-133" fmla="*/ 482310 w 482853"/>
                <a:gd name="connsiteY3-134" fmla="*/ 199034 h 357883"/>
                <a:gd name="connsiteX4-135" fmla="*/ 420858 w 482853"/>
                <a:gd name="connsiteY4-136" fmla="*/ 339099 h 357883"/>
                <a:gd name="connsiteX5-137" fmla="*/ 372777 w 482853"/>
                <a:gd name="connsiteY5-138" fmla="*/ 315717 h 357883"/>
                <a:gd name="connsiteX6-139" fmla="*/ 350642 w 482853"/>
                <a:gd name="connsiteY6-140" fmla="*/ 253579 h 357883"/>
                <a:gd name="connsiteX7-141" fmla="*/ 315648 w 482853"/>
                <a:gd name="connsiteY7-142" fmla="*/ 105931 h 357883"/>
                <a:gd name="connsiteX8-143" fmla="*/ 174498 w 482853"/>
                <a:gd name="connsiteY8-144" fmla="*/ 110272 h 357883"/>
                <a:gd name="connsiteX9-145" fmla="*/ 162676 w 482853"/>
                <a:gd name="connsiteY9-146" fmla="*/ 258589 h 357883"/>
                <a:gd name="connsiteX10-147" fmla="*/ 156570 w 482853"/>
                <a:gd name="connsiteY10-148" fmla="*/ 346185 h 357883"/>
                <a:gd name="connsiteX11-149" fmla="*/ 78600 w 482853"/>
                <a:gd name="connsiteY11-150" fmla="*/ 326296 h 357883"/>
                <a:gd name="connsiteX0-151" fmla="*/ 78600 w 482853"/>
                <a:gd name="connsiteY0-152" fmla="*/ 326296 h 357883"/>
                <a:gd name="connsiteX1-153" fmla="*/ 98099 w 482853"/>
                <a:gd name="connsiteY1-154" fmla="*/ 34612 h 357883"/>
                <a:gd name="connsiteX2-155" fmla="*/ 381727 w 482853"/>
                <a:gd name="connsiteY2-156" fmla="*/ 22223 h 357883"/>
                <a:gd name="connsiteX3-157" fmla="*/ 482310 w 482853"/>
                <a:gd name="connsiteY3-158" fmla="*/ 199034 h 357883"/>
                <a:gd name="connsiteX4-159" fmla="*/ 420858 w 482853"/>
                <a:gd name="connsiteY4-160" fmla="*/ 339099 h 357883"/>
                <a:gd name="connsiteX5-161" fmla="*/ 372777 w 482853"/>
                <a:gd name="connsiteY5-162" fmla="*/ 315717 h 357883"/>
                <a:gd name="connsiteX6-163" fmla="*/ 350642 w 482853"/>
                <a:gd name="connsiteY6-164" fmla="*/ 253579 h 357883"/>
                <a:gd name="connsiteX7-165" fmla="*/ 315648 w 482853"/>
                <a:gd name="connsiteY7-166" fmla="*/ 105931 h 357883"/>
                <a:gd name="connsiteX8-167" fmla="*/ 174498 w 482853"/>
                <a:gd name="connsiteY8-168" fmla="*/ 110272 h 357883"/>
                <a:gd name="connsiteX9-169" fmla="*/ 172201 w 482853"/>
                <a:gd name="connsiteY9-170" fmla="*/ 260971 h 357883"/>
                <a:gd name="connsiteX10-171" fmla="*/ 156570 w 482853"/>
                <a:gd name="connsiteY10-172" fmla="*/ 346185 h 357883"/>
                <a:gd name="connsiteX11-173" fmla="*/ 78600 w 482853"/>
                <a:gd name="connsiteY11-174" fmla="*/ 326296 h 357883"/>
                <a:gd name="connsiteX0-175" fmla="*/ 86886 w 412558"/>
                <a:gd name="connsiteY0-176" fmla="*/ 360065 h 360696"/>
                <a:gd name="connsiteX1-177" fmla="*/ 27804 w 412558"/>
                <a:gd name="connsiteY1-178" fmla="*/ 37425 h 360696"/>
                <a:gd name="connsiteX2-179" fmla="*/ 311432 w 412558"/>
                <a:gd name="connsiteY2-180" fmla="*/ 25036 h 360696"/>
                <a:gd name="connsiteX3-181" fmla="*/ 412015 w 412558"/>
                <a:gd name="connsiteY3-182" fmla="*/ 201847 h 360696"/>
                <a:gd name="connsiteX4-183" fmla="*/ 350563 w 412558"/>
                <a:gd name="connsiteY4-184" fmla="*/ 341912 h 360696"/>
                <a:gd name="connsiteX5-185" fmla="*/ 302482 w 412558"/>
                <a:gd name="connsiteY5-186" fmla="*/ 318530 h 360696"/>
                <a:gd name="connsiteX6-187" fmla="*/ 280347 w 412558"/>
                <a:gd name="connsiteY6-188" fmla="*/ 256392 h 360696"/>
                <a:gd name="connsiteX7-189" fmla="*/ 245353 w 412558"/>
                <a:gd name="connsiteY7-190" fmla="*/ 108744 h 360696"/>
                <a:gd name="connsiteX8-191" fmla="*/ 104203 w 412558"/>
                <a:gd name="connsiteY8-192" fmla="*/ 113085 h 360696"/>
                <a:gd name="connsiteX9-193" fmla="*/ 101906 w 412558"/>
                <a:gd name="connsiteY9-194" fmla="*/ 263784 h 360696"/>
                <a:gd name="connsiteX10-195" fmla="*/ 86275 w 412558"/>
                <a:gd name="connsiteY10-196" fmla="*/ 348998 h 360696"/>
                <a:gd name="connsiteX11-197" fmla="*/ 86886 w 412558"/>
                <a:gd name="connsiteY11-198" fmla="*/ 360065 h 360696"/>
                <a:gd name="connsiteX0-199" fmla="*/ 125305 w 450977"/>
                <a:gd name="connsiteY0-200" fmla="*/ 353326 h 353957"/>
                <a:gd name="connsiteX1-201" fmla="*/ 2758 w 450977"/>
                <a:gd name="connsiteY1-202" fmla="*/ 240352 h 353957"/>
                <a:gd name="connsiteX2-203" fmla="*/ 66223 w 450977"/>
                <a:gd name="connsiteY2-204" fmla="*/ 30686 h 353957"/>
                <a:gd name="connsiteX3-205" fmla="*/ 349851 w 450977"/>
                <a:gd name="connsiteY3-206" fmla="*/ 18297 h 353957"/>
                <a:gd name="connsiteX4-207" fmla="*/ 450434 w 450977"/>
                <a:gd name="connsiteY4-208" fmla="*/ 195108 h 353957"/>
                <a:gd name="connsiteX5-209" fmla="*/ 388982 w 450977"/>
                <a:gd name="connsiteY5-210" fmla="*/ 335173 h 353957"/>
                <a:gd name="connsiteX6-211" fmla="*/ 340901 w 450977"/>
                <a:gd name="connsiteY6-212" fmla="*/ 311791 h 353957"/>
                <a:gd name="connsiteX7-213" fmla="*/ 318766 w 450977"/>
                <a:gd name="connsiteY7-214" fmla="*/ 249653 h 353957"/>
                <a:gd name="connsiteX8-215" fmla="*/ 283772 w 450977"/>
                <a:gd name="connsiteY8-216" fmla="*/ 102005 h 353957"/>
                <a:gd name="connsiteX9-217" fmla="*/ 142622 w 450977"/>
                <a:gd name="connsiteY9-218" fmla="*/ 106346 h 353957"/>
                <a:gd name="connsiteX10-219" fmla="*/ 140325 w 450977"/>
                <a:gd name="connsiteY10-220" fmla="*/ 257045 h 353957"/>
                <a:gd name="connsiteX11-221" fmla="*/ 124694 w 450977"/>
                <a:gd name="connsiteY11-222" fmla="*/ 342259 h 353957"/>
                <a:gd name="connsiteX12" fmla="*/ 125305 w 450977"/>
                <a:gd name="connsiteY12" fmla="*/ 353326 h 353957"/>
                <a:gd name="connsiteX0-223" fmla="*/ 120942 w 446614"/>
                <a:gd name="connsiteY0-224" fmla="*/ 352687 h 353318"/>
                <a:gd name="connsiteX1-225" fmla="*/ 3157 w 446614"/>
                <a:gd name="connsiteY1-226" fmla="*/ 227807 h 353318"/>
                <a:gd name="connsiteX2-227" fmla="*/ 61860 w 446614"/>
                <a:gd name="connsiteY2-228" fmla="*/ 30047 h 353318"/>
                <a:gd name="connsiteX3-229" fmla="*/ 345488 w 446614"/>
                <a:gd name="connsiteY3-230" fmla="*/ 17658 h 353318"/>
                <a:gd name="connsiteX4-231" fmla="*/ 446071 w 446614"/>
                <a:gd name="connsiteY4-232" fmla="*/ 194469 h 353318"/>
                <a:gd name="connsiteX5-233" fmla="*/ 384619 w 446614"/>
                <a:gd name="connsiteY5-234" fmla="*/ 334534 h 353318"/>
                <a:gd name="connsiteX6-235" fmla="*/ 336538 w 446614"/>
                <a:gd name="connsiteY6-236" fmla="*/ 311152 h 353318"/>
                <a:gd name="connsiteX7-237" fmla="*/ 314403 w 446614"/>
                <a:gd name="connsiteY7-238" fmla="*/ 249014 h 353318"/>
                <a:gd name="connsiteX8-239" fmla="*/ 279409 w 446614"/>
                <a:gd name="connsiteY8-240" fmla="*/ 101366 h 353318"/>
                <a:gd name="connsiteX9-241" fmla="*/ 138259 w 446614"/>
                <a:gd name="connsiteY9-242" fmla="*/ 105707 h 353318"/>
                <a:gd name="connsiteX10-243" fmla="*/ 135962 w 446614"/>
                <a:gd name="connsiteY10-244" fmla="*/ 256406 h 353318"/>
                <a:gd name="connsiteX11-245" fmla="*/ 120331 w 446614"/>
                <a:gd name="connsiteY11-246" fmla="*/ 341620 h 353318"/>
                <a:gd name="connsiteX12-247" fmla="*/ 120942 w 446614"/>
                <a:gd name="connsiteY12-248" fmla="*/ 352687 h 353318"/>
                <a:gd name="connsiteX0-249" fmla="*/ 120942 w 446614"/>
                <a:gd name="connsiteY0-250" fmla="*/ 352687 h 353318"/>
                <a:gd name="connsiteX1-251" fmla="*/ 3157 w 446614"/>
                <a:gd name="connsiteY1-252" fmla="*/ 227807 h 353318"/>
                <a:gd name="connsiteX2-253" fmla="*/ 61860 w 446614"/>
                <a:gd name="connsiteY2-254" fmla="*/ 30047 h 353318"/>
                <a:gd name="connsiteX3-255" fmla="*/ 345488 w 446614"/>
                <a:gd name="connsiteY3-256" fmla="*/ 17658 h 353318"/>
                <a:gd name="connsiteX4-257" fmla="*/ 446071 w 446614"/>
                <a:gd name="connsiteY4-258" fmla="*/ 194469 h 353318"/>
                <a:gd name="connsiteX5-259" fmla="*/ 384619 w 446614"/>
                <a:gd name="connsiteY5-260" fmla="*/ 334534 h 353318"/>
                <a:gd name="connsiteX6-261" fmla="*/ 336538 w 446614"/>
                <a:gd name="connsiteY6-262" fmla="*/ 311152 h 353318"/>
                <a:gd name="connsiteX7-263" fmla="*/ 314403 w 446614"/>
                <a:gd name="connsiteY7-264" fmla="*/ 249014 h 353318"/>
                <a:gd name="connsiteX8-265" fmla="*/ 279409 w 446614"/>
                <a:gd name="connsiteY8-266" fmla="*/ 101366 h 353318"/>
                <a:gd name="connsiteX9-267" fmla="*/ 138259 w 446614"/>
                <a:gd name="connsiteY9-268" fmla="*/ 105707 h 353318"/>
                <a:gd name="connsiteX10-269" fmla="*/ 135962 w 446614"/>
                <a:gd name="connsiteY10-270" fmla="*/ 256406 h 353318"/>
                <a:gd name="connsiteX11-271" fmla="*/ 120331 w 446614"/>
                <a:gd name="connsiteY11-272" fmla="*/ 341620 h 353318"/>
                <a:gd name="connsiteX12-273" fmla="*/ 120942 w 446614"/>
                <a:gd name="connsiteY12-274" fmla="*/ 352687 h 35331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  <a:cxn ang="0">
                  <a:pos x="connsiteX10-79" y="connsiteY10-80"/>
                </a:cxn>
                <a:cxn ang="0">
                  <a:pos x="connsiteX11-125" y="connsiteY11-126"/>
                </a:cxn>
                <a:cxn ang="0">
                  <a:pos x="connsiteX12-247" y="connsiteY12-248"/>
                </a:cxn>
              </a:cxnLst>
              <a:rect l="l" t="t" r="r" b="b"/>
              <a:pathLst>
                <a:path w="446614" h="353318">
                  <a:moveTo>
                    <a:pt x="120942" y="352687"/>
                  </a:moveTo>
                  <a:cubicBezTo>
                    <a:pt x="107366" y="330543"/>
                    <a:pt x="17766" y="269674"/>
                    <a:pt x="3157" y="227807"/>
                  </a:cubicBezTo>
                  <a:cubicBezTo>
                    <a:pt x="-6690" y="174034"/>
                    <a:pt x="4805" y="65072"/>
                    <a:pt x="61860" y="30047"/>
                  </a:cubicBezTo>
                  <a:cubicBezTo>
                    <a:pt x="118915" y="-4978"/>
                    <a:pt x="281453" y="-9746"/>
                    <a:pt x="345488" y="17658"/>
                  </a:cubicBezTo>
                  <a:cubicBezTo>
                    <a:pt x="409523" y="45062"/>
                    <a:pt x="449074" y="144037"/>
                    <a:pt x="446071" y="194469"/>
                  </a:cubicBezTo>
                  <a:cubicBezTo>
                    <a:pt x="452593" y="247282"/>
                    <a:pt x="398509" y="310324"/>
                    <a:pt x="384619" y="334534"/>
                  </a:cubicBezTo>
                  <a:cubicBezTo>
                    <a:pt x="390270" y="384243"/>
                    <a:pt x="351812" y="320643"/>
                    <a:pt x="336538" y="311152"/>
                  </a:cubicBezTo>
                  <a:cubicBezTo>
                    <a:pt x="321264" y="301661"/>
                    <a:pt x="331068" y="284772"/>
                    <a:pt x="314403" y="249014"/>
                  </a:cubicBezTo>
                  <a:cubicBezTo>
                    <a:pt x="389373" y="205557"/>
                    <a:pt x="308766" y="125251"/>
                    <a:pt x="279409" y="101366"/>
                  </a:cubicBezTo>
                  <a:cubicBezTo>
                    <a:pt x="250052" y="77481"/>
                    <a:pt x="181108" y="90123"/>
                    <a:pt x="138259" y="105707"/>
                  </a:cubicBezTo>
                  <a:cubicBezTo>
                    <a:pt x="47749" y="138625"/>
                    <a:pt x="51101" y="218453"/>
                    <a:pt x="135962" y="256406"/>
                  </a:cubicBezTo>
                  <a:cubicBezTo>
                    <a:pt x="120900" y="267369"/>
                    <a:pt x="135393" y="330657"/>
                    <a:pt x="120331" y="341620"/>
                  </a:cubicBezTo>
                  <a:cubicBezTo>
                    <a:pt x="107367" y="353226"/>
                    <a:pt x="133906" y="341081"/>
                    <a:pt x="120942" y="3526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矩形: 一个圆顶角，剪去另一个顶角 64"/>
          <p:cNvSpPr/>
          <p:nvPr userDrawn="1"/>
        </p:nvSpPr>
        <p:spPr>
          <a:xfrm rot="5400000" flipV="1">
            <a:off x="69702" y="181687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16200000" flipV="1">
            <a:off x="11200467" y="2720344"/>
            <a:ext cx="900000" cy="432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164467" y="370819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流程图: 接点 41"/>
          <p:cNvSpPr/>
          <p:nvPr userDrawn="1"/>
        </p:nvSpPr>
        <p:spPr>
          <a:xfrm>
            <a:off x="958298" y="45714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空心弧 18"/>
          <p:cNvSpPr/>
          <p:nvPr userDrawn="1"/>
        </p:nvSpPr>
        <p:spPr>
          <a:xfrm rot="5400000">
            <a:off x="932740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流程图: 接点 43"/>
          <p:cNvSpPr/>
          <p:nvPr userDrawn="1"/>
        </p:nvSpPr>
        <p:spPr>
          <a:xfrm>
            <a:off x="2145020" y="45714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空心弧 18"/>
          <p:cNvSpPr/>
          <p:nvPr userDrawn="1"/>
        </p:nvSpPr>
        <p:spPr>
          <a:xfrm rot="5400000">
            <a:off x="2119462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接点 45"/>
          <p:cNvSpPr/>
          <p:nvPr userDrawn="1"/>
        </p:nvSpPr>
        <p:spPr>
          <a:xfrm>
            <a:off x="3309055" y="46013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空心弧 18"/>
          <p:cNvSpPr/>
          <p:nvPr userDrawn="1"/>
        </p:nvSpPr>
        <p:spPr>
          <a:xfrm rot="5400000">
            <a:off x="3283497" y="19014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一个圆顶角，剪去另一个顶角 12"/>
          <p:cNvSpPr/>
          <p:nvPr userDrawn="1"/>
        </p:nvSpPr>
        <p:spPr>
          <a:xfrm rot="5400000" flipV="1">
            <a:off x="77407" y="868048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48" name="流程图: 接点 47"/>
          <p:cNvSpPr/>
          <p:nvPr userDrawn="1"/>
        </p:nvSpPr>
        <p:spPr>
          <a:xfrm>
            <a:off x="4693347" y="45565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空心弧 18"/>
          <p:cNvSpPr/>
          <p:nvPr userDrawn="1"/>
        </p:nvSpPr>
        <p:spPr>
          <a:xfrm rot="5400000">
            <a:off x="4667789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接点 49"/>
          <p:cNvSpPr/>
          <p:nvPr userDrawn="1"/>
        </p:nvSpPr>
        <p:spPr>
          <a:xfrm>
            <a:off x="5880069" y="45565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空心弧 18"/>
          <p:cNvSpPr/>
          <p:nvPr userDrawn="1"/>
        </p:nvSpPr>
        <p:spPr>
          <a:xfrm rot="5400000">
            <a:off x="5854511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接点 51"/>
          <p:cNvSpPr/>
          <p:nvPr userDrawn="1"/>
        </p:nvSpPr>
        <p:spPr>
          <a:xfrm>
            <a:off x="7044104" y="458641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空心弧 18"/>
          <p:cNvSpPr/>
          <p:nvPr userDrawn="1"/>
        </p:nvSpPr>
        <p:spPr>
          <a:xfrm rot="5400000">
            <a:off x="7018546" y="188652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流程图: 接点 53"/>
          <p:cNvSpPr/>
          <p:nvPr userDrawn="1"/>
        </p:nvSpPr>
        <p:spPr>
          <a:xfrm>
            <a:off x="8383649" y="450270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空心弧 18"/>
          <p:cNvSpPr/>
          <p:nvPr userDrawn="1"/>
        </p:nvSpPr>
        <p:spPr>
          <a:xfrm rot="5400000">
            <a:off x="8358091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接点 55"/>
          <p:cNvSpPr/>
          <p:nvPr userDrawn="1"/>
        </p:nvSpPr>
        <p:spPr>
          <a:xfrm>
            <a:off x="9570371" y="450270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空心弧 18"/>
          <p:cNvSpPr/>
          <p:nvPr userDrawn="1"/>
        </p:nvSpPr>
        <p:spPr>
          <a:xfrm rot="5400000">
            <a:off x="9544813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流程图: 接点 57"/>
          <p:cNvSpPr/>
          <p:nvPr userDrawn="1"/>
        </p:nvSpPr>
        <p:spPr>
          <a:xfrm>
            <a:off x="10734406" y="45325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空心弧 18"/>
          <p:cNvSpPr/>
          <p:nvPr userDrawn="1"/>
        </p:nvSpPr>
        <p:spPr>
          <a:xfrm rot="5400000">
            <a:off x="10708848" y="18326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一个圆顶角，剪去另一个顶角 64"/>
          <p:cNvSpPr/>
          <p:nvPr userDrawn="1"/>
        </p:nvSpPr>
        <p:spPr>
          <a:xfrm rot="5400000" flipV="1">
            <a:off x="77407" y="1819895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5400000" flipV="1">
            <a:off x="77407" y="2771742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16200000" flipV="1">
            <a:off x="11200467" y="3672191"/>
            <a:ext cx="900000" cy="432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164467" y="466003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流程图: 接点 41"/>
          <p:cNvSpPr/>
          <p:nvPr userDrawn="1"/>
        </p:nvSpPr>
        <p:spPr>
          <a:xfrm>
            <a:off x="958298" y="45714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空心弧 18"/>
          <p:cNvSpPr/>
          <p:nvPr userDrawn="1"/>
        </p:nvSpPr>
        <p:spPr>
          <a:xfrm rot="5400000">
            <a:off x="932740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流程图: 接点 43"/>
          <p:cNvSpPr/>
          <p:nvPr userDrawn="1"/>
        </p:nvSpPr>
        <p:spPr>
          <a:xfrm>
            <a:off x="2145020" y="45714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空心弧 18"/>
          <p:cNvSpPr/>
          <p:nvPr userDrawn="1"/>
        </p:nvSpPr>
        <p:spPr>
          <a:xfrm rot="5400000">
            <a:off x="2119462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接点 45"/>
          <p:cNvSpPr/>
          <p:nvPr userDrawn="1"/>
        </p:nvSpPr>
        <p:spPr>
          <a:xfrm>
            <a:off x="3309055" y="46013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空心弧 18"/>
          <p:cNvSpPr/>
          <p:nvPr userDrawn="1"/>
        </p:nvSpPr>
        <p:spPr>
          <a:xfrm rot="5400000">
            <a:off x="3283497" y="19014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一个圆顶角，剪去另一个顶角 12"/>
          <p:cNvSpPr/>
          <p:nvPr userDrawn="1"/>
        </p:nvSpPr>
        <p:spPr>
          <a:xfrm rot="5400000" flipV="1">
            <a:off x="78314" y="86503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48" name="流程图: 接点 47"/>
          <p:cNvSpPr/>
          <p:nvPr userDrawn="1"/>
        </p:nvSpPr>
        <p:spPr>
          <a:xfrm>
            <a:off x="4693347" y="45565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空心弧 18"/>
          <p:cNvSpPr/>
          <p:nvPr userDrawn="1"/>
        </p:nvSpPr>
        <p:spPr>
          <a:xfrm rot="5400000">
            <a:off x="4667789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接点 49"/>
          <p:cNvSpPr/>
          <p:nvPr userDrawn="1"/>
        </p:nvSpPr>
        <p:spPr>
          <a:xfrm>
            <a:off x="5880069" y="45565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空心弧 18"/>
          <p:cNvSpPr/>
          <p:nvPr userDrawn="1"/>
        </p:nvSpPr>
        <p:spPr>
          <a:xfrm rot="5400000">
            <a:off x="5854511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接点 51"/>
          <p:cNvSpPr/>
          <p:nvPr userDrawn="1"/>
        </p:nvSpPr>
        <p:spPr>
          <a:xfrm>
            <a:off x="7044104" y="458641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空心弧 18"/>
          <p:cNvSpPr/>
          <p:nvPr userDrawn="1"/>
        </p:nvSpPr>
        <p:spPr>
          <a:xfrm rot="5400000">
            <a:off x="7018546" y="188652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流程图: 接点 53"/>
          <p:cNvSpPr/>
          <p:nvPr userDrawn="1"/>
        </p:nvSpPr>
        <p:spPr>
          <a:xfrm>
            <a:off x="8383649" y="450270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空心弧 18"/>
          <p:cNvSpPr/>
          <p:nvPr userDrawn="1"/>
        </p:nvSpPr>
        <p:spPr>
          <a:xfrm rot="5400000">
            <a:off x="8358091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接点 55"/>
          <p:cNvSpPr/>
          <p:nvPr userDrawn="1"/>
        </p:nvSpPr>
        <p:spPr>
          <a:xfrm>
            <a:off x="9570371" y="450270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空心弧 18"/>
          <p:cNvSpPr/>
          <p:nvPr userDrawn="1"/>
        </p:nvSpPr>
        <p:spPr>
          <a:xfrm rot="5400000">
            <a:off x="9544813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流程图: 接点 57"/>
          <p:cNvSpPr/>
          <p:nvPr userDrawn="1"/>
        </p:nvSpPr>
        <p:spPr>
          <a:xfrm>
            <a:off x="10734406" y="45325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空心弧 18"/>
          <p:cNvSpPr/>
          <p:nvPr userDrawn="1"/>
        </p:nvSpPr>
        <p:spPr>
          <a:xfrm rot="5400000">
            <a:off x="10708848" y="18326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一个圆顶角，剪去另一个顶角 64"/>
          <p:cNvSpPr/>
          <p:nvPr userDrawn="1"/>
        </p:nvSpPr>
        <p:spPr>
          <a:xfrm rot="5400000" flipV="1">
            <a:off x="78314" y="181687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5400000" flipV="1">
            <a:off x="78314" y="276872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5400000" flipV="1">
            <a:off x="78314" y="3720572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16200000" flipV="1">
            <a:off x="11200467" y="4624038"/>
            <a:ext cx="900000" cy="432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164467" y="561188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 userDrawn="1"/>
        </p:nvSpPr>
        <p:spPr>
          <a:xfrm>
            <a:off x="474143" y="266705"/>
            <a:ext cx="11243714" cy="6324590"/>
          </a:xfrm>
          <a:prstGeom prst="roundRect">
            <a:avLst>
              <a:gd name="adj" fmla="val 3157"/>
            </a:avLst>
          </a:prstGeom>
          <a:solidFill>
            <a:srgbClr val="1E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644577" y="405300"/>
            <a:ext cx="10852879" cy="5999443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/>
          <p:cNvSpPr/>
          <p:nvPr userDrawn="1"/>
        </p:nvSpPr>
        <p:spPr>
          <a:xfrm>
            <a:off x="707034" y="457147"/>
            <a:ext cx="10728000" cy="5904000"/>
          </a:xfrm>
          <a:prstGeom prst="roundRect">
            <a:avLst>
              <a:gd name="adj" fmla="val 307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流程图: 接点 41"/>
          <p:cNvSpPr/>
          <p:nvPr userDrawn="1"/>
        </p:nvSpPr>
        <p:spPr>
          <a:xfrm>
            <a:off x="958298" y="45714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空心弧 18"/>
          <p:cNvSpPr/>
          <p:nvPr userDrawn="1"/>
        </p:nvSpPr>
        <p:spPr>
          <a:xfrm rot="5400000">
            <a:off x="932740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流程图: 接点 43"/>
          <p:cNvSpPr/>
          <p:nvPr userDrawn="1"/>
        </p:nvSpPr>
        <p:spPr>
          <a:xfrm>
            <a:off x="2145020" y="45714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空心弧 18"/>
          <p:cNvSpPr/>
          <p:nvPr userDrawn="1"/>
        </p:nvSpPr>
        <p:spPr>
          <a:xfrm rot="5400000">
            <a:off x="2119462" y="18715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流程图: 接点 45"/>
          <p:cNvSpPr/>
          <p:nvPr userDrawn="1"/>
        </p:nvSpPr>
        <p:spPr>
          <a:xfrm>
            <a:off x="3309055" y="46013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空心弧 18"/>
          <p:cNvSpPr/>
          <p:nvPr userDrawn="1"/>
        </p:nvSpPr>
        <p:spPr>
          <a:xfrm rot="5400000">
            <a:off x="3283497" y="19014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一个圆顶角，剪去另一个顶角 12"/>
          <p:cNvSpPr/>
          <p:nvPr userDrawn="1"/>
        </p:nvSpPr>
        <p:spPr>
          <a:xfrm rot="5400000" flipV="1">
            <a:off x="77578" y="881451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48" name="流程图: 接点 47"/>
          <p:cNvSpPr/>
          <p:nvPr userDrawn="1"/>
        </p:nvSpPr>
        <p:spPr>
          <a:xfrm>
            <a:off x="4693347" y="45565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空心弧 18"/>
          <p:cNvSpPr/>
          <p:nvPr userDrawn="1"/>
        </p:nvSpPr>
        <p:spPr>
          <a:xfrm rot="5400000">
            <a:off x="4667789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流程图: 接点 49"/>
          <p:cNvSpPr/>
          <p:nvPr userDrawn="1"/>
        </p:nvSpPr>
        <p:spPr>
          <a:xfrm>
            <a:off x="5880069" y="455654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空心弧 18"/>
          <p:cNvSpPr/>
          <p:nvPr userDrawn="1"/>
        </p:nvSpPr>
        <p:spPr>
          <a:xfrm rot="5400000">
            <a:off x="5854511" y="185665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流程图: 接点 51"/>
          <p:cNvSpPr/>
          <p:nvPr userDrawn="1"/>
        </p:nvSpPr>
        <p:spPr>
          <a:xfrm>
            <a:off x="7044104" y="458641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空心弧 18"/>
          <p:cNvSpPr/>
          <p:nvPr userDrawn="1"/>
        </p:nvSpPr>
        <p:spPr>
          <a:xfrm rot="5400000">
            <a:off x="7018546" y="188652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流程图: 接点 53"/>
          <p:cNvSpPr/>
          <p:nvPr userDrawn="1"/>
        </p:nvSpPr>
        <p:spPr>
          <a:xfrm>
            <a:off x="8383649" y="450270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空心弧 18"/>
          <p:cNvSpPr/>
          <p:nvPr userDrawn="1"/>
        </p:nvSpPr>
        <p:spPr>
          <a:xfrm rot="5400000">
            <a:off x="8358091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流程图: 接点 55"/>
          <p:cNvSpPr/>
          <p:nvPr userDrawn="1"/>
        </p:nvSpPr>
        <p:spPr>
          <a:xfrm>
            <a:off x="9570371" y="450270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空心弧 18"/>
          <p:cNvSpPr/>
          <p:nvPr userDrawn="1"/>
        </p:nvSpPr>
        <p:spPr>
          <a:xfrm rot="5400000">
            <a:off x="9544813" y="180281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流程图: 接点 57"/>
          <p:cNvSpPr/>
          <p:nvPr userDrawn="1"/>
        </p:nvSpPr>
        <p:spPr>
          <a:xfrm>
            <a:off x="10734406" y="453257"/>
            <a:ext cx="288000" cy="288162"/>
          </a:xfrm>
          <a:prstGeom prst="flowChartConnector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空心弧 18"/>
          <p:cNvSpPr/>
          <p:nvPr userDrawn="1"/>
        </p:nvSpPr>
        <p:spPr>
          <a:xfrm rot="5400000">
            <a:off x="10708848" y="183268"/>
            <a:ext cx="446614" cy="353318"/>
          </a:xfrm>
          <a:custGeom>
            <a:avLst/>
            <a:gdLst>
              <a:gd name="connsiteX0" fmla="*/ 78598 w 503582"/>
              <a:gd name="connsiteY0" fmla="*/ 331635 h 384313"/>
              <a:gd name="connsiteX1" fmla="*/ 98097 w 503582"/>
              <a:gd name="connsiteY1" fmla="*/ 39951 h 384313"/>
              <a:gd name="connsiteX2" fmla="*/ 381725 w 503582"/>
              <a:gd name="connsiteY2" fmla="*/ 27562 h 384313"/>
              <a:gd name="connsiteX3" fmla="*/ 447048 w 503582"/>
              <a:gd name="connsiteY3" fmla="*/ 313482 h 384313"/>
              <a:gd name="connsiteX4" fmla="*/ 355403 w 503582"/>
              <a:gd name="connsiteY4" fmla="*/ 256537 h 384313"/>
              <a:gd name="connsiteX5" fmla="*/ 315646 w 503582"/>
              <a:gd name="connsiteY5" fmla="*/ 111270 h 384313"/>
              <a:gd name="connsiteX6" fmla="*/ 174496 w 503582"/>
              <a:gd name="connsiteY6" fmla="*/ 115611 h 384313"/>
              <a:gd name="connsiteX7" fmla="*/ 162674 w 503582"/>
              <a:gd name="connsiteY7" fmla="*/ 263928 h 384313"/>
              <a:gd name="connsiteX8" fmla="*/ 78598 w 503582"/>
              <a:gd name="connsiteY8" fmla="*/ 331635 h 384313"/>
              <a:gd name="connsiteX0-1" fmla="*/ 78600 w 503614"/>
              <a:gd name="connsiteY0-2" fmla="*/ 331635 h 353527"/>
              <a:gd name="connsiteX1-3" fmla="*/ 98099 w 503614"/>
              <a:gd name="connsiteY1-4" fmla="*/ 39951 h 353527"/>
              <a:gd name="connsiteX2-5" fmla="*/ 381727 w 503614"/>
              <a:gd name="connsiteY2-6" fmla="*/ 27562 h 353527"/>
              <a:gd name="connsiteX3-7" fmla="*/ 447050 w 503614"/>
              <a:gd name="connsiteY3-8" fmla="*/ 313482 h 353527"/>
              <a:gd name="connsiteX4-9" fmla="*/ 355405 w 503614"/>
              <a:gd name="connsiteY4-10" fmla="*/ 256537 h 353527"/>
              <a:gd name="connsiteX5-11" fmla="*/ 315648 w 503614"/>
              <a:gd name="connsiteY5-12" fmla="*/ 111270 h 353527"/>
              <a:gd name="connsiteX6-13" fmla="*/ 174498 w 503614"/>
              <a:gd name="connsiteY6-14" fmla="*/ 115611 h 353527"/>
              <a:gd name="connsiteX7-15" fmla="*/ 162676 w 503614"/>
              <a:gd name="connsiteY7-16" fmla="*/ 263928 h 353527"/>
              <a:gd name="connsiteX8-17" fmla="*/ 156570 w 503614"/>
              <a:gd name="connsiteY8-18" fmla="*/ 351524 h 353527"/>
              <a:gd name="connsiteX9" fmla="*/ 78600 w 503614"/>
              <a:gd name="connsiteY9" fmla="*/ 331635 h 353527"/>
              <a:gd name="connsiteX0-19" fmla="*/ 78600 w 503614"/>
              <a:gd name="connsiteY0-20" fmla="*/ 331635 h 353527"/>
              <a:gd name="connsiteX1-21" fmla="*/ 98099 w 503614"/>
              <a:gd name="connsiteY1-22" fmla="*/ 39951 h 353527"/>
              <a:gd name="connsiteX2-23" fmla="*/ 381727 w 503614"/>
              <a:gd name="connsiteY2-24" fmla="*/ 27562 h 353527"/>
              <a:gd name="connsiteX3-25" fmla="*/ 447050 w 503614"/>
              <a:gd name="connsiteY3-26" fmla="*/ 313482 h 353527"/>
              <a:gd name="connsiteX4-27" fmla="*/ 355405 w 503614"/>
              <a:gd name="connsiteY4-28" fmla="*/ 256537 h 353527"/>
              <a:gd name="connsiteX5-29" fmla="*/ 315648 w 503614"/>
              <a:gd name="connsiteY5-30" fmla="*/ 111270 h 353527"/>
              <a:gd name="connsiteX6-31" fmla="*/ 174498 w 503614"/>
              <a:gd name="connsiteY6-32" fmla="*/ 115611 h 353527"/>
              <a:gd name="connsiteX7-33" fmla="*/ 162676 w 503614"/>
              <a:gd name="connsiteY7-34" fmla="*/ 263928 h 353527"/>
              <a:gd name="connsiteX8-35" fmla="*/ 156570 w 503614"/>
              <a:gd name="connsiteY8-36" fmla="*/ 351524 h 353527"/>
              <a:gd name="connsiteX9-37" fmla="*/ 78600 w 503614"/>
              <a:gd name="connsiteY9-38" fmla="*/ 331635 h 353527"/>
              <a:gd name="connsiteX0-39" fmla="*/ 78600 w 503614"/>
              <a:gd name="connsiteY0-40" fmla="*/ 331635 h 353527"/>
              <a:gd name="connsiteX1-41" fmla="*/ 98099 w 503614"/>
              <a:gd name="connsiteY1-42" fmla="*/ 39951 h 353527"/>
              <a:gd name="connsiteX2-43" fmla="*/ 381727 w 503614"/>
              <a:gd name="connsiteY2-44" fmla="*/ 27562 h 353527"/>
              <a:gd name="connsiteX3-45" fmla="*/ 447050 w 503614"/>
              <a:gd name="connsiteY3-46" fmla="*/ 313482 h 353527"/>
              <a:gd name="connsiteX4-47" fmla="*/ 372777 w 503614"/>
              <a:gd name="connsiteY4-48" fmla="*/ 321056 h 353527"/>
              <a:gd name="connsiteX5-49" fmla="*/ 355405 w 503614"/>
              <a:gd name="connsiteY5-50" fmla="*/ 256537 h 353527"/>
              <a:gd name="connsiteX6-51" fmla="*/ 315648 w 503614"/>
              <a:gd name="connsiteY6-52" fmla="*/ 111270 h 353527"/>
              <a:gd name="connsiteX7-53" fmla="*/ 174498 w 503614"/>
              <a:gd name="connsiteY7-54" fmla="*/ 115611 h 353527"/>
              <a:gd name="connsiteX8-55" fmla="*/ 162676 w 503614"/>
              <a:gd name="connsiteY8-56" fmla="*/ 263928 h 353527"/>
              <a:gd name="connsiteX9-57" fmla="*/ 156570 w 503614"/>
              <a:gd name="connsiteY9-58" fmla="*/ 351524 h 353527"/>
              <a:gd name="connsiteX10" fmla="*/ 78600 w 503614"/>
              <a:gd name="connsiteY10" fmla="*/ 331635 h 353527"/>
              <a:gd name="connsiteX0-59" fmla="*/ 78600 w 465644"/>
              <a:gd name="connsiteY0-60" fmla="*/ 335721 h 367308"/>
              <a:gd name="connsiteX1-61" fmla="*/ 98099 w 465644"/>
              <a:gd name="connsiteY1-62" fmla="*/ 44037 h 367308"/>
              <a:gd name="connsiteX2-63" fmla="*/ 381727 w 465644"/>
              <a:gd name="connsiteY2-64" fmla="*/ 31648 h 367308"/>
              <a:gd name="connsiteX3-65" fmla="*/ 420858 w 465644"/>
              <a:gd name="connsiteY3-66" fmla="*/ 348524 h 367308"/>
              <a:gd name="connsiteX4-67" fmla="*/ 372777 w 465644"/>
              <a:gd name="connsiteY4-68" fmla="*/ 325142 h 367308"/>
              <a:gd name="connsiteX5-69" fmla="*/ 355405 w 465644"/>
              <a:gd name="connsiteY5-70" fmla="*/ 260623 h 367308"/>
              <a:gd name="connsiteX6-71" fmla="*/ 315648 w 465644"/>
              <a:gd name="connsiteY6-72" fmla="*/ 115356 h 367308"/>
              <a:gd name="connsiteX7-73" fmla="*/ 174498 w 465644"/>
              <a:gd name="connsiteY7-74" fmla="*/ 119697 h 367308"/>
              <a:gd name="connsiteX8-75" fmla="*/ 162676 w 465644"/>
              <a:gd name="connsiteY8-76" fmla="*/ 268014 h 367308"/>
              <a:gd name="connsiteX9-77" fmla="*/ 156570 w 465644"/>
              <a:gd name="connsiteY9-78" fmla="*/ 355610 h 367308"/>
              <a:gd name="connsiteX10-79" fmla="*/ 78600 w 465644"/>
              <a:gd name="connsiteY10-80" fmla="*/ 335721 h 367308"/>
              <a:gd name="connsiteX0-81" fmla="*/ 78600 w 482853"/>
              <a:gd name="connsiteY0-82" fmla="*/ 326296 h 357883"/>
              <a:gd name="connsiteX1-83" fmla="*/ 98099 w 482853"/>
              <a:gd name="connsiteY1-84" fmla="*/ 34612 h 357883"/>
              <a:gd name="connsiteX2-85" fmla="*/ 381727 w 482853"/>
              <a:gd name="connsiteY2-86" fmla="*/ 22223 h 357883"/>
              <a:gd name="connsiteX3-87" fmla="*/ 482310 w 482853"/>
              <a:gd name="connsiteY3-88" fmla="*/ 199034 h 357883"/>
              <a:gd name="connsiteX4-89" fmla="*/ 420858 w 482853"/>
              <a:gd name="connsiteY4-90" fmla="*/ 339099 h 357883"/>
              <a:gd name="connsiteX5-91" fmla="*/ 372777 w 482853"/>
              <a:gd name="connsiteY5-92" fmla="*/ 315717 h 357883"/>
              <a:gd name="connsiteX6-93" fmla="*/ 355405 w 482853"/>
              <a:gd name="connsiteY6-94" fmla="*/ 251198 h 357883"/>
              <a:gd name="connsiteX7-95" fmla="*/ 315648 w 482853"/>
              <a:gd name="connsiteY7-96" fmla="*/ 105931 h 357883"/>
              <a:gd name="connsiteX8-97" fmla="*/ 174498 w 482853"/>
              <a:gd name="connsiteY8-98" fmla="*/ 110272 h 357883"/>
              <a:gd name="connsiteX9-99" fmla="*/ 162676 w 482853"/>
              <a:gd name="connsiteY9-100" fmla="*/ 258589 h 357883"/>
              <a:gd name="connsiteX10-101" fmla="*/ 156570 w 482853"/>
              <a:gd name="connsiteY10-102" fmla="*/ 346185 h 357883"/>
              <a:gd name="connsiteX11" fmla="*/ 78600 w 482853"/>
              <a:gd name="connsiteY11" fmla="*/ 326296 h 357883"/>
              <a:gd name="connsiteX0-103" fmla="*/ 78600 w 482853"/>
              <a:gd name="connsiteY0-104" fmla="*/ 326296 h 357883"/>
              <a:gd name="connsiteX1-105" fmla="*/ 98099 w 482853"/>
              <a:gd name="connsiteY1-106" fmla="*/ 34612 h 357883"/>
              <a:gd name="connsiteX2-107" fmla="*/ 381727 w 482853"/>
              <a:gd name="connsiteY2-108" fmla="*/ 22223 h 357883"/>
              <a:gd name="connsiteX3-109" fmla="*/ 482310 w 482853"/>
              <a:gd name="connsiteY3-110" fmla="*/ 199034 h 357883"/>
              <a:gd name="connsiteX4-111" fmla="*/ 420858 w 482853"/>
              <a:gd name="connsiteY4-112" fmla="*/ 339099 h 357883"/>
              <a:gd name="connsiteX5-113" fmla="*/ 372777 w 482853"/>
              <a:gd name="connsiteY5-114" fmla="*/ 315717 h 357883"/>
              <a:gd name="connsiteX6-115" fmla="*/ 355405 w 482853"/>
              <a:gd name="connsiteY6-116" fmla="*/ 251198 h 357883"/>
              <a:gd name="connsiteX7-117" fmla="*/ 315648 w 482853"/>
              <a:gd name="connsiteY7-118" fmla="*/ 105931 h 357883"/>
              <a:gd name="connsiteX8-119" fmla="*/ 174498 w 482853"/>
              <a:gd name="connsiteY8-120" fmla="*/ 110272 h 357883"/>
              <a:gd name="connsiteX9-121" fmla="*/ 162676 w 482853"/>
              <a:gd name="connsiteY9-122" fmla="*/ 258589 h 357883"/>
              <a:gd name="connsiteX10-123" fmla="*/ 156570 w 482853"/>
              <a:gd name="connsiteY10-124" fmla="*/ 346185 h 357883"/>
              <a:gd name="connsiteX11-125" fmla="*/ 78600 w 482853"/>
              <a:gd name="connsiteY11-126" fmla="*/ 326296 h 357883"/>
              <a:gd name="connsiteX0-127" fmla="*/ 78600 w 482853"/>
              <a:gd name="connsiteY0-128" fmla="*/ 326296 h 357883"/>
              <a:gd name="connsiteX1-129" fmla="*/ 98099 w 482853"/>
              <a:gd name="connsiteY1-130" fmla="*/ 34612 h 357883"/>
              <a:gd name="connsiteX2-131" fmla="*/ 381727 w 482853"/>
              <a:gd name="connsiteY2-132" fmla="*/ 22223 h 357883"/>
              <a:gd name="connsiteX3-133" fmla="*/ 482310 w 482853"/>
              <a:gd name="connsiteY3-134" fmla="*/ 199034 h 357883"/>
              <a:gd name="connsiteX4-135" fmla="*/ 420858 w 482853"/>
              <a:gd name="connsiteY4-136" fmla="*/ 339099 h 357883"/>
              <a:gd name="connsiteX5-137" fmla="*/ 372777 w 482853"/>
              <a:gd name="connsiteY5-138" fmla="*/ 315717 h 357883"/>
              <a:gd name="connsiteX6-139" fmla="*/ 350642 w 482853"/>
              <a:gd name="connsiteY6-140" fmla="*/ 253579 h 357883"/>
              <a:gd name="connsiteX7-141" fmla="*/ 315648 w 482853"/>
              <a:gd name="connsiteY7-142" fmla="*/ 105931 h 357883"/>
              <a:gd name="connsiteX8-143" fmla="*/ 174498 w 482853"/>
              <a:gd name="connsiteY8-144" fmla="*/ 110272 h 357883"/>
              <a:gd name="connsiteX9-145" fmla="*/ 162676 w 482853"/>
              <a:gd name="connsiteY9-146" fmla="*/ 258589 h 357883"/>
              <a:gd name="connsiteX10-147" fmla="*/ 156570 w 482853"/>
              <a:gd name="connsiteY10-148" fmla="*/ 346185 h 357883"/>
              <a:gd name="connsiteX11-149" fmla="*/ 78600 w 482853"/>
              <a:gd name="connsiteY11-150" fmla="*/ 326296 h 357883"/>
              <a:gd name="connsiteX0-151" fmla="*/ 78600 w 482853"/>
              <a:gd name="connsiteY0-152" fmla="*/ 326296 h 357883"/>
              <a:gd name="connsiteX1-153" fmla="*/ 98099 w 482853"/>
              <a:gd name="connsiteY1-154" fmla="*/ 34612 h 357883"/>
              <a:gd name="connsiteX2-155" fmla="*/ 381727 w 482853"/>
              <a:gd name="connsiteY2-156" fmla="*/ 22223 h 357883"/>
              <a:gd name="connsiteX3-157" fmla="*/ 482310 w 482853"/>
              <a:gd name="connsiteY3-158" fmla="*/ 199034 h 357883"/>
              <a:gd name="connsiteX4-159" fmla="*/ 420858 w 482853"/>
              <a:gd name="connsiteY4-160" fmla="*/ 339099 h 357883"/>
              <a:gd name="connsiteX5-161" fmla="*/ 372777 w 482853"/>
              <a:gd name="connsiteY5-162" fmla="*/ 315717 h 357883"/>
              <a:gd name="connsiteX6-163" fmla="*/ 350642 w 482853"/>
              <a:gd name="connsiteY6-164" fmla="*/ 253579 h 357883"/>
              <a:gd name="connsiteX7-165" fmla="*/ 315648 w 482853"/>
              <a:gd name="connsiteY7-166" fmla="*/ 105931 h 357883"/>
              <a:gd name="connsiteX8-167" fmla="*/ 174498 w 482853"/>
              <a:gd name="connsiteY8-168" fmla="*/ 110272 h 357883"/>
              <a:gd name="connsiteX9-169" fmla="*/ 172201 w 482853"/>
              <a:gd name="connsiteY9-170" fmla="*/ 260971 h 357883"/>
              <a:gd name="connsiteX10-171" fmla="*/ 156570 w 482853"/>
              <a:gd name="connsiteY10-172" fmla="*/ 346185 h 357883"/>
              <a:gd name="connsiteX11-173" fmla="*/ 78600 w 482853"/>
              <a:gd name="connsiteY11-174" fmla="*/ 326296 h 357883"/>
              <a:gd name="connsiteX0-175" fmla="*/ 86886 w 412558"/>
              <a:gd name="connsiteY0-176" fmla="*/ 360065 h 360696"/>
              <a:gd name="connsiteX1-177" fmla="*/ 27804 w 412558"/>
              <a:gd name="connsiteY1-178" fmla="*/ 37425 h 360696"/>
              <a:gd name="connsiteX2-179" fmla="*/ 311432 w 412558"/>
              <a:gd name="connsiteY2-180" fmla="*/ 25036 h 360696"/>
              <a:gd name="connsiteX3-181" fmla="*/ 412015 w 412558"/>
              <a:gd name="connsiteY3-182" fmla="*/ 201847 h 360696"/>
              <a:gd name="connsiteX4-183" fmla="*/ 350563 w 412558"/>
              <a:gd name="connsiteY4-184" fmla="*/ 341912 h 360696"/>
              <a:gd name="connsiteX5-185" fmla="*/ 302482 w 412558"/>
              <a:gd name="connsiteY5-186" fmla="*/ 318530 h 360696"/>
              <a:gd name="connsiteX6-187" fmla="*/ 280347 w 412558"/>
              <a:gd name="connsiteY6-188" fmla="*/ 256392 h 360696"/>
              <a:gd name="connsiteX7-189" fmla="*/ 245353 w 412558"/>
              <a:gd name="connsiteY7-190" fmla="*/ 108744 h 360696"/>
              <a:gd name="connsiteX8-191" fmla="*/ 104203 w 412558"/>
              <a:gd name="connsiteY8-192" fmla="*/ 113085 h 360696"/>
              <a:gd name="connsiteX9-193" fmla="*/ 101906 w 412558"/>
              <a:gd name="connsiteY9-194" fmla="*/ 263784 h 360696"/>
              <a:gd name="connsiteX10-195" fmla="*/ 86275 w 412558"/>
              <a:gd name="connsiteY10-196" fmla="*/ 348998 h 360696"/>
              <a:gd name="connsiteX11-197" fmla="*/ 86886 w 412558"/>
              <a:gd name="connsiteY11-198" fmla="*/ 360065 h 360696"/>
              <a:gd name="connsiteX0-199" fmla="*/ 125305 w 450977"/>
              <a:gd name="connsiteY0-200" fmla="*/ 353326 h 353957"/>
              <a:gd name="connsiteX1-201" fmla="*/ 2758 w 450977"/>
              <a:gd name="connsiteY1-202" fmla="*/ 240352 h 353957"/>
              <a:gd name="connsiteX2-203" fmla="*/ 66223 w 450977"/>
              <a:gd name="connsiteY2-204" fmla="*/ 30686 h 353957"/>
              <a:gd name="connsiteX3-205" fmla="*/ 349851 w 450977"/>
              <a:gd name="connsiteY3-206" fmla="*/ 18297 h 353957"/>
              <a:gd name="connsiteX4-207" fmla="*/ 450434 w 450977"/>
              <a:gd name="connsiteY4-208" fmla="*/ 195108 h 353957"/>
              <a:gd name="connsiteX5-209" fmla="*/ 388982 w 450977"/>
              <a:gd name="connsiteY5-210" fmla="*/ 335173 h 353957"/>
              <a:gd name="connsiteX6-211" fmla="*/ 340901 w 450977"/>
              <a:gd name="connsiteY6-212" fmla="*/ 311791 h 353957"/>
              <a:gd name="connsiteX7-213" fmla="*/ 318766 w 450977"/>
              <a:gd name="connsiteY7-214" fmla="*/ 249653 h 353957"/>
              <a:gd name="connsiteX8-215" fmla="*/ 283772 w 450977"/>
              <a:gd name="connsiteY8-216" fmla="*/ 102005 h 353957"/>
              <a:gd name="connsiteX9-217" fmla="*/ 142622 w 450977"/>
              <a:gd name="connsiteY9-218" fmla="*/ 106346 h 353957"/>
              <a:gd name="connsiteX10-219" fmla="*/ 140325 w 450977"/>
              <a:gd name="connsiteY10-220" fmla="*/ 257045 h 353957"/>
              <a:gd name="connsiteX11-221" fmla="*/ 124694 w 450977"/>
              <a:gd name="connsiteY11-222" fmla="*/ 342259 h 353957"/>
              <a:gd name="connsiteX12" fmla="*/ 125305 w 450977"/>
              <a:gd name="connsiteY12" fmla="*/ 353326 h 353957"/>
              <a:gd name="connsiteX0-223" fmla="*/ 120942 w 446614"/>
              <a:gd name="connsiteY0-224" fmla="*/ 352687 h 353318"/>
              <a:gd name="connsiteX1-225" fmla="*/ 3157 w 446614"/>
              <a:gd name="connsiteY1-226" fmla="*/ 227807 h 353318"/>
              <a:gd name="connsiteX2-227" fmla="*/ 61860 w 446614"/>
              <a:gd name="connsiteY2-228" fmla="*/ 30047 h 353318"/>
              <a:gd name="connsiteX3-229" fmla="*/ 345488 w 446614"/>
              <a:gd name="connsiteY3-230" fmla="*/ 17658 h 353318"/>
              <a:gd name="connsiteX4-231" fmla="*/ 446071 w 446614"/>
              <a:gd name="connsiteY4-232" fmla="*/ 194469 h 353318"/>
              <a:gd name="connsiteX5-233" fmla="*/ 384619 w 446614"/>
              <a:gd name="connsiteY5-234" fmla="*/ 334534 h 353318"/>
              <a:gd name="connsiteX6-235" fmla="*/ 336538 w 446614"/>
              <a:gd name="connsiteY6-236" fmla="*/ 311152 h 353318"/>
              <a:gd name="connsiteX7-237" fmla="*/ 314403 w 446614"/>
              <a:gd name="connsiteY7-238" fmla="*/ 249014 h 353318"/>
              <a:gd name="connsiteX8-239" fmla="*/ 279409 w 446614"/>
              <a:gd name="connsiteY8-240" fmla="*/ 101366 h 353318"/>
              <a:gd name="connsiteX9-241" fmla="*/ 138259 w 446614"/>
              <a:gd name="connsiteY9-242" fmla="*/ 105707 h 353318"/>
              <a:gd name="connsiteX10-243" fmla="*/ 135962 w 446614"/>
              <a:gd name="connsiteY10-244" fmla="*/ 256406 h 353318"/>
              <a:gd name="connsiteX11-245" fmla="*/ 120331 w 446614"/>
              <a:gd name="connsiteY11-246" fmla="*/ 341620 h 353318"/>
              <a:gd name="connsiteX12-247" fmla="*/ 120942 w 446614"/>
              <a:gd name="connsiteY12-248" fmla="*/ 352687 h 353318"/>
              <a:gd name="connsiteX0-249" fmla="*/ 120942 w 446614"/>
              <a:gd name="connsiteY0-250" fmla="*/ 352687 h 353318"/>
              <a:gd name="connsiteX1-251" fmla="*/ 3157 w 446614"/>
              <a:gd name="connsiteY1-252" fmla="*/ 227807 h 353318"/>
              <a:gd name="connsiteX2-253" fmla="*/ 61860 w 446614"/>
              <a:gd name="connsiteY2-254" fmla="*/ 30047 h 353318"/>
              <a:gd name="connsiteX3-255" fmla="*/ 345488 w 446614"/>
              <a:gd name="connsiteY3-256" fmla="*/ 17658 h 353318"/>
              <a:gd name="connsiteX4-257" fmla="*/ 446071 w 446614"/>
              <a:gd name="connsiteY4-258" fmla="*/ 194469 h 353318"/>
              <a:gd name="connsiteX5-259" fmla="*/ 384619 w 446614"/>
              <a:gd name="connsiteY5-260" fmla="*/ 334534 h 353318"/>
              <a:gd name="connsiteX6-261" fmla="*/ 336538 w 446614"/>
              <a:gd name="connsiteY6-262" fmla="*/ 311152 h 353318"/>
              <a:gd name="connsiteX7-263" fmla="*/ 314403 w 446614"/>
              <a:gd name="connsiteY7-264" fmla="*/ 249014 h 353318"/>
              <a:gd name="connsiteX8-265" fmla="*/ 279409 w 446614"/>
              <a:gd name="connsiteY8-266" fmla="*/ 101366 h 353318"/>
              <a:gd name="connsiteX9-267" fmla="*/ 138259 w 446614"/>
              <a:gd name="connsiteY9-268" fmla="*/ 105707 h 353318"/>
              <a:gd name="connsiteX10-269" fmla="*/ 135962 w 446614"/>
              <a:gd name="connsiteY10-270" fmla="*/ 256406 h 353318"/>
              <a:gd name="connsiteX11-271" fmla="*/ 120331 w 446614"/>
              <a:gd name="connsiteY11-272" fmla="*/ 341620 h 353318"/>
              <a:gd name="connsiteX12-273" fmla="*/ 120942 w 446614"/>
              <a:gd name="connsiteY12-274" fmla="*/ 352687 h 3533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37" y="connsiteY9-38"/>
              </a:cxn>
              <a:cxn ang="0">
                <a:pos x="connsiteX10-79" y="connsiteY10-80"/>
              </a:cxn>
              <a:cxn ang="0">
                <a:pos x="connsiteX11-125" y="connsiteY11-126"/>
              </a:cxn>
              <a:cxn ang="0">
                <a:pos x="connsiteX12-247" y="connsiteY12-248"/>
              </a:cxn>
            </a:cxnLst>
            <a:rect l="l" t="t" r="r" b="b"/>
            <a:pathLst>
              <a:path w="446614" h="353318">
                <a:moveTo>
                  <a:pt x="120942" y="352687"/>
                </a:moveTo>
                <a:cubicBezTo>
                  <a:pt x="107366" y="330543"/>
                  <a:pt x="17766" y="269674"/>
                  <a:pt x="3157" y="227807"/>
                </a:cubicBezTo>
                <a:cubicBezTo>
                  <a:pt x="-6690" y="174034"/>
                  <a:pt x="4805" y="65072"/>
                  <a:pt x="61860" y="30047"/>
                </a:cubicBezTo>
                <a:cubicBezTo>
                  <a:pt x="118915" y="-4978"/>
                  <a:pt x="281453" y="-9746"/>
                  <a:pt x="345488" y="17658"/>
                </a:cubicBezTo>
                <a:cubicBezTo>
                  <a:pt x="409523" y="45062"/>
                  <a:pt x="449074" y="144037"/>
                  <a:pt x="446071" y="194469"/>
                </a:cubicBezTo>
                <a:cubicBezTo>
                  <a:pt x="452593" y="247282"/>
                  <a:pt x="398509" y="310324"/>
                  <a:pt x="384619" y="334534"/>
                </a:cubicBezTo>
                <a:cubicBezTo>
                  <a:pt x="390270" y="384243"/>
                  <a:pt x="351812" y="320643"/>
                  <a:pt x="336538" y="311152"/>
                </a:cubicBezTo>
                <a:cubicBezTo>
                  <a:pt x="321264" y="301661"/>
                  <a:pt x="331068" y="284772"/>
                  <a:pt x="314403" y="249014"/>
                </a:cubicBezTo>
                <a:cubicBezTo>
                  <a:pt x="389373" y="205557"/>
                  <a:pt x="308766" y="125251"/>
                  <a:pt x="279409" y="101366"/>
                </a:cubicBezTo>
                <a:cubicBezTo>
                  <a:pt x="250052" y="77481"/>
                  <a:pt x="181108" y="90123"/>
                  <a:pt x="138259" y="105707"/>
                </a:cubicBezTo>
                <a:cubicBezTo>
                  <a:pt x="47749" y="138625"/>
                  <a:pt x="51101" y="218453"/>
                  <a:pt x="135962" y="256406"/>
                </a:cubicBezTo>
                <a:cubicBezTo>
                  <a:pt x="120900" y="267369"/>
                  <a:pt x="135393" y="330657"/>
                  <a:pt x="120331" y="341620"/>
                </a:cubicBezTo>
                <a:cubicBezTo>
                  <a:pt x="107367" y="353226"/>
                  <a:pt x="133906" y="341081"/>
                  <a:pt x="120942" y="3526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一个圆顶角，剪去另一个顶角 64"/>
          <p:cNvSpPr/>
          <p:nvPr userDrawn="1"/>
        </p:nvSpPr>
        <p:spPr>
          <a:xfrm rot="5400000" flipV="1">
            <a:off x="77578" y="1833298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6" name="矩形: 一个圆顶角，剪去另一个顶角 65"/>
          <p:cNvSpPr/>
          <p:nvPr userDrawn="1"/>
        </p:nvSpPr>
        <p:spPr>
          <a:xfrm rot="5400000" flipV="1">
            <a:off x="77578" y="2785145"/>
            <a:ext cx="900000" cy="360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7" name="矩形: 一个圆顶角，剪去另一个顶角 66"/>
          <p:cNvSpPr/>
          <p:nvPr userDrawn="1"/>
        </p:nvSpPr>
        <p:spPr>
          <a:xfrm rot="5400000" flipV="1">
            <a:off x="77578" y="3736992"/>
            <a:ext cx="900000" cy="360000"/>
          </a:xfrm>
          <a:prstGeom prst="snip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8" name="矩形: 一个圆顶角，剪去另一个顶角 67"/>
          <p:cNvSpPr/>
          <p:nvPr userDrawn="1"/>
        </p:nvSpPr>
        <p:spPr>
          <a:xfrm rot="5400000" flipV="1">
            <a:off x="77578" y="4688839"/>
            <a:ext cx="900000" cy="360000"/>
          </a:xfrm>
          <a:prstGeom prst="snipRoundRect">
            <a:avLst/>
          </a:prstGeom>
          <a:solidFill>
            <a:srgbClr val="DA6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  <p:sp>
        <p:nvSpPr>
          <p:cNvPr id="69" name="矩形: 一个圆顶角，剪去另一个顶角 68"/>
          <p:cNvSpPr/>
          <p:nvPr userDrawn="1"/>
        </p:nvSpPr>
        <p:spPr>
          <a:xfrm rot="16200000" flipV="1">
            <a:off x="11200467" y="5575885"/>
            <a:ext cx="900000" cy="432000"/>
          </a:xfrm>
          <a:prstGeom prst="snip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Kanit SemiBold" panose="020B0A00000000000000" pitchFamily="34" charset="-122"/>
              <a:ea typeface="Kanit SemiBold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5327-8228-406E-8BCB-8A6EFFCB708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427C-CBCB-47E0-B4FF-EC06D96186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5327-8228-406E-8BCB-8A6EFFCB708E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427C-CBCB-47E0-B4FF-EC06D96186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1618" y="1426906"/>
            <a:ext cx="6423973" cy="1938593"/>
            <a:chOff x="-101618" y="1426906"/>
            <a:chExt cx="6423973" cy="1938593"/>
          </a:xfrm>
        </p:grpSpPr>
        <p:sp>
          <p:nvSpPr>
            <p:cNvPr id="7" name="文本框 6"/>
            <p:cNvSpPr txBox="1"/>
            <p:nvPr/>
          </p:nvSpPr>
          <p:spPr>
            <a:xfrm>
              <a:off x="-101618" y="1426906"/>
              <a:ext cx="6423973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th-TH" altLang="zh-CN" sz="11500" b="1" dirty="0">
                  <a:solidFill>
                    <a:schemeClr val="bg1"/>
                  </a:solidFill>
                  <a:latin typeface="KodchiangUPC" panose="02020603050405020304" pitchFamily="18" charset="-34"/>
                  <a:ea typeface="Kanit SemiBold" panose="020B0A00000000000000" pitchFamily="34" charset="-122"/>
                  <a:cs typeface="KodchiangUPC" panose="02020603050405020304" pitchFamily="18" charset="-34"/>
                </a:rPr>
                <a:t>มะเร็งเต้านม</a:t>
              </a:r>
              <a:endParaRPr lang="zh-CN" altLang="en-US" sz="11500" b="1" dirty="0">
                <a:solidFill>
                  <a:schemeClr val="bg1"/>
                </a:solidFill>
                <a:latin typeface="KodchiangUPC" panose="02020603050405020304" pitchFamily="18" charset="-34"/>
                <a:ea typeface="Kanit SemiBold" panose="020B0A00000000000000" pitchFamily="34" charset="-122"/>
                <a:cs typeface="KodchiangUPC" panose="02020603050405020304" pitchFamily="18" charset="-34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33425" y="1445378"/>
              <a:ext cx="46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33425" y="3365499"/>
              <a:ext cx="46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82D4B25D-1D58-D528-4165-DE566F222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" t="32727" r="3536" b="11111"/>
          <a:stretch/>
        </p:blipFill>
        <p:spPr>
          <a:xfrm>
            <a:off x="2544617" y="1757300"/>
            <a:ext cx="7102763" cy="4286328"/>
          </a:xfrm>
          <a:prstGeom prst="rect">
            <a:avLst/>
          </a:prstGeom>
        </p:spPr>
      </p:pic>
      <p:sp>
        <p:nvSpPr>
          <p:cNvPr id="2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BE0A3908-F991-7E0A-8B2B-5EA697F2EE34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3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5B91EEB9-D175-02B5-1290-DDB188B2CB8F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18;p37">
            <a:hlinkClick r:id="" action="ppaction://noaction"/>
            <a:extLst>
              <a:ext uri="{FF2B5EF4-FFF2-40B4-BE49-F238E27FC236}">
                <a16:creationId xmlns:a16="http://schemas.microsoft.com/office/drawing/2014/main" id="{1858388A-70EF-87C2-F880-56343A5376DF}"/>
              </a:ext>
            </a:extLst>
          </p:cNvPr>
          <p:cNvSpPr/>
          <p:nvPr/>
        </p:nvSpPr>
        <p:spPr>
          <a:xfrm rot="16200000">
            <a:off x="51779" y="1869578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72C60C36-936D-5E87-C8B6-8D8BD52CCF6C}"/>
              </a:ext>
            </a:extLst>
          </p:cNvPr>
          <p:cNvSpPr/>
          <p:nvPr/>
        </p:nvSpPr>
        <p:spPr>
          <a:xfrm rot="16200000">
            <a:off x="36797" y="2823589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9C0465B6-E7F8-34C7-3BA9-7106CF3C19D3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9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B99DD63A-60D2-2370-7B87-3356F6F235A6}"/>
              </a:ext>
            </a:extLst>
          </p:cNvPr>
          <p:cNvSpPr/>
          <p:nvPr/>
        </p:nvSpPr>
        <p:spPr>
          <a:xfrm rot="16200000">
            <a:off x="64403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10" name="Google Shape;1040;p39">
            <a:extLst>
              <a:ext uri="{FF2B5EF4-FFF2-40B4-BE49-F238E27FC236}">
                <a16:creationId xmlns:a16="http://schemas.microsoft.com/office/drawing/2014/main" id="{D49F3690-9702-17B7-6DEC-5A42405627A9}"/>
              </a:ext>
            </a:extLst>
          </p:cNvPr>
          <p:cNvSpPr txBox="1"/>
          <p:nvPr/>
        </p:nvSpPr>
        <p:spPr>
          <a:xfrm>
            <a:off x="1970473" y="903459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54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ตรวจเบื้องต้นด้วยตนเองง่ายๆ</a:t>
            </a:r>
          </a:p>
        </p:txBody>
      </p:sp>
    </p:spTree>
    <p:extLst>
      <p:ext uri="{BB962C8B-B14F-4D97-AF65-F5344CB8AC3E}">
        <p14:creationId xmlns:p14="http://schemas.microsoft.com/office/powerpoint/2010/main" val="3224442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A8F9BE63-8F2C-5C06-0B7E-D25B0C70613E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3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31511BA4-1211-2B72-CA67-9B532939F0E2}"/>
              </a:ext>
            </a:extLst>
          </p:cNvPr>
          <p:cNvSpPr/>
          <p:nvPr/>
        </p:nvSpPr>
        <p:spPr>
          <a:xfrm rot="16200000">
            <a:off x="55167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8;p37">
            <a:hlinkClick r:id="" action="ppaction://noaction"/>
            <a:extLst>
              <a:ext uri="{FF2B5EF4-FFF2-40B4-BE49-F238E27FC236}">
                <a16:creationId xmlns:a16="http://schemas.microsoft.com/office/drawing/2014/main" id="{CF73C1C8-461D-C919-9F27-C81DCAA43C2D}"/>
              </a:ext>
            </a:extLst>
          </p:cNvPr>
          <p:cNvSpPr/>
          <p:nvPr/>
        </p:nvSpPr>
        <p:spPr>
          <a:xfrm rot="16200000">
            <a:off x="51779" y="1869578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83DCCB00-3568-F8A7-9102-BE30EEAC2D3F}"/>
              </a:ext>
            </a:extLst>
          </p:cNvPr>
          <p:cNvSpPr/>
          <p:nvPr/>
        </p:nvSpPr>
        <p:spPr>
          <a:xfrm rot="16200000">
            <a:off x="36797" y="2823589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BF77E346-E5EC-7EC6-B6F5-4F8F819847D7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7FA5620E-7E61-FDF0-7F21-4F419BA271E9}"/>
              </a:ext>
            </a:extLst>
          </p:cNvPr>
          <p:cNvSpPr/>
          <p:nvPr/>
        </p:nvSpPr>
        <p:spPr>
          <a:xfrm rot="16200000">
            <a:off x="64403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Google Shape;1040;p39">
            <a:extLst>
              <a:ext uri="{FF2B5EF4-FFF2-40B4-BE49-F238E27FC236}">
                <a16:creationId xmlns:a16="http://schemas.microsoft.com/office/drawing/2014/main" id="{F1F6917B-2947-A6E1-90C9-6286EDE357DE}"/>
              </a:ext>
            </a:extLst>
          </p:cNvPr>
          <p:cNvSpPr txBox="1"/>
          <p:nvPr/>
        </p:nvSpPr>
        <p:spPr>
          <a:xfrm>
            <a:off x="1970473" y="1242128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54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แนวทางการรักษามะเร็งเต้านม</a:t>
            </a: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41C84D78-D456-126C-221A-9B380FAB8C70}"/>
              </a:ext>
            </a:extLst>
          </p:cNvPr>
          <p:cNvSpPr/>
          <p:nvPr/>
        </p:nvSpPr>
        <p:spPr>
          <a:xfrm>
            <a:off x="3008654" y="2675795"/>
            <a:ext cx="2727129" cy="946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การรักษาโดยการผ่าตัด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7AF33577-F52B-41CD-886A-387ADFB310F7}"/>
              </a:ext>
            </a:extLst>
          </p:cNvPr>
          <p:cNvSpPr/>
          <p:nvPr/>
        </p:nvSpPr>
        <p:spPr>
          <a:xfrm>
            <a:off x="6437747" y="2675794"/>
            <a:ext cx="2727129" cy="946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การรักษาโดยการฉายแสง</a:t>
            </a:r>
          </a:p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(รังสีรักษา)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882D4DE8-8155-13F9-48E9-4E8DA6E8D8A9}"/>
              </a:ext>
            </a:extLst>
          </p:cNvPr>
          <p:cNvSpPr/>
          <p:nvPr/>
        </p:nvSpPr>
        <p:spPr>
          <a:xfrm>
            <a:off x="4723199" y="4080798"/>
            <a:ext cx="2727129" cy="946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การรักษาโดยยาเคมีบำบัด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D1C6E2E6-A551-8C4C-E13D-C7DC2B9D5523}"/>
              </a:ext>
            </a:extLst>
          </p:cNvPr>
          <p:cNvSpPr/>
          <p:nvPr/>
        </p:nvSpPr>
        <p:spPr>
          <a:xfrm>
            <a:off x="1322618" y="4080798"/>
            <a:ext cx="2727129" cy="946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การรักษาโดยยาต้านฮอร์โมน</a:t>
            </a:r>
          </a:p>
        </p:txBody>
      </p: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BF9B13FA-FB8A-2B05-5B10-51F9BBC6961E}"/>
              </a:ext>
            </a:extLst>
          </p:cNvPr>
          <p:cNvSpPr/>
          <p:nvPr/>
        </p:nvSpPr>
        <p:spPr>
          <a:xfrm>
            <a:off x="8123781" y="4109460"/>
            <a:ext cx="2727129" cy="946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การรักษาโดยยาที่มีการ</a:t>
            </a:r>
          </a:p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ออกฤทธิ์จำเพาะ</a:t>
            </a:r>
          </a:p>
        </p:txBody>
      </p:sp>
    </p:spTree>
    <p:extLst>
      <p:ext uri="{BB962C8B-B14F-4D97-AF65-F5344CB8AC3E}">
        <p14:creationId xmlns:p14="http://schemas.microsoft.com/office/powerpoint/2010/main" val="1487583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01618" y="1426906"/>
            <a:ext cx="6423973" cy="1938593"/>
            <a:chOff x="-101618" y="1426906"/>
            <a:chExt cx="6423973" cy="1938593"/>
          </a:xfrm>
        </p:grpSpPr>
        <p:sp>
          <p:nvSpPr>
            <p:cNvPr id="7" name="文本框 6"/>
            <p:cNvSpPr txBox="1"/>
            <p:nvPr/>
          </p:nvSpPr>
          <p:spPr>
            <a:xfrm>
              <a:off x="-101618" y="1426906"/>
              <a:ext cx="6423973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th-TH" altLang="zh-CN" sz="11500" b="1" dirty="0">
                  <a:solidFill>
                    <a:schemeClr val="bg1"/>
                  </a:solidFill>
                  <a:latin typeface="KodchiangUPC" panose="02020603050405020304" pitchFamily="18" charset="-34"/>
                  <a:ea typeface="Kanit SemiBold" panose="020B0A00000000000000" pitchFamily="34" charset="-122"/>
                  <a:cs typeface="KodchiangUPC" panose="02020603050405020304" pitchFamily="18" charset="-34"/>
                </a:rPr>
                <a:t>ขอบคุณ</a:t>
              </a:r>
              <a:endParaRPr lang="zh-CN" altLang="en-US" sz="11500" b="1" dirty="0">
                <a:solidFill>
                  <a:schemeClr val="bg1"/>
                </a:solidFill>
                <a:latin typeface="KodchiangUPC" panose="02020603050405020304" pitchFamily="18" charset="-34"/>
                <a:ea typeface="Kanit SemiBold" panose="020B0A00000000000000" pitchFamily="34" charset="-122"/>
                <a:cs typeface="KodchiangUPC" panose="02020603050405020304" pitchFamily="18" charset="-34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33425" y="1445378"/>
              <a:ext cx="46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33425" y="3365499"/>
              <a:ext cx="46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4297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017;p37">
            <a:hlinkClick r:id="" action="ppaction://noaction"/>
          </p:cNvPr>
          <p:cNvSpPr/>
          <p:nvPr/>
        </p:nvSpPr>
        <p:spPr>
          <a:xfrm rot="5400000">
            <a:off x="11145555" y="90986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9" name="Google Shape;1018;p37">
            <a:hlinkClick r:id="rId2" action="ppaction://hlinksldjump"/>
          </p:cNvPr>
          <p:cNvSpPr/>
          <p:nvPr/>
        </p:nvSpPr>
        <p:spPr>
          <a:xfrm rot="5400000">
            <a:off x="11138839" y="1854180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0" name="Google Shape;1019;p37">
            <a:hlinkClick r:id="" action="ppaction://noaction"/>
          </p:cNvPr>
          <p:cNvSpPr/>
          <p:nvPr/>
        </p:nvSpPr>
        <p:spPr>
          <a:xfrm rot="5400000">
            <a:off x="11123857" y="2808191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สัยญาณเตือน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1" name="Google Shape;1020;p37">
            <a:hlinkClick r:id="" action="ppaction://noaction"/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2" name="Google Shape;1021;p37">
            <a:hlinkClick r:id="" action="ppaction://noaction"/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แนวทางการป้องกัน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3" name="Google Shape;1022;p37">
            <a:hlinkClick r:id="" action="ppaction://noaction"/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1" name="Google Shape;1039;p39"/>
          <p:cNvSpPr txBox="1"/>
          <p:nvPr/>
        </p:nvSpPr>
        <p:spPr>
          <a:xfrm>
            <a:off x="5439643" y="2458981"/>
            <a:ext cx="5728995" cy="286490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>
              <a:lnSpc>
                <a:spcPct val="100000"/>
              </a:lnSpc>
              <a:spcBef>
                <a:spcPts val="0"/>
              </a:spcBef>
            </a:pPr>
            <a:r>
              <a:rPr lang="th-TH" dirty="0">
                <a:latin typeface="Kanit Light" panose="020B0300000000000000" pitchFamily="34" charset="-122"/>
                <a:ea typeface="Kanit Light" panose="020B0300000000000000" pitchFamily="34" charset="-122"/>
              </a:rPr>
              <a:t>	</a:t>
            </a:r>
            <a:r>
              <a:rPr lang="th-TH" sz="3600" dirty="0">
                <a:latin typeface="KodchiangUPC" panose="02020603050405020304" pitchFamily="18" charset="-34"/>
                <a:ea typeface="Kanit Light" panose="020B0300000000000000" pitchFamily="34" charset="-122"/>
                <a:cs typeface="KodchiangUPC" panose="02020603050405020304" pitchFamily="18" charset="-34"/>
              </a:rPr>
              <a:t>มะเร็งที่เกิดจากความผิดปกติของเซลล์ในเต้านม โดยเฉพาะเซลล์ท่อน้ำนม โดยเซลล์จะเริ่มแบ่งตัวผิดปกติแล้วลุกลามไปยังเนื้อเยื่อข้างเคียง จากนั้นหากปล่อยไว้ อาจแพร่กระจายไปยังเซลล์อื่น ๆ ในร่างกายได้ผ่านทางเดินน้ำเหลือง</a:t>
            </a:r>
            <a:endParaRPr lang="en-US" dirty="0">
              <a:latin typeface="KodchiangUPC" panose="02020603050405020304" pitchFamily="18" charset="-34"/>
              <a:ea typeface="Kanit Light" panose="020B0300000000000000" pitchFamily="34" charset="-122"/>
              <a:cs typeface="KodchiangUPC" panose="02020603050405020304" pitchFamily="18" charset="-34"/>
            </a:endParaRPr>
          </a:p>
        </p:txBody>
      </p:sp>
      <p:sp>
        <p:nvSpPr>
          <p:cNvPr id="72" name="Google Shape;1040;p39"/>
          <p:cNvSpPr txBox="1"/>
          <p:nvPr/>
        </p:nvSpPr>
        <p:spPr>
          <a:xfrm>
            <a:off x="6755858" y="1183005"/>
            <a:ext cx="3601086" cy="9457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66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มะเร็งเต้านม</a:t>
            </a:r>
            <a:endParaRPr lang="en-US" sz="6600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ea typeface="思源黑体 Normal" panose="020B0400000000000000" pitchFamily="34" charset="-122"/>
              <a:cs typeface="KodchiangUPC" panose="02020603050405020304" pitchFamily="18" charset="-3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8312" y="1231119"/>
            <a:ext cx="3859894" cy="4488122"/>
            <a:chOff x="2673" y="2090"/>
            <a:chExt cx="5671" cy="65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r="3333"/>
            <a:stretch/>
          </p:blipFill>
          <p:spPr>
            <a:xfrm>
              <a:off x="2673" y="2608"/>
              <a:ext cx="5671" cy="6076"/>
            </a:xfrm>
            <a:prstGeom prst="rect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pic>
          <p:nvPicPr>
            <p:cNvPr id="7" name="图片 6" descr="图片包含 游戏机, 物体, 钟表, 交通&#10;&#10;描述已自动生成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05" r="12006" b="86877"/>
            <a:stretch>
              <a:fillRect/>
            </a:stretch>
          </p:blipFill>
          <p:spPr>
            <a:xfrm>
              <a:off x="2994" y="2090"/>
              <a:ext cx="4888" cy="14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18;p37">
            <a:hlinkClick r:id="rId2" action="ppaction://hlinksldjump"/>
            <a:extLst>
              <a:ext uri="{FF2B5EF4-FFF2-40B4-BE49-F238E27FC236}">
                <a16:creationId xmlns:a16="http://schemas.microsoft.com/office/drawing/2014/main" id="{0855C44D-786A-FF28-FD06-4711B8939657}"/>
              </a:ext>
            </a:extLst>
          </p:cNvPr>
          <p:cNvSpPr/>
          <p:nvPr/>
        </p:nvSpPr>
        <p:spPr>
          <a:xfrm rot="5400000">
            <a:off x="11138839" y="1854180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9FB35295-C962-5C0C-F491-523436E8FAA7}"/>
              </a:ext>
            </a:extLst>
          </p:cNvPr>
          <p:cNvSpPr/>
          <p:nvPr/>
        </p:nvSpPr>
        <p:spPr>
          <a:xfrm rot="5400000">
            <a:off x="11123857" y="2808191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45EB4AC7-57F1-A11A-426A-BD0A4D0BF1A3}"/>
              </a:ext>
            </a:extLst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3A78C967-2226-48E7-226A-07BACE61E617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0C368144-70E5-5EE1-3E43-22746356C03C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228592FE-0FA9-63EA-D1CB-E6D00BF49FA3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9914059-8232-D461-F89B-8983D2FE3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1" t="6195" r="49708" b="10572"/>
          <a:stretch/>
        </p:blipFill>
        <p:spPr>
          <a:xfrm>
            <a:off x="4863304" y="1187924"/>
            <a:ext cx="1232696" cy="3808951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A2B07516-A1AE-43C8-4539-F8794F34C5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6" t="6195" r="19601" b="10572"/>
          <a:stretch/>
        </p:blipFill>
        <p:spPr>
          <a:xfrm>
            <a:off x="6096000" y="1117603"/>
            <a:ext cx="1305644" cy="3879272"/>
          </a:xfrm>
          <a:prstGeom prst="rect">
            <a:avLst/>
          </a:prstGeom>
        </p:spPr>
      </p:pic>
      <p:sp>
        <p:nvSpPr>
          <p:cNvPr id="11" name="Google Shape;1040;p39">
            <a:extLst>
              <a:ext uri="{FF2B5EF4-FFF2-40B4-BE49-F238E27FC236}">
                <a16:creationId xmlns:a16="http://schemas.microsoft.com/office/drawing/2014/main" id="{221E16F5-9B45-F89A-35DB-A247B3218684}"/>
              </a:ext>
            </a:extLst>
          </p:cNvPr>
          <p:cNvSpPr txBox="1"/>
          <p:nvPr/>
        </p:nvSpPr>
        <p:spPr>
          <a:xfrm>
            <a:off x="1988945" y="5085668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มีโอกาสเป็นได้ทั้งผู้หญิงและผู้ชาย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KodchiangUPC" panose="02020603050405020304" pitchFamily="18" charset="-34"/>
              <a:ea typeface="思源黑体 Normal" panose="020B0400000000000000" pitchFamily="34" charset="-122"/>
              <a:cs typeface="Kodchiang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7075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18;p37">
            <a:hlinkClick r:id="rId2" action="ppaction://hlinksldjump"/>
            <a:extLst>
              <a:ext uri="{FF2B5EF4-FFF2-40B4-BE49-F238E27FC236}">
                <a16:creationId xmlns:a16="http://schemas.microsoft.com/office/drawing/2014/main" id="{0855C44D-786A-FF28-FD06-4711B8939657}"/>
              </a:ext>
            </a:extLst>
          </p:cNvPr>
          <p:cNvSpPr/>
          <p:nvPr/>
        </p:nvSpPr>
        <p:spPr>
          <a:xfrm rot="5400000">
            <a:off x="11138839" y="1854180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9FB35295-C962-5C0C-F491-523436E8FAA7}"/>
              </a:ext>
            </a:extLst>
          </p:cNvPr>
          <p:cNvSpPr/>
          <p:nvPr/>
        </p:nvSpPr>
        <p:spPr>
          <a:xfrm rot="5400000">
            <a:off x="11123857" y="2808191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45EB4AC7-57F1-A11A-426A-BD0A4D0BF1A3}"/>
              </a:ext>
            </a:extLst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3A78C967-2226-48E7-226A-07BACE61E617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0C368144-70E5-5EE1-3E43-22746356C03C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228592FE-0FA9-63EA-D1CB-E6D00BF49FA3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9914059-8232-D461-F89B-8983D2FE3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01" t="6195" r="49708" b="10572"/>
          <a:stretch/>
        </p:blipFill>
        <p:spPr>
          <a:xfrm>
            <a:off x="1717968" y="1334482"/>
            <a:ext cx="1394688" cy="4309494"/>
          </a:xfrm>
          <a:prstGeom prst="rect">
            <a:avLst/>
          </a:prstGeom>
        </p:spPr>
      </p:pic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id="{9AFC4FAF-7ECA-998E-C03A-A0004D1EF920}"/>
              </a:ext>
            </a:extLst>
          </p:cNvPr>
          <p:cNvSpPr/>
          <p:nvPr/>
        </p:nvSpPr>
        <p:spPr>
          <a:xfrm>
            <a:off x="4156367" y="1484738"/>
            <a:ext cx="6216073" cy="1175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พันธุกรรม หากมีคนในครอบครัวมีประวัติเป็นมะเร็งเต้านม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2ABEE58-4838-5EB2-8368-D488023D204A}"/>
              </a:ext>
            </a:extLst>
          </p:cNvPr>
          <p:cNvSpPr/>
          <p:nvPr/>
        </p:nvSpPr>
        <p:spPr>
          <a:xfrm>
            <a:off x="4156366" y="2845202"/>
            <a:ext cx="6216073" cy="1175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การได้รับยาฮอร์โมนบางอย่าง </a:t>
            </a:r>
          </a:p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ทำให้เกิดการสร้างฮอร์โมนเพศที่สูงขึ้น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B6804EED-CAB9-F029-DA09-751A579CA62E}"/>
              </a:ext>
            </a:extLst>
          </p:cNvPr>
          <p:cNvSpPr/>
          <p:nvPr/>
        </p:nvSpPr>
        <p:spPr>
          <a:xfrm>
            <a:off x="4156365" y="4202132"/>
            <a:ext cx="6216073" cy="1175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เกิดจาก</a:t>
            </a:r>
            <a:r>
              <a:rPr lang="th-TH" sz="2800" b="1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ภาวะ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Cryptorchidism </a:t>
            </a:r>
            <a:endParaRPr lang="th-TH" sz="2800" b="1" dirty="0">
              <a:solidFill>
                <a:schemeClr val="accent4">
                  <a:lumMod val="50000"/>
                </a:schemeClr>
              </a:solidFill>
              <a:latin typeface="KodchiangUPC" panose="02020603050405020304" pitchFamily="18" charset="-34"/>
              <a:cs typeface="KodchiangUPC" panose="02020603050405020304" pitchFamily="18" charset="-34"/>
            </a:endParaRPr>
          </a:p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คือ อัณฑะไม่ได้อยู่ที่จุดที่ควรจะเป็นตั้งแต่แรกเกิด</a:t>
            </a:r>
          </a:p>
        </p:txBody>
      </p:sp>
    </p:spTree>
    <p:extLst>
      <p:ext uri="{BB962C8B-B14F-4D97-AF65-F5344CB8AC3E}">
        <p14:creationId xmlns:p14="http://schemas.microsoft.com/office/powerpoint/2010/main" val="4077697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18;p37">
            <a:hlinkClick r:id="rId2" action="ppaction://hlinksldjump"/>
            <a:extLst>
              <a:ext uri="{FF2B5EF4-FFF2-40B4-BE49-F238E27FC236}">
                <a16:creationId xmlns:a16="http://schemas.microsoft.com/office/drawing/2014/main" id="{0855C44D-786A-FF28-FD06-4711B8939657}"/>
              </a:ext>
            </a:extLst>
          </p:cNvPr>
          <p:cNvSpPr/>
          <p:nvPr/>
        </p:nvSpPr>
        <p:spPr>
          <a:xfrm rot="5400000">
            <a:off x="11138839" y="1854180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9FB35295-C962-5C0C-F491-523436E8FAA7}"/>
              </a:ext>
            </a:extLst>
          </p:cNvPr>
          <p:cNvSpPr/>
          <p:nvPr/>
        </p:nvSpPr>
        <p:spPr>
          <a:xfrm rot="5400000">
            <a:off x="11123857" y="2808191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45EB4AC7-57F1-A11A-426A-BD0A4D0BF1A3}"/>
              </a:ext>
            </a:extLst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3A78C967-2226-48E7-226A-07BACE61E617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0C368144-70E5-5EE1-3E43-22746356C03C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228592FE-0FA9-63EA-D1CB-E6D00BF49FA3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69914059-8232-D461-F89B-8983D2FE3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r="1833"/>
          <a:stretch/>
        </p:blipFill>
        <p:spPr>
          <a:xfrm>
            <a:off x="9088612" y="1334482"/>
            <a:ext cx="1394688" cy="4309494"/>
          </a:xfrm>
          <a:prstGeom prst="rect">
            <a:avLst/>
          </a:prstGeom>
        </p:spPr>
      </p:pic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id="{9AFC4FAF-7ECA-998E-C03A-A0004D1EF920}"/>
              </a:ext>
            </a:extLst>
          </p:cNvPr>
          <p:cNvSpPr/>
          <p:nvPr/>
        </p:nvSpPr>
        <p:spPr>
          <a:xfrm>
            <a:off x="1838043" y="1484738"/>
            <a:ext cx="6216073" cy="1175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พันธุกรรม หากมีคนในครอบครัวมีประวัติเป็นมะเร็งเต้านม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2ABEE58-4838-5EB2-8368-D488023D204A}"/>
              </a:ext>
            </a:extLst>
          </p:cNvPr>
          <p:cNvSpPr/>
          <p:nvPr/>
        </p:nvSpPr>
        <p:spPr>
          <a:xfrm>
            <a:off x="1838042" y="2845202"/>
            <a:ext cx="6216073" cy="1175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การใช้ชีวิตประจำวัน เช่น ขาดการออกกำลังกาย</a:t>
            </a:r>
          </a:p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ดื่มเครื่องดื่มแอลกอฮอล์และสูบบุหรี่เป็นต้น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B6804EED-CAB9-F029-DA09-751A579CA62E}"/>
              </a:ext>
            </a:extLst>
          </p:cNvPr>
          <p:cNvSpPr/>
          <p:nvPr/>
        </p:nvSpPr>
        <p:spPr>
          <a:xfrm>
            <a:off x="1838041" y="4202132"/>
            <a:ext cx="6216073" cy="11756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มีประวัติได้รับฮอร์โมนเพศนาน ๆ เช่น</a:t>
            </a:r>
          </a:p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ผู้หญิงที่ประจำเดือนหมดเร็ว หรือผู้หญิงที่หมดประจำเดือนช้า</a:t>
            </a:r>
          </a:p>
        </p:txBody>
      </p:sp>
    </p:spTree>
    <p:extLst>
      <p:ext uri="{BB962C8B-B14F-4D97-AF65-F5344CB8AC3E}">
        <p14:creationId xmlns:p14="http://schemas.microsoft.com/office/powerpoint/2010/main" val="194246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8;p37">
            <a:hlinkClick r:id="" action="ppaction://noaction"/>
            <a:extLst>
              <a:ext uri="{FF2B5EF4-FFF2-40B4-BE49-F238E27FC236}">
                <a16:creationId xmlns:a16="http://schemas.microsoft.com/office/drawing/2014/main" id="{423BA3B1-7793-F6D0-BD38-911E249D8576}"/>
              </a:ext>
            </a:extLst>
          </p:cNvPr>
          <p:cNvSpPr/>
          <p:nvPr/>
        </p:nvSpPr>
        <p:spPr>
          <a:xfrm rot="16200000">
            <a:off x="51779" y="1869578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3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12AE8010-CB51-6F5D-59A6-72D32CFFA098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9AB40DC5-506F-3654-1FAD-9EB5C9FE3AF0}"/>
              </a:ext>
            </a:extLst>
          </p:cNvPr>
          <p:cNvSpPr/>
          <p:nvPr/>
        </p:nvSpPr>
        <p:spPr>
          <a:xfrm rot="5400000">
            <a:off x="11123857" y="2808191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8EF3E404-2B28-EBA9-5BAA-59A0B5D347C3}"/>
              </a:ext>
            </a:extLst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473352D8-DB0D-1BFB-4458-73ABF7DC4C31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652A5ACD-A696-2A4E-AB53-E1F9B27E0989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10" name="Google Shape;1040;p39">
            <a:extLst>
              <a:ext uri="{FF2B5EF4-FFF2-40B4-BE49-F238E27FC236}">
                <a16:creationId xmlns:a16="http://schemas.microsoft.com/office/drawing/2014/main" id="{E3C572BA-0EDE-D544-0B44-64E1F9199799}"/>
              </a:ext>
            </a:extLst>
          </p:cNvPr>
          <p:cNvSpPr txBox="1"/>
          <p:nvPr/>
        </p:nvSpPr>
        <p:spPr>
          <a:xfrm>
            <a:off x="1970473" y="912695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54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สัญญาณเตือนมะเร็งเต้านม</a:t>
            </a:r>
          </a:p>
        </p:txBody>
      </p: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AA1B72AE-0A4C-20CD-FC16-85164B8D4AAE}"/>
              </a:ext>
            </a:extLst>
          </p:cNvPr>
          <p:cNvGrpSpPr/>
          <p:nvPr/>
        </p:nvGrpSpPr>
        <p:grpSpPr>
          <a:xfrm>
            <a:off x="2116297" y="1784474"/>
            <a:ext cx="3052743" cy="3176514"/>
            <a:chOff x="1534474" y="1786991"/>
            <a:chExt cx="3484252" cy="3625518"/>
          </a:xfrm>
        </p:grpSpPr>
        <p:sp>
          <p:nvSpPr>
            <p:cNvPr id="11" name="折角形 3">
              <a:extLst>
                <a:ext uri="{FF2B5EF4-FFF2-40B4-BE49-F238E27FC236}">
                  <a16:creationId xmlns:a16="http://schemas.microsoft.com/office/drawing/2014/main" id="{825D83F8-7567-59A2-1EFD-25C61D182502}"/>
                </a:ext>
              </a:extLst>
            </p:cNvPr>
            <p:cNvSpPr/>
            <p:nvPr/>
          </p:nvSpPr>
          <p:spPr>
            <a:xfrm>
              <a:off x="1534474" y="2290618"/>
              <a:ext cx="3484252" cy="3121891"/>
            </a:xfrm>
            <a:prstGeom prst="foldedCorner">
              <a:avLst/>
            </a:prstGeom>
            <a:solidFill>
              <a:srgbClr val="1E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sz="7200">
                <a:latin typeface="Kanit SemiBold" panose="020B0A00000000000000" pitchFamily="34" charset="-122"/>
                <a:ea typeface="Kanit SemiBold" panose="020B0A00000000000000" pitchFamily="34" charset="-122"/>
              </a:endParaRPr>
            </a:p>
          </p:txBody>
        </p:sp>
        <p:pic>
          <p:nvPicPr>
            <p:cNvPr id="12" name="图片 19" descr="58c26e956f469">
              <a:extLst>
                <a:ext uri="{FF2B5EF4-FFF2-40B4-BE49-F238E27FC236}">
                  <a16:creationId xmlns:a16="http://schemas.microsoft.com/office/drawing/2014/main" id="{9020856D-0477-BD22-C03A-B2E5F021B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228" y="1786991"/>
              <a:ext cx="687653" cy="794552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81BAE40-8829-FA17-DDEB-C4F64BFA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457" y="2780147"/>
              <a:ext cx="2684734" cy="2133600"/>
            </a:xfrm>
            <a:prstGeom prst="rect">
              <a:avLst/>
            </a:prstGeom>
          </p:spPr>
        </p:pic>
      </p:grp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0879DED9-FBA7-ACD3-64C7-35CA91C15A7B}"/>
              </a:ext>
            </a:extLst>
          </p:cNvPr>
          <p:cNvSpPr/>
          <p:nvPr/>
        </p:nvSpPr>
        <p:spPr>
          <a:xfrm>
            <a:off x="2012453" y="5290884"/>
            <a:ext cx="3260430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คลำพบก้อนที่เต้านม</a:t>
            </a:r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565AF9AF-D890-4E8D-1CD9-6D5AC37D6969}"/>
              </a:ext>
            </a:extLst>
          </p:cNvPr>
          <p:cNvGrpSpPr/>
          <p:nvPr/>
        </p:nvGrpSpPr>
        <p:grpSpPr>
          <a:xfrm>
            <a:off x="7022962" y="1784474"/>
            <a:ext cx="3052743" cy="3176514"/>
            <a:chOff x="1534474" y="1786991"/>
            <a:chExt cx="3484252" cy="3625518"/>
          </a:xfrm>
        </p:grpSpPr>
        <p:sp>
          <p:nvSpPr>
            <p:cNvPr id="17" name="折角形 3">
              <a:extLst>
                <a:ext uri="{FF2B5EF4-FFF2-40B4-BE49-F238E27FC236}">
                  <a16:creationId xmlns:a16="http://schemas.microsoft.com/office/drawing/2014/main" id="{8E0019B6-A640-BA88-9A32-3AAEA977099B}"/>
                </a:ext>
              </a:extLst>
            </p:cNvPr>
            <p:cNvSpPr/>
            <p:nvPr/>
          </p:nvSpPr>
          <p:spPr>
            <a:xfrm>
              <a:off x="1534474" y="2290618"/>
              <a:ext cx="3484252" cy="3121891"/>
            </a:xfrm>
            <a:prstGeom prst="foldedCorner">
              <a:avLst/>
            </a:prstGeom>
            <a:solidFill>
              <a:srgbClr val="1E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sz="7200">
                <a:latin typeface="Kanit SemiBold" panose="020B0A00000000000000" pitchFamily="34" charset="-122"/>
                <a:ea typeface="Kanit SemiBold" panose="020B0A00000000000000" pitchFamily="34" charset="-122"/>
              </a:endParaRPr>
            </a:p>
          </p:txBody>
        </p:sp>
        <p:pic>
          <p:nvPicPr>
            <p:cNvPr id="18" name="图片 19" descr="58c26e956f469">
              <a:extLst>
                <a:ext uri="{FF2B5EF4-FFF2-40B4-BE49-F238E27FC236}">
                  <a16:creationId xmlns:a16="http://schemas.microsoft.com/office/drawing/2014/main" id="{E0BCA8EB-6EB1-7CD4-4B64-630B3127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228" y="1786991"/>
              <a:ext cx="687653" cy="7945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88B5BE2E-E73A-C48A-054F-DD8388569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4" r="6014"/>
            <a:stretch/>
          </p:blipFill>
          <p:spPr>
            <a:xfrm>
              <a:off x="1916378" y="2846220"/>
              <a:ext cx="2740904" cy="2039096"/>
            </a:xfrm>
            <a:prstGeom prst="rect">
              <a:avLst/>
            </a:prstGeom>
          </p:spPr>
        </p:pic>
      </p:grp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9892E46A-9DDD-8B2B-9DA8-3DC52D045E70}"/>
              </a:ext>
            </a:extLst>
          </p:cNvPr>
          <p:cNvSpPr/>
          <p:nvPr/>
        </p:nvSpPr>
        <p:spPr>
          <a:xfrm>
            <a:off x="6919118" y="5290884"/>
            <a:ext cx="3260430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รู้สึกเจ็บบริเวณเต้านม</a:t>
            </a:r>
          </a:p>
        </p:txBody>
      </p:sp>
    </p:spTree>
    <p:extLst>
      <p:ext uri="{BB962C8B-B14F-4D97-AF65-F5344CB8AC3E}">
        <p14:creationId xmlns:p14="http://schemas.microsoft.com/office/powerpoint/2010/main" val="1143333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8;p37">
            <a:hlinkClick r:id="" action="ppaction://noaction"/>
            <a:extLst>
              <a:ext uri="{FF2B5EF4-FFF2-40B4-BE49-F238E27FC236}">
                <a16:creationId xmlns:a16="http://schemas.microsoft.com/office/drawing/2014/main" id="{423BA3B1-7793-F6D0-BD38-911E249D8576}"/>
              </a:ext>
            </a:extLst>
          </p:cNvPr>
          <p:cNvSpPr/>
          <p:nvPr/>
        </p:nvSpPr>
        <p:spPr>
          <a:xfrm rot="16200000">
            <a:off x="51779" y="1869578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3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12AE8010-CB51-6F5D-59A6-72D32CFFA098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9AB40DC5-506F-3654-1FAD-9EB5C9FE3AF0}"/>
              </a:ext>
            </a:extLst>
          </p:cNvPr>
          <p:cNvSpPr/>
          <p:nvPr/>
        </p:nvSpPr>
        <p:spPr>
          <a:xfrm rot="5400000">
            <a:off x="11123857" y="2808191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8EF3E404-2B28-EBA9-5BAA-59A0B5D347C3}"/>
              </a:ext>
            </a:extLst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473352D8-DB0D-1BFB-4458-73ABF7DC4C31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652A5ACD-A696-2A4E-AB53-E1F9B27E0989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10" name="Google Shape;1040;p39">
            <a:extLst>
              <a:ext uri="{FF2B5EF4-FFF2-40B4-BE49-F238E27FC236}">
                <a16:creationId xmlns:a16="http://schemas.microsoft.com/office/drawing/2014/main" id="{E3C572BA-0EDE-D544-0B44-64E1F9199799}"/>
              </a:ext>
            </a:extLst>
          </p:cNvPr>
          <p:cNvSpPr txBox="1"/>
          <p:nvPr/>
        </p:nvSpPr>
        <p:spPr>
          <a:xfrm>
            <a:off x="1970473" y="912695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54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สัญญาณเตือนมะเร็งเต้านม</a:t>
            </a:r>
          </a:p>
        </p:txBody>
      </p:sp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AA1B72AE-0A4C-20CD-FC16-85164B8D4AAE}"/>
              </a:ext>
            </a:extLst>
          </p:cNvPr>
          <p:cNvGrpSpPr/>
          <p:nvPr/>
        </p:nvGrpSpPr>
        <p:grpSpPr>
          <a:xfrm>
            <a:off x="2116297" y="1784474"/>
            <a:ext cx="3052743" cy="3176514"/>
            <a:chOff x="1534474" y="1786991"/>
            <a:chExt cx="3484252" cy="3625518"/>
          </a:xfrm>
        </p:grpSpPr>
        <p:sp>
          <p:nvSpPr>
            <p:cNvPr id="11" name="折角形 3">
              <a:extLst>
                <a:ext uri="{FF2B5EF4-FFF2-40B4-BE49-F238E27FC236}">
                  <a16:creationId xmlns:a16="http://schemas.microsoft.com/office/drawing/2014/main" id="{825D83F8-7567-59A2-1EFD-25C61D182502}"/>
                </a:ext>
              </a:extLst>
            </p:cNvPr>
            <p:cNvSpPr/>
            <p:nvPr/>
          </p:nvSpPr>
          <p:spPr>
            <a:xfrm>
              <a:off x="1534474" y="2290618"/>
              <a:ext cx="3484252" cy="3121891"/>
            </a:xfrm>
            <a:prstGeom prst="foldedCorner">
              <a:avLst/>
            </a:prstGeom>
            <a:solidFill>
              <a:srgbClr val="1E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sz="7200">
                <a:latin typeface="Kanit SemiBold" panose="020B0A00000000000000" pitchFamily="34" charset="-122"/>
                <a:ea typeface="Kanit SemiBold" panose="020B0A00000000000000" pitchFamily="34" charset="-122"/>
              </a:endParaRPr>
            </a:p>
          </p:txBody>
        </p:sp>
        <p:pic>
          <p:nvPicPr>
            <p:cNvPr id="12" name="图片 19" descr="58c26e956f469">
              <a:extLst>
                <a:ext uri="{FF2B5EF4-FFF2-40B4-BE49-F238E27FC236}">
                  <a16:creationId xmlns:a16="http://schemas.microsoft.com/office/drawing/2014/main" id="{9020856D-0477-BD22-C03A-B2E5F021B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228" y="1786991"/>
              <a:ext cx="687653" cy="794552"/>
            </a:xfrm>
            <a:prstGeom prst="rect">
              <a:avLst/>
            </a:prstGeom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681BAE40-8829-FA17-DDEB-C4F64BFA7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64290" y="2821035"/>
              <a:ext cx="2750359" cy="2123576"/>
            </a:xfrm>
            <a:prstGeom prst="rect">
              <a:avLst/>
            </a:prstGeom>
          </p:spPr>
        </p:pic>
      </p:grp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0879DED9-FBA7-ACD3-64C7-35CA91C15A7B}"/>
              </a:ext>
            </a:extLst>
          </p:cNvPr>
          <p:cNvSpPr/>
          <p:nvPr/>
        </p:nvSpPr>
        <p:spPr>
          <a:xfrm>
            <a:off x="2012453" y="5290884"/>
            <a:ext cx="3260430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คลำพบก้อนที่รักแร้</a:t>
            </a:r>
          </a:p>
        </p:txBody>
      </p:sp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565AF9AF-D890-4E8D-1CD9-6D5AC37D6969}"/>
              </a:ext>
            </a:extLst>
          </p:cNvPr>
          <p:cNvGrpSpPr/>
          <p:nvPr/>
        </p:nvGrpSpPr>
        <p:grpSpPr>
          <a:xfrm>
            <a:off x="7022962" y="1784474"/>
            <a:ext cx="3052743" cy="3176514"/>
            <a:chOff x="1534474" y="1786991"/>
            <a:chExt cx="3484252" cy="3625518"/>
          </a:xfrm>
        </p:grpSpPr>
        <p:sp>
          <p:nvSpPr>
            <p:cNvPr id="17" name="折角形 3">
              <a:extLst>
                <a:ext uri="{FF2B5EF4-FFF2-40B4-BE49-F238E27FC236}">
                  <a16:creationId xmlns:a16="http://schemas.microsoft.com/office/drawing/2014/main" id="{8E0019B6-A640-BA88-9A32-3AAEA977099B}"/>
                </a:ext>
              </a:extLst>
            </p:cNvPr>
            <p:cNvSpPr/>
            <p:nvPr/>
          </p:nvSpPr>
          <p:spPr>
            <a:xfrm>
              <a:off x="1534474" y="2290618"/>
              <a:ext cx="3484252" cy="3121891"/>
            </a:xfrm>
            <a:prstGeom prst="foldedCorner">
              <a:avLst/>
            </a:prstGeom>
            <a:solidFill>
              <a:srgbClr val="1EA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altLang="zh-CN" sz="7200">
                <a:latin typeface="Kanit SemiBold" panose="020B0A00000000000000" pitchFamily="34" charset="-122"/>
                <a:ea typeface="Kanit SemiBold" panose="020B0A00000000000000" pitchFamily="34" charset="-122"/>
              </a:endParaRPr>
            </a:p>
          </p:txBody>
        </p:sp>
        <p:pic>
          <p:nvPicPr>
            <p:cNvPr id="18" name="图片 19" descr="58c26e956f469">
              <a:extLst>
                <a:ext uri="{FF2B5EF4-FFF2-40B4-BE49-F238E27FC236}">
                  <a16:creationId xmlns:a16="http://schemas.microsoft.com/office/drawing/2014/main" id="{E0BCA8EB-6EB1-7CD4-4B64-630B3127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228" y="1786991"/>
              <a:ext cx="687653" cy="794552"/>
            </a:xfrm>
            <a:prstGeom prst="rect">
              <a:avLst/>
            </a:prstGeom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88B5BE2E-E73A-C48A-054F-DD838856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99645" y="2761623"/>
              <a:ext cx="2669999" cy="2151365"/>
            </a:xfrm>
            <a:prstGeom prst="rect">
              <a:avLst/>
            </a:prstGeom>
          </p:spPr>
        </p:pic>
      </p:grpSp>
      <p:sp>
        <p:nvSpPr>
          <p:cNvPr id="20" name="สี่เหลี่ยมผืนผ้า: มุมมน 19">
            <a:extLst>
              <a:ext uri="{FF2B5EF4-FFF2-40B4-BE49-F238E27FC236}">
                <a16:creationId xmlns:a16="http://schemas.microsoft.com/office/drawing/2014/main" id="{9892E46A-9DDD-8B2B-9DA8-3DC52D045E70}"/>
              </a:ext>
            </a:extLst>
          </p:cNvPr>
          <p:cNvSpPr/>
          <p:nvPr/>
        </p:nvSpPr>
        <p:spPr>
          <a:xfrm>
            <a:off x="6919118" y="5290884"/>
            <a:ext cx="3260430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มีเลือดออกบริเวณหัวนม</a:t>
            </a:r>
          </a:p>
        </p:txBody>
      </p:sp>
    </p:spTree>
    <p:extLst>
      <p:ext uri="{BB962C8B-B14F-4D97-AF65-F5344CB8AC3E}">
        <p14:creationId xmlns:p14="http://schemas.microsoft.com/office/powerpoint/2010/main" val="3062824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18;p37">
            <a:hlinkClick r:id="" action="ppaction://noaction"/>
            <a:extLst>
              <a:ext uri="{FF2B5EF4-FFF2-40B4-BE49-F238E27FC236}">
                <a16:creationId xmlns:a16="http://schemas.microsoft.com/office/drawing/2014/main" id="{1D595CDB-8DCC-93BB-FD24-D505E2CE1680}"/>
              </a:ext>
            </a:extLst>
          </p:cNvPr>
          <p:cNvSpPr/>
          <p:nvPr/>
        </p:nvSpPr>
        <p:spPr>
          <a:xfrm rot="16200000">
            <a:off x="51779" y="1869578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3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457F7959-1EF1-0301-EFE8-BEA545E5BE70}"/>
              </a:ext>
            </a:extLst>
          </p:cNvPr>
          <p:cNvSpPr/>
          <p:nvPr/>
        </p:nvSpPr>
        <p:spPr>
          <a:xfrm rot="16200000">
            <a:off x="36797" y="2823589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4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0F4D32D4-BD63-4E2A-4E7A-0CA57F951861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5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E10A8B9F-2E00-7977-9F28-06AB8FDB3219}"/>
              </a:ext>
            </a:extLst>
          </p:cNvPr>
          <p:cNvSpPr/>
          <p:nvPr/>
        </p:nvSpPr>
        <p:spPr>
          <a:xfrm rot="5400000">
            <a:off x="11138839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EE61A82F-1C02-CC08-AE54-50A1DF9CC137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478687AB-8395-668A-56E3-C702E96356F0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Oval 25">
            <a:extLst>
              <a:ext uri="{FF2B5EF4-FFF2-40B4-BE49-F238E27FC236}">
                <a16:creationId xmlns:a16="http://schemas.microsoft.com/office/drawing/2014/main" id="{227640EC-8097-42FF-F8A4-48E7AD8627A0}"/>
              </a:ext>
            </a:extLst>
          </p:cNvPr>
          <p:cNvSpPr/>
          <p:nvPr/>
        </p:nvSpPr>
        <p:spPr>
          <a:xfrm>
            <a:off x="1615921" y="1971317"/>
            <a:ext cx="636980" cy="6369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accent3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1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1DB360FE-8E56-3A83-03B1-4608E84DE887}"/>
              </a:ext>
            </a:extLst>
          </p:cNvPr>
          <p:cNvSpPr txBox="1"/>
          <p:nvPr/>
        </p:nvSpPr>
        <p:spPr>
          <a:xfrm>
            <a:off x="2480359" y="2028197"/>
            <a:ext cx="3175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ระยะที่ 1 	</a:t>
            </a:r>
            <a:r>
              <a:rPr lang="th-TH" sz="280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พบก้อนขนาดเล็ก</a:t>
            </a:r>
          </a:p>
        </p:txBody>
      </p:sp>
      <p:sp>
        <p:nvSpPr>
          <p:cNvPr id="10" name="Google Shape;1040;p39">
            <a:extLst>
              <a:ext uri="{FF2B5EF4-FFF2-40B4-BE49-F238E27FC236}">
                <a16:creationId xmlns:a16="http://schemas.microsoft.com/office/drawing/2014/main" id="{CCAB8122-E661-A478-8927-7789598E8D03}"/>
              </a:ext>
            </a:extLst>
          </p:cNvPr>
          <p:cNvSpPr txBox="1"/>
          <p:nvPr/>
        </p:nvSpPr>
        <p:spPr>
          <a:xfrm>
            <a:off x="1970473" y="912695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54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ระยะของมะเร็งเต้านม</a:t>
            </a:r>
          </a:p>
        </p:txBody>
      </p:sp>
      <p:sp>
        <p:nvSpPr>
          <p:cNvPr id="11" name="Oval 25">
            <a:extLst>
              <a:ext uri="{FF2B5EF4-FFF2-40B4-BE49-F238E27FC236}">
                <a16:creationId xmlns:a16="http://schemas.microsoft.com/office/drawing/2014/main" id="{5A660114-6737-8564-5991-609C448E4B2B}"/>
              </a:ext>
            </a:extLst>
          </p:cNvPr>
          <p:cNvSpPr/>
          <p:nvPr/>
        </p:nvSpPr>
        <p:spPr>
          <a:xfrm>
            <a:off x="1615922" y="2836342"/>
            <a:ext cx="636980" cy="6369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accent3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2</a:t>
            </a:r>
          </a:p>
        </p:txBody>
      </p:sp>
      <p:sp>
        <p:nvSpPr>
          <p:cNvPr id="12" name="TextBox 28">
            <a:extLst>
              <a:ext uri="{FF2B5EF4-FFF2-40B4-BE49-F238E27FC236}">
                <a16:creationId xmlns:a16="http://schemas.microsoft.com/office/drawing/2014/main" id="{2BE93514-3D50-E962-77E1-AF7A970BE1FF}"/>
              </a:ext>
            </a:extLst>
          </p:cNvPr>
          <p:cNvSpPr txBox="1"/>
          <p:nvPr/>
        </p:nvSpPr>
        <p:spPr>
          <a:xfrm>
            <a:off x="2480359" y="2893222"/>
            <a:ext cx="367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ระยะที่ 2 	</a:t>
            </a:r>
            <a:r>
              <a:rPr lang="th-TH" sz="280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ก้อนมะเร็งมีขนาดใหญ่ขึ้น</a:t>
            </a: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40D667F1-3E3D-3938-68ED-46F5E5B9D958}"/>
              </a:ext>
            </a:extLst>
          </p:cNvPr>
          <p:cNvSpPr/>
          <p:nvPr/>
        </p:nvSpPr>
        <p:spPr>
          <a:xfrm>
            <a:off x="1615921" y="3721730"/>
            <a:ext cx="636980" cy="63698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3</a:t>
            </a:r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7E45012B-A017-220F-046D-036A2EABD274}"/>
              </a:ext>
            </a:extLst>
          </p:cNvPr>
          <p:cNvSpPr txBox="1"/>
          <p:nvPr/>
        </p:nvSpPr>
        <p:spPr>
          <a:xfrm>
            <a:off x="2480358" y="3778610"/>
            <a:ext cx="641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ระยะที่ 3 	</a:t>
            </a:r>
            <a:r>
              <a:rPr lang="th-TH" sz="280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ก้อนมะเร็งโตเพิ่มขึ้น และลุกลามไปยังต่อมน้ำเหลือง</a:t>
            </a:r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A89CEEC1-C8C8-C2A7-9505-4FDDE8F79CA0}"/>
              </a:ext>
            </a:extLst>
          </p:cNvPr>
          <p:cNvSpPr/>
          <p:nvPr/>
        </p:nvSpPr>
        <p:spPr>
          <a:xfrm>
            <a:off x="1615921" y="4634399"/>
            <a:ext cx="636980" cy="63698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4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5EC51F09-2C81-3721-31DC-71FA89915A4C}"/>
              </a:ext>
            </a:extLst>
          </p:cNvPr>
          <p:cNvSpPr txBox="1"/>
          <p:nvPr/>
        </p:nvSpPr>
        <p:spPr>
          <a:xfrm>
            <a:off x="2480357" y="4691279"/>
            <a:ext cx="7919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ระยะที่ 4 	</a:t>
            </a:r>
            <a:r>
              <a:rPr lang="th-TH" sz="280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มะเร็งเริ่มแพร่กระจายไปยังอวัยวะอื่น หรือมีการแพร่กระจายไปยังต่อม  </a:t>
            </a:r>
          </a:p>
          <a:p>
            <a:r>
              <a:rPr lang="th-TH" sz="280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         </a:t>
            </a:r>
            <a:r>
              <a:rPr lang="th-TH" sz="105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 	</a:t>
            </a:r>
            <a:r>
              <a:rPr lang="th-TH" sz="2800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น้ำเหลืองของเต้านมอีกด้าน</a:t>
            </a:r>
          </a:p>
        </p:txBody>
      </p:sp>
    </p:spTree>
    <p:extLst>
      <p:ext uri="{BB962C8B-B14F-4D97-AF65-F5344CB8AC3E}">
        <p14:creationId xmlns:p14="http://schemas.microsoft.com/office/powerpoint/2010/main" val="30784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1;p37">
            <a:hlinkClick r:id="" action="ppaction://noaction"/>
            <a:extLst>
              <a:ext uri="{FF2B5EF4-FFF2-40B4-BE49-F238E27FC236}">
                <a16:creationId xmlns:a16="http://schemas.microsoft.com/office/drawing/2014/main" id="{BE0A3908-F991-7E0A-8B2B-5EA697F2EE34}"/>
              </a:ext>
            </a:extLst>
          </p:cNvPr>
          <p:cNvSpPr/>
          <p:nvPr/>
        </p:nvSpPr>
        <p:spPr>
          <a:xfrm rot="5400000">
            <a:off x="11138839" y="4719083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แนวทางป้องกัน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3" name="Google Shape;1022;p37">
            <a:hlinkClick r:id="" action="ppaction://noaction"/>
            <a:extLst>
              <a:ext uri="{FF2B5EF4-FFF2-40B4-BE49-F238E27FC236}">
                <a16:creationId xmlns:a16="http://schemas.microsoft.com/office/drawing/2014/main" id="{5B91EEB9-D175-02B5-1290-DDB188B2CB8F}"/>
              </a:ext>
            </a:extLst>
          </p:cNvPr>
          <p:cNvSpPr/>
          <p:nvPr/>
        </p:nvSpPr>
        <p:spPr>
          <a:xfrm rot="5400000">
            <a:off x="11138839" y="566588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แนวมางการรักษา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6" name="Google Shape;1018;p37">
            <a:hlinkClick r:id="" action="ppaction://noaction"/>
            <a:extLst>
              <a:ext uri="{FF2B5EF4-FFF2-40B4-BE49-F238E27FC236}">
                <a16:creationId xmlns:a16="http://schemas.microsoft.com/office/drawing/2014/main" id="{1858388A-70EF-87C2-F880-56343A5376DF}"/>
              </a:ext>
            </a:extLst>
          </p:cNvPr>
          <p:cNvSpPr/>
          <p:nvPr/>
        </p:nvSpPr>
        <p:spPr>
          <a:xfrm rot="16200000">
            <a:off x="51779" y="1869578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สาเหตุ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7" name="Google Shape;1019;p37">
            <a:hlinkClick r:id="" action="ppaction://noaction"/>
            <a:extLst>
              <a:ext uri="{FF2B5EF4-FFF2-40B4-BE49-F238E27FC236}">
                <a16:creationId xmlns:a16="http://schemas.microsoft.com/office/drawing/2014/main" id="{72C60C36-936D-5E87-C8B6-8D8BD52CCF6C}"/>
              </a:ext>
            </a:extLst>
          </p:cNvPr>
          <p:cNvSpPr/>
          <p:nvPr/>
        </p:nvSpPr>
        <p:spPr>
          <a:xfrm rot="16200000">
            <a:off x="36797" y="2823589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สัญญาณเตือน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8" name="Google Shape;1017;p37">
            <a:hlinkClick r:id="" action="ppaction://noaction"/>
            <a:extLst>
              <a:ext uri="{FF2B5EF4-FFF2-40B4-BE49-F238E27FC236}">
                <a16:creationId xmlns:a16="http://schemas.microsoft.com/office/drawing/2014/main" id="{9C0465B6-E7F8-34C7-3BA9-7106CF3C19D3}"/>
              </a:ext>
            </a:extLst>
          </p:cNvPr>
          <p:cNvSpPr/>
          <p:nvPr/>
        </p:nvSpPr>
        <p:spPr>
          <a:xfrm rot="16200000">
            <a:off x="36968" y="922116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ความหมาย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9" name="Google Shape;1020;p37">
            <a:hlinkClick r:id="" action="ppaction://noaction"/>
            <a:extLst>
              <a:ext uri="{FF2B5EF4-FFF2-40B4-BE49-F238E27FC236}">
                <a16:creationId xmlns:a16="http://schemas.microsoft.com/office/drawing/2014/main" id="{B99DD63A-60D2-2370-7B87-3356F6F235A6}"/>
              </a:ext>
            </a:extLst>
          </p:cNvPr>
          <p:cNvSpPr/>
          <p:nvPr/>
        </p:nvSpPr>
        <p:spPr>
          <a:xfrm rot="16200000">
            <a:off x="64403" y="3774464"/>
            <a:ext cx="936000" cy="252000"/>
          </a:xfrm>
          <a:prstGeom prst="roundRect">
            <a:avLst>
              <a:gd name="adj" fmla="val 964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050" b="1" dirty="0">
                <a:solidFill>
                  <a:schemeClr val="bg1"/>
                </a:solidFill>
                <a:latin typeface="Kanit SemiBold" panose="020B0A00000000000000" pitchFamily="34" charset="-122"/>
                <a:ea typeface="Kanit SemiBold" panose="020B0A00000000000000" pitchFamily="34" charset="-122"/>
                <a:cs typeface="Catamaran"/>
                <a:sym typeface="Catamaran"/>
              </a:rPr>
              <a:t>ระยะ</a:t>
            </a:r>
            <a:endParaRPr sz="1050" b="1" dirty="0">
              <a:solidFill>
                <a:schemeClr val="bg1"/>
              </a:solidFill>
              <a:latin typeface="Kanit SemiBold" panose="020B0A00000000000000" pitchFamily="34" charset="-122"/>
              <a:ea typeface="Kanit SemiBold" panose="020B0A00000000000000" pitchFamily="34" charset="-122"/>
              <a:cs typeface="Catamaran"/>
              <a:sym typeface="Catamaran"/>
            </a:endParaRPr>
          </a:p>
        </p:txBody>
      </p:sp>
      <p:sp>
        <p:nvSpPr>
          <p:cNvPr id="10" name="Google Shape;1040;p39">
            <a:extLst>
              <a:ext uri="{FF2B5EF4-FFF2-40B4-BE49-F238E27FC236}">
                <a16:creationId xmlns:a16="http://schemas.microsoft.com/office/drawing/2014/main" id="{D49F3690-9702-17B7-6DEC-5A42405627A9}"/>
              </a:ext>
            </a:extLst>
          </p:cNvPr>
          <p:cNvSpPr txBox="1"/>
          <p:nvPr/>
        </p:nvSpPr>
        <p:spPr>
          <a:xfrm>
            <a:off x="2007417" y="1134366"/>
            <a:ext cx="8251053" cy="9465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th-TH" sz="5400" b="1" dirty="0">
                <a:solidFill>
                  <a:schemeClr val="accent4">
                    <a:lumMod val="75000"/>
                  </a:schemeClr>
                </a:solidFill>
                <a:latin typeface="KodchiangUPC" panose="02020603050405020304" pitchFamily="18" charset="-34"/>
                <a:ea typeface="思源黑体 Normal" panose="020B0400000000000000" pitchFamily="34" charset="-122"/>
                <a:cs typeface="KodchiangUPC" panose="02020603050405020304" pitchFamily="18" charset="-34"/>
              </a:rPr>
              <a:t>แนวทางป้องกันมะเร็งเต้านม</a:t>
            </a:r>
          </a:p>
        </p:txBody>
      </p:sp>
      <p:pic>
        <p:nvPicPr>
          <p:cNvPr id="1026" name="Picture 2" descr="Premium Vector | Losing weight female nutritionist slimming weightloss  dieting overweight man with hamburger">
            <a:extLst>
              <a:ext uri="{FF2B5EF4-FFF2-40B4-BE49-F238E27FC236}">
                <a16:creationId xmlns:a16="http://schemas.microsoft.com/office/drawing/2014/main" id="{ADCBE5E5-ED50-0937-5407-16CFD7CE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58" y="2671771"/>
            <a:ext cx="2828522" cy="188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46BE9FED-F2BD-DED5-5AB4-04B7FC3EE7A6}"/>
              </a:ext>
            </a:extLst>
          </p:cNvPr>
          <p:cNvSpPr/>
          <p:nvPr/>
        </p:nvSpPr>
        <p:spPr>
          <a:xfrm>
            <a:off x="1189090" y="4662064"/>
            <a:ext cx="2237757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ควบคุมน้ำหนัก</a:t>
            </a:r>
          </a:p>
        </p:txBody>
      </p:sp>
      <p:pic>
        <p:nvPicPr>
          <p:cNvPr id="1028" name="Picture 4" descr="Exercise Images - Free Download on Freepik">
            <a:extLst>
              <a:ext uri="{FF2B5EF4-FFF2-40B4-BE49-F238E27FC236}">
                <a16:creationId xmlns:a16="http://schemas.microsoft.com/office/drawing/2014/main" id="{D0BE9197-5221-14A9-8232-4118362B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07" y="2752297"/>
            <a:ext cx="2545143" cy="169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80478718-F263-BA66-BDFB-91F267118D5B}"/>
              </a:ext>
            </a:extLst>
          </p:cNvPr>
          <p:cNvSpPr/>
          <p:nvPr/>
        </p:nvSpPr>
        <p:spPr>
          <a:xfrm>
            <a:off x="3660639" y="4669411"/>
            <a:ext cx="2237757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ออกกำลังกาย</a:t>
            </a:r>
          </a:p>
        </p:txBody>
      </p:sp>
      <p:pic>
        <p:nvPicPr>
          <p:cNvPr id="1030" name="Picture 6" descr="No Alcohol Images - Free Download on Freepik">
            <a:extLst>
              <a:ext uri="{FF2B5EF4-FFF2-40B4-BE49-F238E27FC236}">
                <a16:creationId xmlns:a16="http://schemas.microsoft.com/office/drawing/2014/main" id="{57B5BA17-3FB1-71AB-C2D7-2EBEAF22E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571" y="2719695"/>
            <a:ext cx="1789834" cy="17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17116E85-FA3C-7B99-9E43-9039543345A0}"/>
              </a:ext>
            </a:extLst>
          </p:cNvPr>
          <p:cNvSpPr/>
          <p:nvPr/>
        </p:nvSpPr>
        <p:spPr>
          <a:xfrm>
            <a:off x="8781995" y="4669410"/>
            <a:ext cx="2237757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ตรวจคัดกรองสม่ำเสมอ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01612E8A-1C24-B926-2201-470056E4E09A}"/>
              </a:ext>
            </a:extLst>
          </p:cNvPr>
          <p:cNvSpPr/>
          <p:nvPr/>
        </p:nvSpPr>
        <p:spPr>
          <a:xfrm>
            <a:off x="6221317" y="4662063"/>
            <a:ext cx="2237757" cy="6166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solidFill>
                  <a:schemeClr val="accent4">
                    <a:lumMod val="50000"/>
                  </a:schemeClr>
                </a:solidFill>
                <a:latin typeface="KodchiangUPC" panose="02020603050405020304" pitchFamily="18" charset="-34"/>
                <a:cs typeface="KodchiangUPC" panose="02020603050405020304" pitchFamily="18" charset="-34"/>
              </a:rPr>
              <a:t>เลี่ยงเครื่องดื่มแอลกอฮอล์</a:t>
            </a:r>
          </a:p>
        </p:txBody>
      </p:sp>
      <p:pic>
        <p:nvPicPr>
          <p:cNvPr id="1032" name="Picture 8" descr="Free vector mammologist concept consultation with doctor about breast disease idea of healthcare and medical examination breast screening and mammography diagnostic of oncology vector flat illustration">
            <a:extLst>
              <a:ext uri="{FF2B5EF4-FFF2-40B4-BE49-F238E27FC236}">
                <a16:creationId xmlns:a16="http://schemas.microsoft.com/office/drawing/2014/main" id="{58F64D05-021B-66A2-F197-D8DFA3369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t="22491" r="3683"/>
          <a:stretch/>
        </p:blipFill>
        <p:spPr bwMode="auto">
          <a:xfrm>
            <a:off x="8558663" y="2934982"/>
            <a:ext cx="2684420" cy="149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1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เหลืองอมเขียว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3">
      <a:majorFont>
        <a:latin typeface="Kanit Bold"/>
        <a:ea typeface=""/>
        <a:cs typeface="Kanit Bold"/>
      </a:majorFont>
      <a:minorFont>
        <a:latin typeface="Kanit Light"/>
        <a:ea typeface=""/>
        <a:cs typeface="Kanit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421</Words>
  <Application>Microsoft Office PowerPoint</Application>
  <PresentationFormat>แบบจอกว้าง</PresentationFormat>
  <Paragraphs>105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8" baseType="lpstr">
      <vt:lpstr>Arial</vt:lpstr>
      <vt:lpstr>Kanit Bold</vt:lpstr>
      <vt:lpstr>Kanit Light</vt:lpstr>
      <vt:lpstr>Kanit SemiBold</vt:lpstr>
      <vt:lpstr>KodchiangUPC</vt:lpstr>
      <vt:lpstr>Office 主题​​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无 无</dc:creator>
  <cp:lastModifiedBy>Surapat Thippakdee</cp:lastModifiedBy>
  <cp:revision>30</cp:revision>
  <dcterms:created xsi:type="dcterms:W3CDTF">2021-06-03T21:14:00Z</dcterms:created>
  <dcterms:modified xsi:type="dcterms:W3CDTF">2023-04-16T14:38:03Z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9B99D3FDDC244095964FD91E87753BB7</vt:lpwstr>
  </property>
  <property fmtid="{D5CDD505-2E9C-101B-9397-08002B2CF9AE}" pid="3" name="KSOProductBuildVer">
    <vt:lpwstr>2052-11.1.0.10577</vt:lpwstr>
  </property>
</Properties>
</file>