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4" r:id="rId4"/>
    <p:sldId id="268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F90CE-F4E0-4452-8CF5-0972FBBC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BE58A-DAAB-451C-AFD1-DF316A090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CFBBC-FD7D-4432-9851-31EE4D37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B90B5-3AF0-410A-82E2-7A8F2548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5A0CC-B4E4-4253-B365-8FEDD519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9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E4742-3059-414A-92E8-51DDBA7C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F9771-D640-42FC-BC22-56743761D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B3925-4CC4-4D3C-8C0B-4ADDCAB4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E5F77-6D68-4A2E-8C65-86C49FE4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BBC3E-53DC-49F7-A334-EDDBE424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8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0F4AA8-3A5C-4219-85FA-D16D445D2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15A93E-C353-458B-B64C-4D13BB168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A1A3-95F8-420C-AA10-79B6248C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EF355-CD93-4C87-99C3-D3EE8430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9E826-F8DB-4D47-B08D-2AA484AF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6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88393-F766-405C-AD14-AAFB12FB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5D73B-94BB-40DF-B887-9B48C059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25DAB-F79F-4338-B0E0-90B6A410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CFBAD-E514-407B-B0BC-E92066CD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F7A40-A813-4156-8321-2214948C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5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4CAA0-7054-4CBD-9C3E-F002923C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D1198-3D87-469E-B7B5-62AFB955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94847-0DC0-400B-8ADF-A66390E6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966C5-7B79-4A19-B944-4ABA1E53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A4B7A-4463-49BD-BFE1-7794F98D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2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98D14-65D9-485A-9BC3-C307D3BD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37680-70E0-4618-B91D-AE28382CD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2BDF97-5664-4A2D-97C2-08936061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F1023-8DE4-40C6-9605-97B98706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B836-6761-46B3-ACC2-6359401A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2182C-0CB0-4560-B5A7-00CF6783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43B88-7CE6-492E-8444-B1952FC9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6E086-2D27-4317-928F-3E90E28D0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8B639-34A8-439C-8175-1FE96B759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A0C11C-0CF7-4A97-9FBD-861C989DB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70A7B-911B-4F51-AEC5-18F30CE3C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13192F-7CF4-4F23-A116-35CA9DE4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6AD97E-D18F-4FC3-AED5-1D62B90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4ED294-449D-4801-A61D-91A4FD3D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EE3E5-A304-4D6C-B23B-35482969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2859D0-CABE-4368-B808-252E819C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93D37-3AF8-4BC2-809E-BA3C269F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4BE5A5-3CAA-4BBA-AE74-681A0A11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3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B1220C-A560-4D67-9454-B3C3B07A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3E1A95-A5C3-45BE-9B22-8F61E12B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C7253-4935-49C1-98FB-BD833A3A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8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E1081-F42D-424E-A1D4-A93EA2BB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8AF66-8DEB-487E-8FBF-A7A50BF85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75079-EF44-482E-A726-A2A01B4F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EAEB8-2C45-4C81-B230-356A649A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5C1CA-B118-4020-81DB-94110220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70FAB-8598-4FE2-9EC2-AD893761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CB4D7-BF7E-4000-B44F-8AAA55D6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1A1735-5737-488C-B47C-55AAD1064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7DB32-BD51-474A-9B5A-D853D9FD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C4AEF-A295-4DFD-980D-46FF914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2A864-5D12-4A70-AE40-EABF93D0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3BBC5-12DB-4A0C-8A58-371D774A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1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6E5B02-2EE1-451B-B610-04ACCFCF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57BA9-6973-4670-BD6A-879BC51BC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EDB7B-83EA-4995-95C4-5C45A7ECD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9200-2FA0-44C8-90B3-8A41B302D0C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50B98-65E8-469E-85CE-874D68F24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F2250-C710-4B2A-AFA1-E9DB8E9FD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BE70-9F13-43F8-81C0-80BEBAFF9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期末大作业：特征选择问题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65" y="1908402"/>
            <a:ext cx="6945470" cy="3785944"/>
          </a:xfrm>
        </p:spPr>
      </p:pic>
    </p:spTree>
    <p:extLst>
      <p:ext uri="{BB962C8B-B14F-4D97-AF65-F5344CB8AC3E}">
        <p14:creationId xmlns:p14="http://schemas.microsoft.com/office/powerpoint/2010/main" val="7769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5896429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在机器学习和统计学中，特征选择也被称为变量选择、属性选择或变量子集选择，是指为了构建模型而选择相关特征（即属性、指标）子集的过程。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特征选择技术的关键假设是：训练数据包含许多冗余或无关的特征，因而移除这些特征并不会导致丢失信息。比如：如果一个特征本身有用，但如果这个特征与另一个有用特征强相关，且那个特征也出现在数据中，那么这个特征可能是冗余的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特征选择算法可以被视为搜索技术和评价指标的结合。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69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62992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算法设计要求：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种不同的智能优化算法分别设计特征选择器，结合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KNN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方法解决对附件中所给出数据集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wine_3cls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的特征选择问题；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数据处理：将整个数据集分为训练样本集和测试样本集，占比分别为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左右；</a:t>
            </a:r>
          </a:p>
          <a:p>
            <a:pPr marL="0" lvl="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评估指标：综合考虑选取特征数量、训练样本的拟合程度以及测试样本的泛化能力；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仿真实验：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）对比分析不同智能优化算法的实验结果；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KNN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的取值进行灵敏性分析。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algn="just"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5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0201"/>
            <a:ext cx="10515600" cy="360731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KNN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分类算法：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在特征空间中，如果一个样本附近的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个最近（特征空间中最邻近）样本的大多数属于某一个类别，则该样本也属于这个类别。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所谓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近邻算法，即是给定一个训练数据集，对新的输入实例，在训练数据集中找到与该实例最邻近的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个实例（也就是上面所说的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个邻居），这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个实例的多数属于某个类，就把该输入实例分类到这个类中。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7A820-A966-460D-BB0E-E2651BA634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1791" y="3937519"/>
            <a:ext cx="2554605" cy="23069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9C6CD86-1944-4F75-BCCE-F886A2FA8AD0}"/>
              </a:ext>
            </a:extLst>
          </p:cNvPr>
          <p:cNvSpPr txBox="1"/>
          <p:nvPr/>
        </p:nvSpPr>
        <p:spPr>
          <a:xfrm>
            <a:off x="6091616" y="4447871"/>
            <a:ext cx="5262184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对于绿色圆样本点来说，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K=3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，则该样本点属于红色三角分类；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K=5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，则该样本点属于蓝色正方形分类。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62992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验收要求：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验收时间：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日晚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点开始分组验收；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验收内容：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）代码演示；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分钟左右；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）回答提问。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7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411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华文宋体</vt:lpstr>
      <vt:lpstr>宋体</vt:lpstr>
      <vt:lpstr>Arial</vt:lpstr>
      <vt:lpstr>Times New Roman</vt:lpstr>
      <vt:lpstr>Office 主题​​</vt:lpstr>
      <vt:lpstr>期末大作业：特征选择问题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期末大作业解读：特征选择问题</dc:title>
  <dc:creator>Didi</dc:creator>
  <cp:lastModifiedBy>Didi</cp:lastModifiedBy>
  <cp:revision>24</cp:revision>
  <dcterms:created xsi:type="dcterms:W3CDTF">2022-06-01T08:42:37Z</dcterms:created>
  <dcterms:modified xsi:type="dcterms:W3CDTF">2022-06-01T09:33:57Z</dcterms:modified>
</cp:coreProperties>
</file>