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528" r:id="rId2"/>
    <p:sldId id="603" r:id="rId3"/>
    <p:sldId id="625" r:id="rId4"/>
    <p:sldId id="626" r:id="rId5"/>
    <p:sldId id="627" r:id="rId6"/>
    <p:sldId id="607" r:id="rId7"/>
    <p:sldId id="647" r:id="rId8"/>
    <p:sldId id="628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FF6600"/>
    <a:srgbClr val="B5E3F3"/>
    <a:srgbClr val="E3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82061" autoAdjust="0"/>
  </p:normalViewPr>
  <p:slideViewPr>
    <p:cSldViewPr>
      <p:cViewPr varScale="1">
        <p:scale>
          <a:sx n="133" d="100"/>
          <a:sy n="133" d="100"/>
        </p:scale>
        <p:origin x="24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70"/>
    </p:cViewPr>
  </p:sorterViewPr>
  <p:notesViewPr>
    <p:cSldViewPr>
      <p:cViewPr varScale="1">
        <p:scale>
          <a:sx n="63" d="100"/>
          <a:sy n="63" d="100"/>
        </p:scale>
        <p:origin x="-199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DA07B09-9223-444F-B851-A91A144902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25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10A1375-1992-43FA-BE6E-CCFDAEE06E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58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2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60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45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4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11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806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类似于调度问题的三元命名规则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99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75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875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125C6-6CE4-4FFC-A25E-869DE9BF2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AAE2-B789-4F46-A728-120D70543E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0D42-3945-4759-AD37-63AD6264F0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9B8C-F31F-43BE-855D-0F2DD4A830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A08E-36C7-4597-A3A0-FD8DCE368A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6E34-0829-4D80-9525-9440AA5624F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21A4-8F41-426A-8A66-2F5BE79F8F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F76D-944E-44EE-9F15-B5B67D28DB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06B7-3483-4FD1-9BFF-B4F32C033C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70BEC-AD69-4699-9FDE-78B8DD1703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0B129-7AFD-4F23-8EB4-1B6AA05B9B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B8D7E-F7E9-40C1-B4CA-B185044779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64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4106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864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864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8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864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9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64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4117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864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64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65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65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65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65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600EDF8D-5208-42AC-843C-E8309324FA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26839-3BE9-4C17-997A-AC7E65DEEE96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差分进化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Times New Roman" pitchFamily="18" charset="0"/>
                <a:ea typeface="+mj-ea"/>
                <a:cs typeface="Times New Roman" pitchFamily="18" charset="0"/>
              </a:rPr>
              <a:t>引言</a:t>
            </a:r>
            <a:endParaRPr lang="en-US" altLang="zh-CN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Storn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提出了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算法，最初用于解决契比雪夫多项式问题，后来发现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也能够有效求解很多复杂优化问题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实际上同时借鉴了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和群体智能算法的思想，保留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中基于种群的各种进化操作（选择、交叉和变异等），同时也具有记忆能力使得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能够通过群体内个体间的合作与竞争实现整个群体智能优化搜索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成为目前最主流的智能优化算法之一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zh-CN" altLang="en-US" b="1" dirty="0">
                    <a:latin typeface="Times New Roman" pitchFamily="18" charset="0"/>
                    <a:ea typeface="+mj-ea"/>
                    <a:cs typeface="Times New Roman" pitchFamily="18" charset="0"/>
                  </a:rPr>
                  <a:t>基本算法的构成要素</a:t>
                </a:r>
                <a:endParaRPr lang="en-US" altLang="zh-CN" b="1" dirty="0"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遗传运算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变异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𝐯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𝒓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𝒓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𝒓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4000" lvl="2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None/>
                  <a:defRPr/>
                </a:pP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4000" lvl="2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：从当前种群中随机选择的不同个体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4000" lvl="2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None/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：差分变量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4000" lvl="2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None/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𝑭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：一个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 2]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之间的常数，用于控制差分变量的放大程度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:endParaRPr lang="en-US" altLang="zh-CN" sz="2800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:endParaRPr lang="en-US" altLang="zh-CN" sz="2800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4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基本算法的构成要素</a:t>
                </a:r>
                <a:endParaRPr lang="en-US" altLang="zh-CN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遗传运算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交叉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09700" lvl="2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,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,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𝒇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𝒓𝒂𝒏𝒅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≤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𝑪𝑹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𝒐𝒓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𝒓𝒏𝒅𝒓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𝒇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𝒓𝒂𝒏𝒅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&gt;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𝑪𝑹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𝒂𝒏𝒅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𝒓𝒏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𝒅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𝒓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:endParaRPr lang="en-US" altLang="zh-CN" b="1" i="0" dirty="0">
                  <a:latin typeface="Cambria Math" panose="02040503050406030204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𝐱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} </m:t>
                    </m:r>
                  </m:oMath>
                </a14:m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：</a:t>
                </a:r>
                <a:r>
                  <a:rPr lang="en-US" altLang="zh-CN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target</a:t>
                </a:r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个体</a:t>
                </a:r>
                <a:endParaRPr lang="en-US" altLang="zh-CN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} </m:t>
                    </m:r>
                  </m:oMath>
                </a14:m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：</a:t>
                </a:r>
                <a:r>
                  <a:rPr lang="en-US" altLang="zh-CN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mutant</a:t>
                </a:r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个体</a:t>
                </a:r>
                <a:endParaRPr lang="en-US" altLang="zh-CN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𝐮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} </m:t>
                    </m:r>
                  </m:oMath>
                </a14:m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： </a:t>
                </a:r>
                <a:r>
                  <a:rPr lang="en-US" altLang="zh-CN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trial</a:t>
                </a:r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个体</a:t>
                </a:r>
                <a:endParaRPr lang="en-US" altLang="zh-CN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𝒓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𝒂𝒏𝒅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  <a:sym typeface="Wingdings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  <a:sym typeface="Wingdings" pitchFamily="2" charset="2"/>
                  </a:rPr>
                  <a:t>之间的随机数</a:t>
                </a:r>
                <a:endParaRPr lang="en-US" altLang="zh-CN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Wingdings" pitchFamily="2" charset="2"/>
                </a:endParaRPr>
              </a:p>
              <a:p>
                <a:pPr marL="1409700" lvl="2" indent="-609600" eaLnBrk="1" hangingPunct="1">
                  <a:buClr>
                    <a:srgbClr val="FFFFFF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𝒓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𝒅𝒓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  <a:sym typeface="Wingdings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𝑫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r>
                  <a:rPr lang="zh-CN" altLang="en-US" b="1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  <a:sym typeface="Wingdings" pitchFamily="2" charset="2"/>
                  </a:rPr>
                  <a:t>之间的随机整数</a:t>
                </a:r>
                <a:endParaRPr lang="en-US" altLang="zh-CN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4052" b="-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基本算法的构成要素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遗传运算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39656" y="3357328"/>
          <a:ext cx="432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15920" y="3356992"/>
          <a:ext cx="432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092184" y="3356992"/>
          <a:ext cx="432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 bwMode="auto">
          <a:xfrm>
            <a:off x="5219928" y="4437112"/>
            <a:ext cx="18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243078" y="40677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rndr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()=3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220128" y="4878452"/>
            <a:ext cx="18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243278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rand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(4)&lt;=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CR</a:t>
            </a:r>
            <a:endParaRPr lang="zh-CN" alt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219928" y="5742548"/>
            <a:ext cx="18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243078" y="53732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rand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(6)&lt;=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CR</a:t>
            </a:r>
            <a:endParaRPr lang="zh-CN" alt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758" y="292494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53155" y="292494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6861" y="292494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6413266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7091" y="6413266"/>
            <a:ext cx="15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mutant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8657" y="6413266"/>
            <a:ext cx="12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trial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7584" y="249289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这里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rndr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()=3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=7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基本算法的构成要素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遗传运算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贪婪选择方法：当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个体比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个体更好时，用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个体替换当前的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；否则保存当前的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buClr>
                <a:srgbClr val="FFFFFF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到下一代种群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ea typeface="+mj-ea"/>
                <a:cs typeface="Times New Roman" pitchFamily="18" charset="0"/>
              </a:rPr>
              <a:t>算法流程图</a:t>
            </a:r>
            <a:endParaRPr lang="en-US" altLang="zh-CN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032387"/>
            <a:ext cx="8856984" cy="4708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initialize and evaluate a population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with random individuals;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each target individual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select a number of different individuals from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generate a mutant individual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via a mutation scheme based on the selected individuals;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generate a  trial individual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via a crossover scheme based on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evaluate the generated trial individual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each target individual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update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via a selection scheme based on itself and its trial individual </a:t>
            </a:r>
            <a:r>
              <a:rPr lang="en-US" altLang="zh-C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until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a stop condition is met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6742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4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的各种变形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命名规则：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 / 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 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 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specifies the individual to be mutated which currently can be “rand” (a randomly chosen individual) or “best” (the best individual)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denotes the number of difference variants used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denotes the crossover scheme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589240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基本算法可以表示为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DE/rand/1/bin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13301</TotalTime>
  <Words>525</Words>
  <Application>Microsoft Office PowerPoint</Application>
  <PresentationFormat>全屏显示(4:3)</PresentationFormat>
  <Paragraphs>99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华文新魏</vt:lpstr>
      <vt:lpstr>楷体_GB2312</vt:lpstr>
      <vt:lpstr>宋体</vt:lpstr>
      <vt:lpstr>Arial</vt:lpstr>
      <vt:lpstr>Cambria Math</vt:lpstr>
      <vt:lpstr>Times New Roman</vt:lpstr>
      <vt:lpstr>Wingdings</vt:lpstr>
      <vt:lpstr>Ripple</vt:lpstr>
      <vt:lpstr>差分进化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智能优化方法</dc:title>
  <dc:creator>Junwei Wang</dc:creator>
  <cp:lastModifiedBy>Didi</cp:lastModifiedBy>
  <cp:revision>2311</cp:revision>
  <dcterms:created xsi:type="dcterms:W3CDTF">2003-07-20T06:30:34Z</dcterms:created>
  <dcterms:modified xsi:type="dcterms:W3CDTF">2022-05-23T16:11:57Z</dcterms:modified>
</cp:coreProperties>
</file>