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6281"/>
  </p:normalViewPr>
  <p:slideViewPr>
    <p:cSldViewPr snapToGrid="0" snapToObjects="1">
      <p:cViewPr varScale="1">
        <p:scale>
          <a:sx n="117" d="100"/>
          <a:sy n="117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474B12-74FC-CF44-997C-3F0F248E2C40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01772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81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30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68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74B12-74FC-CF44-997C-3F0F248E2C40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225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12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9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84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4B12-74FC-CF44-997C-3F0F248E2C40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28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74B12-74FC-CF44-997C-3F0F248E2C40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06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74B12-74FC-CF44-997C-3F0F248E2C40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474B12-74FC-CF44-997C-3F0F248E2C40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23CDDD-3B08-A545-9E77-7D2D50E34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88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C863-17A6-900F-C9F1-E2AA898C0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 Benchmark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问题求解与分析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A5C97-E1F1-2FD6-BB8D-05BB12B70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878" y="5327879"/>
            <a:ext cx="6831673" cy="1086237"/>
          </a:xfrm>
        </p:spPr>
        <p:txBody>
          <a:bodyPr/>
          <a:lstStyle/>
          <a:p>
            <a:pPr algn="l"/>
            <a:r>
              <a:rPr kumimoji="1" lang="zh-CN" altLang="en-US" dirty="0"/>
              <a:t>人工智能</a:t>
            </a:r>
            <a:r>
              <a:rPr kumimoji="1" lang="en-US" altLang="zh-CN" dirty="0"/>
              <a:t>1903</a:t>
            </a:r>
            <a:r>
              <a:rPr kumimoji="1" lang="zh-CN" altLang="en-US" dirty="0"/>
              <a:t>班 王萱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人工智能</a:t>
            </a:r>
            <a:r>
              <a:rPr kumimoji="1" lang="en-US" altLang="zh-CN" dirty="0"/>
              <a:t>1904</a:t>
            </a:r>
            <a:r>
              <a:rPr kumimoji="1" lang="zh-CN" altLang="en-US" dirty="0"/>
              <a:t>班 魏良俊 吴洪涛 石纹昌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41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34E2-ABD9-727E-C8BC-5E9A520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一、测试是否使用频数表的差异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7E371-DCFE-8646-4436-839D5599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实验设计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EE6C71-4CAB-B1AB-FE89-7BB90CD4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8" y="2099129"/>
            <a:ext cx="6019800" cy="3289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D7B6B4-F354-44D9-2AE7-1BEC4C3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576" y="1428750"/>
            <a:ext cx="2818082" cy="53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4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34E2-ABD9-727E-C8BC-5E9A520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一、测试是否使用频数表的差异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7E371-DCFE-8646-4436-839D5599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进行配对</a:t>
            </a:r>
            <a:r>
              <a:rPr kumimoji="1" lang="en-US" altLang="zh-CN" dirty="0"/>
              <a:t>t</a:t>
            </a:r>
            <a:r>
              <a:rPr kumimoji="1" lang="zh-CN" altLang="en-US" dirty="0"/>
              <a:t>检验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F5252A-C6B8-8F50-28E0-A6CE9DFB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71700"/>
            <a:ext cx="10616316" cy="19648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CC0008-9CBD-9064-EEAE-A42F2A2B7F46}"/>
              </a:ext>
            </a:extLst>
          </p:cNvPr>
          <p:cNvSpPr txBox="1"/>
          <p:nvPr/>
        </p:nvSpPr>
        <p:spPr>
          <a:xfrm>
            <a:off x="1665514" y="4447987"/>
            <a:ext cx="59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结论：相同禁忌表大小的情况下，使用频数表收敛更快</a:t>
            </a:r>
          </a:p>
        </p:txBody>
      </p:sp>
    </p:spTree>
    <p:extLst>
      <p:ext uri="{BB962C8B-B14F-4D97-AF65-F5344CB8AC3E}">
        <p14:creationId xmlns:p14="http://schemas.microsoft.com/office/powerpoint/2010/main" val="2885999864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{8E8E716C-5275-2249-8024-B1E16DCF966B}tf10001072</Template>
  <TotalTime>147</TotalTime>
  <Words>67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Franklin Gothic Book</vt:lpstr>
      <vt:lpstr>Times New Roman</vt:lpstr>
      <vt:lpstr>剪切</vt:lpstr>
      <vt:lpstr>TSP Benchmark问题求解与分析</vt:lpstr>
      <vt:lpstr>一、测试是否使用频数表的差异</vt:lpstr>
      <vt:lpstr>一、测试是否使用频数表的差异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Benchmark问题求解与分析</dc:title>
  <dc:creator>萱 王</dc:creator>
  <cp:lastModifiedBy>萱 王</cp:lastModifiedBy>
  <cp:revision>1</cp:revision>
  <dcterms:created xsi:type="dcterms:W3CDTF">2022-05-05T14:09:48Z</dcterms:created>
  <dcterms:modified xsi:type="dcterms:W3CDTF">2022-05-05T16:37:00Z</dcterms:modified>
</cp:coreProperties>
</file>