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40"/>
  </p:notesMasterIdLst>
  <p:handoutMasterIdLst>
    <p:handoutMasterId r:id="rId41"/>
  </p:handoutMasterIdLst>
  <p:sldIdLst>
    <p:sldId id="528" r:id="rId2"/>
    <p:sldId id="654" r:id="rId3"/>
    <p:sldId id="655" r:id="rId4"/>
    <p:sldId id="656" r:id="rId5"/>
    <p:sldId id="644" r:id="rId6"/>
    <p:sldId id="646" r:id="rId7"/>
    <p:sldId id="658" r:id="rId8"/>
    <p:sldId id="666" r:id="rId9"/>
    <p:sldId id="669" r:id="rId10"/>
    <p:sldId id="647" r:id="rId11"/>
    <p:sldId id="671" r:id="rId12"/>
    <p:sldId id="582" r:id="rId13"/>
    <p:sldId id="583" r:id="rId14"/>
    <p:sldId id="650" r:id="rId15"/>
    <p:sldId id="585" r:id="rId16"/>
    <p:sldId id="651" r:id="rId17"/>
    <p:sldId id="588" r:id="rId18"/>
    <p:sldId id="589" r:id="rId19"/>
    <p:sldId id="590" r:id="rId20"/>
    <p:sldId id="595" r:id="rId21"/>
    <p:sldId id="596" r:id="rId22"/>
    <p:sldId id="599" r:id="rId23"/>
    <p:sldId id="600" r:id="rId24"/>
    <p:sldId id="603" r:id="rId25"/>
    <p:sldId id="673" r:id="rId26"/>
    <p:sldId id="614" r:id="rId27"/>
    <p:sldId id="606" r:id="rId28"/>
    <p:sldId id="608" r:id="rId29"/>
    <p:sldId id="609" r:id="rId30"/>
    <p:sldId id="610" r:id="rId31"/>
    <p:sldId id="611" r:id="rId32"/>
    <p:sldId id="612" r:id="rId33"/>
    <p:sldId id="613" r:id="rId34"/>
    <p:sldId id="690" r:id="rId35"/>
    <p:sldId id="694" r:id="rId36"/>
    <p:sldId id="674" r:id="rId37"/>
    <p:sldId id="695" r:id="rId38"/>
    <p:sldId id="696" r:id="rId39"/>
  </p:sldIdLst>
  <p:sldSz cx="9144000" cy="6858000" type="screen4x3"/>
  <p:notesSz cx="7099300" cy="10234613"/>
  <p:defaultTextStyle>
    <a:defPPr>
      <a:defRPr lang="zh-CN"/>
    </a:defPPr>
    <a:lvl1pPr algn="l" rtl="0" fontAlgn="base">
      <a:spcBef>
        <a:spcPct val="0"/>
      </a:spcBef>
      <a:spcAft>
        <a:spcPct val="0"/>
      </a:spcAft>
      <a:defRPr sz="3200" b="1" kern="1200">
        <a:solidFill>
          <a:schemeClr val="tx1"/>
        </a:solidFill>
        <a:latin typeface="Arial" charset="0"/>
        <a:ea typeface="宋体" charset="-122"/>
        <a:cs typeface="+mn-cs"/>
      </a:defRPr>
    </a:lvl1pPr>
    <a:lvl2pPr marL="457200" algn="l" rtl="0" fontAlgn="base">
      <a:spcBef>
        <a:spcPct val="0"/>
      </a:spcBef>
      <a:spcAft>
        <a:spcPct val="0"/>
      </a:spcAft>
      <a:defRPr sz="3200" b="1" kern="1200">
        <a:solidFill>
          <a:schemeClr val="tx1"/>
        </a:solidFill>
        <a:latin typeface="Arial" charset="0"/>
        <a:ea typeface="宋体" charset="-122"/>
        <a:cs typeface="+mn-cs"/>
      </a:defRPr>
    </a:lvl2pPr>
    <a:lvl3pPr marL="914400" algn="l" rtl="0" fontAlgn="base">
      <a:spcBef>
        <a:spcPct val="0"/>
      </a:spcBef>
      <a:spcAft>
        <a:spcPct val="0"/>
      </a:spcAft>
      <a:defRPr sz="3200" b="1" kern="1200">
        <a:solidFill>
          <a:schemeClr val="tx1"/>
        </a:solidFill>
        <a:latin typeface="Arial" charset="0"/>
        <a:ea typeface="宋体" charset="-122"/>
        <a:cs typeface="+mn-cs"/>
      </a:defRPr>
    </a:lvl3pPr>
    <a:lvl4pPr marL="1371600" algn="l" rtl="0" fontAlgn="base">
      <a:spcBef>
        <a:spcPct val="0"/>
      </a:spcBef>
      <a:spcAft>
        <a:spcPct val="0"/>
      </a:spcAft>
      <a:defRPr sz="3200" b="1" kern="1200">
        <a:solidFill>
          <a:schemeClr val="tx1"/>
        </a:solidFill>
        <a:latin typeface="Arial" charset="0"/>
        <a:ea typeface="宋体" charset="-122"/>
        <a:cs typeface="+mn-cs"/>
      </a:defRPr>
    </a:lvl4pPr>
    <a:lvl5pPr marL="1828800" algn="l" rtl="0" fontAlgn="base">
      <a:spcBef>
        <a:spcPct val="0"/>
      </a:spcBef>
      <a:spcAft>
        <a:spcPct val="0"/>
      </a:spcAft>
      <a:defRPr sz="3200" b="1" kern="1200">
        <a:solidFill>
          <a:schemeClr val="tx1"/>
        </a:solidFill>
        <a:latin typeface="Arial" charset="0"/>
        <a:ea typeface="宋体" charset="-122"/>
        <a:cs typeface="+mn-cs"/>
      </a:defRPr>
    </a:lvl5pPr>
    <a:lvl6pPr marL="2286000" algn="l" defTabSz="914400" rtl="0" eaLnBrk="1" latinLnBrk="0" hangingPunct="1">
      <a:defRPr sz="3200" b="1" kern="1200">
        <a:solidFill>
          <a:schemeClr val="tx1"/>
        </a:solidFill>
        <a:latin typeface="Arial" charset="0"/>
        <a:ea typeface="宋体" charset="-122"/>
        <a:cs typeface="+mn-cs"/>
      </a:defRPr>
    </a:lvl6pPr>
    <a:lvl7pPr marL="2743200" algn="l" defTabSz="914400" rtl="0" eaLnBrk="1" latinLnBrk="0" hangingPunct="1">
      <a:defRPr sz="3200" b="1" kern="1200">
        <a:solidFill>
          <a:schemeClr val="tx1"/>
        </a:solidFill>
        <a:latin typeface="Arial" charset="0"/>
        <a:ea typeface="宋体" charset="-122"/>
        <a:cs typeface="+mn-cs"/>
      </a:defRPr>
    </a:lvl7pPr>
    <a:lvl8pPr marL="3200400" algn="l" defTabSz="914400" rtl="0" eaLnBrk="1" latinLnBrk="0" hangingPunct="1">
      <a:defRPr sz="3200" b="1" kern="1200">
        <a:solidFill>
          <a:schemeClr val="tx1"/>
        </a:solidFill>
        <a:latin typeface="Arial" charset="0"/>
        <a:ea typeface="宋体" charset="-122"/>
        <a:cs typeface="+mn-cs"/>
      </a:defRPr>
    </a:lvl8pPr>
    <a:lvl9pPr marL="3657600" algn="l" defTabSz="914400" rtl="0" eaLnBrk="1" latinLnBrk="0" hangingPunct="1">
      <a:defRPr sz="3200" b="1"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6600"/>
    <a:srgbClr val="FF0000"/>
    <a:srgbClr val="B5E3F3"/>
    <a:srgbClr val="E3D9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640" autoAdjust="0"/>
    <p:restoredTop sz="86295" autoAdjust="0"/>
  </p:normalViewPr>
  <p:slideViewPr>
    <p:cSldViewPr>
      <p:cViewPr varScale="1">
        <p:scale>
          <a:sx n="108" d="100"/>
          <a:sy n="108" d="100"/>
        </p:scale>
        <p:origin x="1104"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3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9010" name="Rectangle 2"/>
          <p:cNvSpPr>
            <a:spLocks noGrp="1" noChangeArrowheads="1"/>
          </p:cNvSpPr>
          <p:nvPr>
            <p:ph type="hdr" sz="quarter"/>
          </p:nvPr>
        </p:nvSpPr>
        <p:spPr bwMode="auto">
          <a:xfrm>
            <a:off x="0"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nSpc>
                <a:spcPct val="100000"/>
              </a:lnSpc>
              <a:spcBef>
                <a:spcPct val="0"/>
              </a:spcBef>
              <a:buClrTx/>
              <a:buSzTx/>
              <a:buFontTx/>
              <a:buNone/>
              <a:defRPr sz="1300" b="0">
                <a:effectLst/>
                <a:ea typeface="宋体" pitchFamily="2" charset="-122"/>
              </a:defRPr>
            </a:lvl1pPr>
          </a:lstStyle>
          <a:p>
            <a:pPr>
              <a:defRPr/>
            </a:pPr>
            <a:endParaRPr lang="en-US" altLang="zh-CN"/>
          </a:p>
        </p:txBody>
      </p:sp>
      <p:sp>
        <p:nvSpPr>
          <p:cNvPr id="299011" name="Rectangle 3"/>
          <p:cNvSpPr>
            <a:spLocks noGrp="1" noChangeArrowheads="1"/>
          </p:cNvSpPr>
          <p:nvPr>
            <p:ph type="dt" sz="quarter" idx="1"/>
          </p:nvPr>
        </p:nvSpPr>
        <p:spPr bwMode="auto">
          <a:xfrm>
            <a:off x="4021294"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lnSpc>
                <a:spcPct val="100000"/>
              </a:lnSpc>
              <a:spcBef>
                <a:spcPct val="0"/>
              </a:spcBef>
              <a:buClrTx/>
              <a:buSzTx/>
              <a:buFontTx/>
              <a:buNone/>
              <a:defRPr sz="1300" b="0">
                <a:effectLst/>
                <a:ea typeface="宋体" pitchFamily="2" charset="-122"/>
              </a:defRPr>
            </a:lvl1pPr>
          </a:lstStyle>
          <a:p>
            <a:pPr>
              <a:defRPr/>
            </a:pPr>
            <a:endParaRPr lang="en-US" altLang="zh-CN"/>
          </a:p>
        </p:txBody>
      </p:sp>
      <p:sp>
        <p:nvSpPr>
          <p:cNvPr id="299012" name="Rectangle 4"/>
          <p:cNvSpPr>
            <a:spLocks noGrp="1" noChangeArrowheads="1"/>
          </p:cNvSpPr>
          <p:nvPr>
            <p:ph type="ftr" sz="quarter" idx="2"/>
          </p:nvPr>
        </p:nvSpPr>
        <p:spPr bwMode="auto">
          <a:xfrm>
            <a:off x="0"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nSpc>
                <a:spcPct val="100000"/>
              </a:lnSpc>
              <a:spcBef>
                <a:spcPct val="0"/>
              </a:spcBef>
              <a:buClrTx/>
              <a:buSzTx/>
              <a:buFontTx/>
              <a:buNone/>
              <a:defRPr sz="1300" b="0">
                <a:effectLst/>
                <a:ea typeface="宋体" pitchFamily="2" charset="-122"/>
              </a:defRPr>
            </a:lvl1pPr>
          </a:lstStyle>
          <a:p>
            <a:pPr>
              <a:defRPr/>
            </a:pPr>
            <a:endParaRPr lang="en-US" altLang="zh-CN"/>
          </a:p>
        </p:txBody>
      </p:sp>
      <p:sp>
        <p:nvSpPr>
          <p:cNvPr id="299013" name="Rectangle 5"/>
          <p:cNvSpPr>
            <a:spLocks noGrp="1" noChangeArrowheads="1"/>
          </p:cNvSpPr>
          <p:nvPr>
            <p:ph type="sldNum" sz="quarter" idx="3"/>
          </p:nvPr>
        </p:nvSpPr>
        <p:spPr bwMode="auto">
          <a:xfrm>
            <a:off x="4021294"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lnSpc>
                <a:spcPct val="100000"/>
              </a:lnSpc>
              <a:spcBef>
                <a:spcPct val="0"/>
              </a:spcBef>
              <a:buClrTx/>
              <a:buSzTx/>
              <a:buFontTx/>
              <a:buNone/>
              <a:defRPr sz="1300" b="0">
                <a:effectLst/>
                <a:ea typeface="宋体" pitchFamily="2" charset="-122"/>
              </a:defRPr>
            </a:lvl1pPr>
          </a:lstStyle>
          <a:p>
            <a:pPr>
              <a:defRPr/>
            </a:pPr>
            <a:fld id="{DDA07B09-9223-444F-B851-A91A1449020C}" type="slidenum">
              <a:rPr lang="en-US" altLang="zh-CN"/>
              <a:pPr>
                <a:defRPr/>
              </a:pPr>
              <a:t>‹#›</a:t>
            </a:fld>
            <a:endParaRPr lang="en-US" altLang="zh-CN"/>
          </a:p>
        </p:txBody>
      </p:sp>
    </p:spTree>
    <p:extLst>
      <p:ext uri="{BB962C8B-B14F-4D97-AF65-F5344CB8AC3E}">
        <p14:creationId xmlns:p14="http://schemas.microsoft.com/office/powerpoint/2010/main" val="4765560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62" name="Rectangle 2"/>
          <p:cNvSpPr>
            <a:spLocks noGrp="1" noChangeArrowheads="1"/>
          </p:cNvSpPr>
          <p:nvPr>
            <p:ph type="hdr" sz="quarter"/>
          </p:nvPr>
        </p:nvSpPr>
        <p:spPr bwMode="auto">
          <a:xfrm>
            <a:off x="0"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nSpc>
                <a:spcPct val="100000"/>
              </a:lnSpc>
              <a:spcBef>
                <a:spcPct val="0"/>
              </a:spcBef>
              <a:buClrTx/>
              <a:buSzTx/>
              <a:buFontTx/>
              <a:buNone/>
              <a:defRPr sz="1300" b="0">
                <a:effectLst/>
                <a:ea typeface="宋体" pitchFamily="2" charset="-122"/>
              </a:defRPr>
            </a:lvl1pPr>
          </a:lstStyle>
          <a:p>
            <a:pPr>
              <a:defRPr/>
            </a:pPr>
            <a:endParaRPr lang="en-US" altLang="zh-CN"/>
          </a:p>
        </p:txBody>
      </p:sp>
      <p:sp>
        <p:nvSpPr>
          <p:cNvPr id="296963" name="Rectangle 3"/>
          <p:cNvSpPr>
            <a:spLocks noGrp="1" noChangeArrowheads="1"/>
          </p:cNvSpPr>
          <p:nvPr>
            <p:ph type="dt" idx="1"/>
          </p:nvPr>
        </p:nvSpPr>
        <p:spPr bwMode="auto">
          <a:xfrm>
            <a:off x="4021294"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lnSpc>
                <a:spcPct val="100000"/>
              </a:lnSpc>
              <a:spcBef>
                <a:spcPct val="0"/>
              </a:spcBef>
              <a:buClrTx/>
              <a:buSzTx/>
              <a:buFontTx/>
              <a:buNone/>
              <a:defRPr sz="1300" b="0">
                <a:effectLst/>
                <a:ea typeface="宋体" pitchFamily="2" charset="-122"/>
              </a:defRPr>
            </a:lvl1pPr>
          </a:lstStyle>
          <a:p>
            <a:pPr>
              <a:defRPr/>
            </a:pPr>
            <a:endParaRPr lang="en-US" altLang="zh-CN"/>
          </a:p>
        </p:txBody>
      </p:sp>
      <p:sp>
        <p:nvSpPr>
          <p:cNvPr id="18436"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p:spPr>
      </p:sp>
      <p:sp>
        <p:nvSpPr>
          <p:cNvPr id="296965" name="Rectangle 5"/>
          <p:cNvSpPr>
            <a:spLocks noGrp="1" noChangeArrowheads="1"/>
          </p:cNvSpPr>
          <p:nvPr>
            <p:ph type="body" sz="quarter" idx="3"/>
          </p:nvPr>
        </p:nvSpPr>
        <p:spPr bwMode="auto">
          <a:xfrm>
            <a:off x="709930" y="4861441"/>
            <a:ext cx="5679440" cy="4605576"/>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96966" name="Rectangle 6"/>
          <p:cNvSpPr>
            <a:spLocks noGrp="1" noChangeArrowheads="1"/>
          </p:cNvSpPr>
          <p:nvPr>
            <p:ph type="ftr" sz="quarter" idx="4"/>
          </p:nvPr>
        </p:nvSpPr>
        <p:spPr bwMode="auto">
          <a:xfrm>
            <a:off x="0"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nSpc>
                <a:spcPct val="100000"/>
              </a:lnSpc>
              <a:spcBef>
                <a:spcPct val="0"/>
              </a:spcBef>
              <a:buClrTx/>
              <a:buSzTx/>
              <a:buFontTx/>
              <a:buNone/>
              <a:defRPr sz="1300" b="0">
                <a:effectLst/>
                <a:ea typeface="宋体" pitchFamily="2" charset="-122"/>
              </a:defRPr>
            </a:lvl1pPr>
          </a:lstStyle>
          <a:p>
            <a:pPr>
              <a:defRPr/>
            </a:pPr>
            <a:endParaRPr lang="en-US" altLang="zh-CN"/>
          </a:p>
        </p:txBody>
      </p:sp>
      <p:sp>
        <p:nvSpPr>
          <p:cNvPr id="296967" name="Rectangle 7"/>
          <p:cNvSpPr>
            <a:spLocks noGrp="1" noChangeArrowheads="1"/>
          </p:cNvSpPr>
          <p:nvPr>
            <p:ph type="sldNum" sz="quarter" idx="5"/>
          </p:nvPr>
        </p:nvSpPr>
        <p:spPr bwMode="auto">
          <a:xfrm>
            <a:off x="4021294"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lnSpc>
                <a:spcPct val="100000"/>
              </a:lnSpc>
              <a:spcBef>
                <a:spcPct val="0"/>
              </a:spcBef>
              <a:buClrTx/>
              <a:buSzTx/>
              <a:buFontTx/>
              <a:buNone/>
              <a:defRPr sz="1300" b="0">
                <a:effectLst/>
                <a:ea typeface="宋体" pitchFamily="2" charset="-122"/>
              </a:defRPr>
            </a:lvl1pPr>
          </a:lstStyle>
          <a:p>
            <a:pPr>
              <a:defRPr/>
            </a:pPr>
            <a:fld id="{D10A1375-1992-43FA-BE6E-CCFDAEE06E5D}" type="slidenum">
              <a:rPr lang="en-US" altLang="zh-CN"/>
              <a:pPr>
                <a:defRPr/>
              </a:pPr>
              <a:t>‹#›</a:t>
            </a:fld>
            <a:endParaRPr lang="en-US" altLang="zh-CN"/>
          </a:p>
        </p:txBody>
      </p:sp>
    </p:spTree>
    <p:extLst>
      <p:ext uri="{BB962C8B-B14F-4D97-AF65-F5344CB8AC3E}">
        <p14:creationId xmlns:p14="http://schemas.microsoft.com/office/powerpoint/2010/main" val="235340884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D10A1375-1992-43FA-BE6E-CCFDAEE06E5D}" type="slidenum">
              <a:rPr lang="en-US" altLang="zh-CN" smtClean="0"/>
              <a:pPr>
                <a:defRPr/>
              </a:pPr>
              <a:t>12</a:t>
            </a:fld>
            <a:endParaRPr lang="en-US" altLang="zh-CN"/>
          </a:p>
        </p:txBody>
      </p:sp>
    </p:spTree>
    <p:extLst>
      <p:ext uri="{BB962C8B-B14F-4D97-AF65-F5344CB8AC3E}">
        <p14:creationId xmlns:p14="http://schemas.microsoft.com/office/powerpoint/2010/main" val="1885905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3175" y="4267200"/>
            <a:ext cx="9140825" cy="2590800"/>
            <a:chOff x="2" y="2688"/>
            <a:chExt cx="5758" cy="1632"/>
          </a:xfrm>
        </p:grpSpPr>
        <p:sp>
          <p:nvSpPr>
            <p:cNvPr id="5"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2"/>
                </a:gs>
              </a:gsLst>
              <a:lin ang="5400000" scaled="1"/>
            </a:gradFill>
            <a:ln w="9525">
              <a:noFill/>
              <a:round/>
              <a:headEnd/>
              <a:tailEnd/>
            </a:ln>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grpSp>
          <p:nvGrpSpPr>
            <p:cNvPr id="6" name="Group 4"/>
            <p:cNvGrpSpPr>
              <a:grpSpLocks/>
            </p:cNvGrpSpPr>
            <p:nvPr userDrawn="1"/>
          </p:nvGrpSpPr>
          <p:grpSpPr bwMode="auto">
            <a:xfrm>
              <a:off x="3528" y="3715"/>
              <a:ext cx="792" cy="521"/>
              <a:chOff x="3527" y="3715"/>
              <a:chExt cx="792" cy="521"/>
            </a:xfrm>
          </p:grpSpPr>
          <p:sp>
            <p:nvSpPr>
              <p:cNvPr id="57" name="Oval 5"/>
              <p:cNvSpPr>
                <a:spLocks noChangeArrowheads="1"/>
              </p:cNvSpPr>
              <p:nvPr/>
            </p:nvSpPr>
            <p:spPr bwMode="hidden">
              <a:xfrm>
                <a:off x="3686" y="3810"/>
                <a:ext cx="532" cy="327"/>
              </a:xfrm>
              <a:prstGeom prst="ellipse">
                <a:avLst/>
              </a:prstGeom>
              <a:gradFill rotWithShape="0">
                <a:gsLst>
                  <a:gs pos="0">
                    <a:schemeClr val="accent2"/>
                  </a:gs>
                  <a:gs pos="100000">
                    <a:schemeClr val="accent2">
                      <a:gamma/>
                      <a:shade val="90980"/>
                      <a:invGamma/>
                    </a:schemeClr>
                  </a:gs>
                </a:gsLst>
                <a:path path="shape">
                  <a:fillToRect l="50000" t="50000" r="50000" b="50000"/>
                </a:path>
              </a:gradFill>
              <a:ln w="9525">
                <a:noFill/>
                <a:round/>
                <a:headEnd/>
                <a:tailEnd/>
              </a:ln>
              <a:effectLst/>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58" name="Oval 6"/>
              <p:cNvSpPr>
                <a:spLocks noChangeArrowheads="1"/>
              </p:cNvSpPr>
              <p:nvPr/>
            </p:nvSpPr>
            <p:spPr bwMode="hidden">
              <a:xfrm>
                <a:off x="3726" y="3840"/>
                <a:ext cx="452" cy="275"/>
              </a:xfrm>
              <a:prstGeom prst="ellipse">
                <a:avLst/>
              </a:prstGeom>
              <a:gradFill rotWithShape="0">
                <a:gsLst>
                  <a:gs pos="0">
                    <a:schemeClr val="accent2">
                      <a:gamma/>
                      <a:shade val="90980"/>
                      <a:invGamma/>
                    </a:schemeClr>
                  </a:gs>
                  <a:gs pos="100000">
                    <a:schemeClr val="accent2"/>
                  </a:gs>
                </a:gsLst>
                <a:lin ang="5400000" scaled="1"/>
              </a:gradFill>
              <a:ln w="9525">
                <a:noFill/>
                <a:round/>
                <a:headEnd/>
                <a:tailEnd/>
              </a:ln>
              <a:effectLst/>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59" name="Oval 7"/>
              <p:cNvSpPr>
                <a:spLocks noChangeArrowheads="1"/>
              </p:cNvSpPr>
              <p:nvPr/>
            </p:nvSpPr>
            <p:spPr bwMode="hidden">
              <a:xfrm>
                <a:off x="3782" y="3872"/>
                <a:ext cx="344" cy="207"/>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60" name="Oval 8"/>
              <p:cNvSpPr>
                <a:spLocks noChangeArrowheads="1"/>
              </p:cNvSpPr>
              <p:nvPr/>
            </p:nvSpPr>
            <p:spPr bwMode="hidden">
              <a:xfrm>
                <a:off x="3822" y="3896"/>
                <a:ext cx="262" cy="159"/>
              </a:xfrm>
              <a:prstGeom prst="ellipse">
                <a:avLst/>
              </a:prstGeom>
              <a:gradFill rotWithShape="0">
                <a:gsLst>
                  <a:gs pos="0">
                    <a:schemeClr val="accent2">
                      <a:gamma/>
                      <a:shade val="96863"/>
                      <a:invGamma/>
                    </a:schemeClr>
                  </a:gs>
                  <a:gs pos="100000">
                    <a:schemeClr val="accent2"/>
                  </a:gs>
                </a:gsLst>
                <a:lin ang="5400000" scaled="1"/>
              </a:gradFill>
              <a:ln w="9525">
                <a:noFill/>
                <a:round/>
                <a:headEnd/>
                <a:tailEnd/>
              </a:ln>
              <a:effectLst/>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61" name="Oval 9"/>
              <p:cNvSpPr>
                <a:spLocks noChangeArrowheads="1"/>
              </p:cNvSpPr>
              <p:nvPr/>
            </p:nvSpPr>
            <p:spPr bwMode="hidden">
              <a:xfrm>
                <a:off x="3856" y="3922"/>
                <a:ext cx="192" cy="107"/>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62" name="Freeform 10"/>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2">
                      <a:gamma/>
                      <a:shade val="94118"/>
                      <a:invGamma/>
                    </a:schemeClr>
                  </a:gs>
                  <a:gs pos="100000">
                    <a:schemeClr val="accent2"/>
                  </a:gs>
                </a:gsLst>
                <a:lin ang="5400000" scaled="1"/>
              </a:gradFill>
              <a:ln w="9525">
                <a:noFill/>
                <a:round/>
                <a:headEnd/>
                <a:tailEnd/>
              </a:ln>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63" name="Freeform 11"/>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2">
                      <a:gamma/>
                      <a:shade val="84706"/>
                      <a:invGamma/>
                    </a:schemeClr>
                  </a:gs>
                  <a:gs pos="100000">
                    <a:schemeClr val="accent2"/>
                  </a:gs>
                </a:gsLst>
                <a:lin ang="18900000" scaled="1"/>
              </a:gradFill>
              <a:ln w="9525">
                <a:noFill/>
                <a:round/>
                <a:headEnd/>
                <a:tailEnd/>
              </a:ln>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64" name="Freeform 12"/>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65" name="Freeform 13"/>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2"/>
                  </a:gs>
                  <a:gs pos="100000">
                    <a:schemeClr val="accent2">
                      <a:gamma/>
                      <a:shade val="90980"/>
                      <a:invGamma/>
                    </a:schemeClr>
                  </a:gs>
                </a:gsLst>
                <a:path path="rect">
                  <a:fillToRect l="50000" t="50000" r="50000" b="50000"/>
                </a:path>
              </a:gradFill>
              <a:ln w="9525">
                <a:noFill/>
                <a:round/>
                <a:headEnd/>
                <a:tailEnd/>
              </a:ln>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66" name="Freeform 14"/>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2"/>
                  </a:gs>
                  <a:gs pos="100000">
                    <a:schemeClr val="accent2">
                      <a:gamma/>
                      <a:shade val="87843"/>
                      <a:invGamma/>
                    </a:schemeClr>
                  </a:gs>
                </a:gsLst>
                <a:lin ang="0" scaled="1"/>
              </a:gradFill>
              <a:ln w="9525">
                <a:noFill/>
                <a:round/>
                <a:headEnd/>
                <a:tailEnd/>
              </a:ln>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67" name="Oval 15"/>
              <p:cNvSpPr>
                <a:spLocks noChangeArrowheads="1"/>
              </p:cNvSpPr>
              <p:nvPr/>
            </p:nvSpPr>
            <p:spPr bwMode="hidden">
              <a:xfrm>
                <a:off x="3910" y="3948"/>
                <a:ext cx="84" cy="53"/>
              </a:xfrm>
              <a:prstGeom prst="ellipse">
                <a:avLst/>
              </a:prstGeom>
              <a:gradFill rotWithShape="0">
                <a:gsLst>
                  <a:gs pos="0">
                    <a:schemeClr val="accent2">
                      <a:gamma/>
                      <a:shade val="94118"/>
                      <a:invGamma/>
                    </a:schemeClr>
                  </a:gs>
                  <a:gs pos="100000">
                    <a:schemeClr val="accent2"/>
                  </a:gs>
                </a:gsLst>
                <a:lin ang="5400000" scaled="1"/>
              </a:gradFill>
              <a:ln w="9525">
                <a:noFill/>
                <a:round/>
                <a:headEnd/>
                <a:tailEnd/>
              </a:ln>
              <a:effectLst/>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grpSp>
        <p:grpSp>
          <p:nvGrpSpPr>
            <p:cNvPr id="7" name="Group 16"/>
            <p:cNvGrpSpPr>
              <a:grpSpLocks/>
            </p:cNvGrpSpPr>
            <p:nvPr userDrawn="1"/>
          </p:nvGrpSpPr>
          <p:grpSpPr bwMode="auto">
            <a:xfrm>
              <a:off x="1776" y="3631"/>
              <a:ext cx="1626" cy="683"/>
              <a:chOff x="1776" y="3631"/>
              <a:chExt cx="1626" cy="683"/>
            </a:xfrm>
          </p:grpSpPr>
          <p:sp>
            <p:nvSpPr>
              <p:cNvPr id="39" name="Oval 17"/>
              <p:cNvSpPr>
                <a:spLocks noChangeArrowheads="1"/>
              </p:cNvSpPr>
              <p:nvPr/>
            </p:nvSpPr>
            <p:spPr bwMode="hidden">
              <a:xfrm>
                <a:off x="2268" y="3934"/>
                <a:ext cx="638" cy="377"/>
              </a:xfrm>
              <a:prstGeom prst="ellipse">
                <a:avLst/>
              </a:prstGeom>
              <a:gradFill rotWithShape="0">
                <a:gsLst>
                  <a:gs pos="0">
                    <a:schemeClr val="accent2">
                      <a:gamma/>
                      <a:shade val="87843"/>
                      <a:invGamma/>
                    </a:schemeClr>
                  </a:gs>
                  <a:gs pos="100000">
                    <a:schemeClr val="accent2"/>
                  </a:gs>
                </a:gsLst>
                <a:lin ang="2700000" scaled="1"/>
              </a:gradFill>
              <a:ln w="9525">
                <a:noFill/>
                <a:round/>
                <a:headEnd/>
                <a:tailEnd/>
              </a:ln>
              <a:effectLst/>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40" name="Oval 18"/>
              <p:cNvSpPr>
                <a:spLocks noChangeArrowheads="1"/>
              </p:cNvSpPr>
              <p:nvPr/>
            </p:nvSpPr>
            <p:spPr bwMode="hidden">
              <a:xfrm>
                <a:off x="2314" y="3958"/>
                <a:ext cx="543" cy="332"/>
              </a:xfrm>
              <a:prstGeom prst="ellipse">
                <a:avLst/>
              </a:prstGeom>
              <a:gradFill rotWithShape="0">
                <a:gsLst>
                  <a:gs pos="0">
                    <a:schemeClr val="accent2"/>
                  </a:gs>
                  <a:gs pos="100000">
                    <a:schemeClr val="accent2">
                      <a:gamma/>
                      <a:shade val="87843"/>
                      <a:invGamma/>
                    </a:schemeClr>
                  </a:gs>
                </a:gsLst>
                <a:lin ang="2700000" scaled="1"/>
              </a:gradFill>
              <a:ln w="9525">
                <a:noFill/>
                <a:round/>
                <a:headEnd/>
                <a:tailEnd/>
              </a:ln>
              <a:effectLst/>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41" name="Oval 19"/>
              <p:cNvSpPr>
                <a:spLocks noChangeArrowheads="1"/>
              </p:cNvSpPr>
              <p:nvPr/>
            </p:nvSpPr>
            <p:spPr bwMode="hidden">
              <a:xfrm>
                <a:off x="2341" y="3979"/>
                <a:ext cx="501" cy="299"/>
              </a:xfrm>
              <a:prstGeom prst="ellipse">
                <a:avLst/>
              </a:prstGeom>
              <a:gradFill rotWithShape="0">
                <a:gsLst>
                  <a:gs pos="0">
                    <a:schemeClr val="accent2">
                      <a:gamma/>
                      <a:shade val="90980"/>
                      <a:invGamma/>
                    </a:schemeClr>
                  </a:gs>
                  <a:gs pos="100000">
                    <a:schemeClr val="accent2"/>
                  </a:gs>
                </a:gsLst>
                <a:lin ang="2700000" scaled="1"/>
              </a:gradFill>
              <a:ln w="9525">
                <a:noFill/>
                <a:round/>
                <a:headEnd/>
                <a:tailEnd/>
              </a:ln>
              <a:effectLst/>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42" name="Oval 20"/>
              <p:cNvSpPr>
                <a:spLocks noChangeArrowheads="1"/>
              </p:cNvSpPr>
              <p:nvPr/>
            </p:nvSpPr>
            <p:spPr bwMode="hidden">
              <a:xfrm>
                <a:off x="2368" y="3997"/>
                <a:ext cx="444" cy="258"/>
              </a:xfrm>
              <a:prstGeom prst="ellipse">
                <a:avLst/>
              </a:prstGeom>
              <a:gradFill rotWithShape="0">
                <a:gsLst>
                  <a:gs pos="0">
                    <a:schemeClr val="accent2">
                      <a:gamma/>
                      <a:shade val="87843"/>
                      <a:invGamma/>
                    </a:schemeClr>
                  </a:gs>
                  <a:gs pos="100000">
                    <a:schemeClr val="accent2"/>
                  </a:gs>
                </a:gsLst>
                <a:lin ang="5400000" scaled="1"/>
              </a:gradFill>
              <a:ln w="9525">
                <a:noFill/>
                <a:round/>
                <a:headEnd/>
                <a:tailEnd/>
              </a:ln>
              <a:effectLst/>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43" name="Oval 21"/>
              <p:cNvSpPr>
                <a:spLocks noChangeArrowheads="1"/>
              </p:cNvSpPr>
              <p:nvPr/>
            </p:nvSpPr>
            <p:spPr bwMode="hidden">
              <a:xfrm>
                <a:off x="2385" y="4005"/>
                <a:ext cx="413" cy="240"/>
              </a:xfrm>
              <a:prstGeom prst="ellipse">
                <a:avLst/>
              </a:prstGeom>
              <a:gradFill rotWithShape="0">
                <a:gsLst>
                  <a:gs pos="0">
                    <a:schemeClr val="accent2">
                      <a:gamma/>
                      <a:shade val="94118"/>
                      <a:invGamma/>
                    </a:schemeClr>
                  </a:gs>
                  <a:gs pos="100000">
                    <a:schemeClr val="accent2"/>
                  </a:gs>
                </a:gsLst>
                <a:lin ang="5400000" scaled="1"/>
              </a:gradFill>
              <a:ln w="9525">
                <a:noFill/>
                <a:round/>
                <a:headEnd/>
                <a:tailEnd/>
              </a:ln>
              <a:effectLst/>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44" name="Oval 22"/>
              <p:cNvSpPr>
                <a:spLocks noChangeArrowheads="1"/>
              </p:cNvSpPr>
              <p:nvPr/>
            </p:nvSpPr>
            <p:spPr bwMode="hidden">
              <a:xfrm>
                <a:off x="2437" y="4026"/>
                <a:ext cx="306" cy="192"/>
              </a:xfrm>
              <a:prstGeom prst="ellipse">
                <a:avLst/>
              </a:prstGeom>
              <a:gradFill rotWithShape="0">
                <a:gsLst>
                  <a:gs pos="0">
                    <a:schemeClr val="accent2">
                      <a:gamma/>
                      <a:shade val="87843"/>
                      <a:invGamma/>
                    </a:schemeClr>
                  </a:gs>
                  <a:gs pos="100000">
                    <a:schemeClr val="accent2"/>
                  </a:gs>
                </a:gsLst>
                <a:lin ang="5400000" scaled="1"/>
              </a:gradFill>
              <a:ln w="9525">
                <a:noFill/>
                <a:round/>
                <a:headEnd/>
                <a:tailEnd/>
              </a:ln>
              <a:effectLst/>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45" name="Oval 23"/>
              <p:cNvSpPr>
                <a:spLocks noChangeArrowheads="1"/>
              </p:cNvSpPr>
              <p:nvPr/>
            </p:nvSpPr>
            <p:spPr bwMode="hidden">
              <a:xfrm>
                <a:off x="2476" y="4056"/>
                <a:ext cx="227" cy="135"/>
              </a:xfrm>
              <a:prstGeom prst="ellipse">
                <a:avLst/>
              </a:prstGeom>
              <a:gradFill rotWithShape="0">
                <a:gsLst>
                  <a:gs pos="0">
                    <a:schemeClr val="accent2"/>
                  </a:gs>
                  <a:gs pos="100000">
                    <a:schemeClr val="accent2">
                      <a:gamma/>
                      <a:shade val="90980"/>
                      <a:invGamma/>
                    </a:schemeClr>
                  </a:gs>
                </a:gsLst>
                <a:lin ang="2700000" scaled="1"/>
              </a:gradFill>
              <a:ln w="9525">
                <a:noFill/>
                <a:round/>
                <a:headEnd/>
                <a:tailEnd/>
              </a:ln>
              <a:effectLst/>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46" name="Oval 24"/>
              <p:cNvSpPr>
                <a:spLocks noChangeArrowheads="1"/>
              </p:cNvSpPr>
              <p:nvPr/>
            </p:nvSpPr>
            <p:spPr bwMode="hidden">
              <a:xfrm>
                <a:off x="2542" y="4097"/>
                <a:ext cx="90" cy="60"/>
              </a:xfrm>
              <a:prstGeom prst="ellipse">
                <a:avLst/>
              </a:prstGeom>
              <a:gradFill rotWithShape="0">
                <a:gsLst>
                  <a:gs pos="0">
                    <a:schemeClr val="accent2"/>
                  </a:gs>
                  <a:gs pos="100000">
                    <a:schemeClr val="accent2">
                      <a:gamma/>
                      <a:shade val="90980"/>
                      <a:invGamma/>
                    </a:schemeClr>
                  </a:gs>
                </a:gsLst>
                <a:lin ang="0" scaled="1"/>
              </a:gradFill>
              <a:ln w="9525">
                <a:noFill/>
                <a:round/>
                <a:headEnd/>
                <a:tailEnd/>
              </a:ln>
              <a:effectLst/>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47"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2">
                      <a:gamma/>
                      <a:shade val="90980"/>
                      <a:invGamma/>
                    </a:schemeClr>
                  </a:gs>
                  <a:gs pos="100000">
                    <a:schemeClr val="accent2"/>
                  </a:gs>
                </a:gsLst>
                <a:lin ang="5400000" scaled="1"/>
              </a:gradFill>
              <a:ln w="9525">
                <a:noFill/>
                <a:round/>
                <a:headEnd/>
                <a:tailEnd/>
              </a:ln>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48"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2"/>
                  </a:gs>
                  <a:gs pos="100000">
                    <a:schemeClr val="accent2">
                      <a:gamma/>
                      <a:shade val="84706"/>
                      <a:invGamma/>
                    </a:schemeClr>
                  </a:gs>
                </a:gsLst>
                <a:lin ang="2700000" scaled="1"/>
              </a:gradFill>
              <a:ln w="9525">
                <a:noFill/>
                <a:round/>
                <a:headEnd/>
                <a:tailEnd/>
              </a:ln>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49"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2"/>
                  </a:gs>
                  <a:gs pos="100000">
                    <a:schemeClr val="accent2">
                      <a:gamma/>
                      <a:shade val="90980"/>
                      <a:invGamma/>
                    </a:schemeClr>
                  </a:gs>
                </a:gsLst>
                <a:lin ang="0" scaled="1"/>
              </a:gradFill>
              <a:ln w="9525">
                <a:noFill/>
                <a:round/>
                <a:headEnd/>
                <a:tailEnd/>
              </a:ln>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50"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2"/>
                  </a:gs>
                  <a:gs pos="100000">
                    <a:schemeClr val="accent2">
                      <a:gamma/>
                      <a:shade val="81961"/>
                      <a:invGamma/>
                    </a:schemeClr>
                  </a:gs>
                </a:gsLst>
                <a:lin ang="5400000" scaled="1"/>
              </a:gradFill>
              <a:ln w="9525">
                <a:noFill/>
                <a:round/>
                <a:headEnd/>
                <a:tailEnd/>
              </a:ln>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51"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2"/>
              </a:solidFill>
              <a:ln w="9525">
                <a:noFill/>
                <a:round/>
                <a:headEnd/>
                <a:tailEnd/>
              </a:ln>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52"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2"/>
              </a:solidFill>
              <a:ln w="9525">
                <a:noFill/>
                <a:round/>
                <a:headEnd/>
                <a:tailEnd/>
              </a:ln>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53"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54"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55"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56"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2"/>
              </a:solidFill>
              <a:ln w="9525">
                <a:noFill/>
                <a:round/>
                <a:headEnd/>
                <a:tailEnd/>
              </a:ln>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grpSp>
        <p:grpSp>
          <p:nvGrpSpPr>
            <p:cNvPr id="8" name="Group 35"/>
            <p:cNvGrpSpPr>
              <a:grpSpLocks/>
            </p:cNvGrpSpPr>
            <p:nvPr userDrawn="1"/>
          </p:nvGrpSpPr>
          <p:grpSpPr bwMode="auto">
            <a:xfrm>
              <a:off x="4128" y="3360"/>
              <a:ext cx="1351" cy="821"/>
              <a:chOff x="4128" y="3360"/>
              <a:chExt cx="1351" cy="821"/>
            </a:xfrm>
          </p:grpSpPr>
          <p:sp>
            <p:nvSpPr>
              <p:cNvPr id="22" name="Freeform 36"/>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23" name="Freeform 37"/>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24" name="Freeform 38"/>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2">
                      <a:gamma/>
                      <a:tint val="94118"/>
                      <a:invGamma/>
                    </a:schemeClr>
                  </a:gs>
                  <a:gs pos="100000">
                    <a:schemeClr val="accent2"/>
                  </a:gs>
                </a:gsLst>
                <a:lin ang="5400000" scaled="1"/>
              </a:gradFill>
              <a:ln w="9525">
                <a:noFill/>
                <a:round/>
                <a:headEnd/>
                <a:tailEnd/>
              </a:ln>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25" name="Freeform 39"/>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26" name="Freeform 40"/>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27" name="Freeform 41"/>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28" name="Freeform 42"/>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29" name="Freeform 43"/>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solidFill>
                <a:schemeClr val="accent2"/>
              </a:solidFill>
              <a:ln w="9525">
                <a:noFill/>
                <a:round/>
                <a:headEnd/>
                <a:tailEnd/>
              </a:ln>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30" name="Freeform 44"/>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2">
                      <a:gamma/>
                      <a:tint val="96863"/>
                      <a:invGamma/>
                    </a:schemeClr>
                  </a:gs>
                  <a:gs pos="100000">
                    <a:schemeClr val="accent2"/>
                  </a:gs>
                </a:gsLst>
                <a:lin ang="0" scaled="1"/>
              </a:gradFill>
              <a:ln w="9525">
                <a:noFill/>
                <a:round/>
                <a:headEnd/>
                <a:tailEnd/>
              </a:ln>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31" name="Freeform 45"/>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32" name="Freeform 46"/>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33" name="Oval 47"/>
              <p:cNvSpPr>
                <a:spLocks noChangeArrowheads="1"/>
              </p:cNvSpPr>
              <p:nvPr/>
            </p:nvSpPr>
            <p:spPr bwMode="hidden">
              <a:xfrm>
                <a:off x="4546" y="3608"/>
                <a:ext cx="518" cy="319"/>
              </a:xfrm>
              <a:prstGeom prst="ellipse">
                <a:avLst/>
              </a:prstGeom>
              <a:gradFill rotWithShape="0">
                <a:gsLst>
                  <a:gs pos="0">
                    <a:schemeClr val="accent2">
                      <a:gamma/>
                      <a:shade val="94118"/>
                      <a:invGamma/>
                    </a:schemeClr>
                  </a:gs>
                  <a:gs pos="100000">
                    <a:schemeClr val="accent2"/>
                  </a:gs>
                </a:gsLst>
                <a:lin ang="0" scaled="1"/>
              </a:gradFill>
              <a:ln w="9525">
                <a:noFill/>
                <a:round/>
                <a:headEnd/>
                <a:tailEnd/>
              </a:ln>
              <a:effectLst/>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34" name="Oval 48"/>
              <p:cNvSpPr>
                <a:spLocks noChangeArrowheads="1"/>
              </p:cNvSpPr>
              <p:nvPr/>
            </p:nvSpPr>
            <p:spPr bwMode="hidden">
              <a:xfrm>
                <a:off x="4578" y="3630"/>
                <a:ext cx="446" cy="271"/>
              </a:xfrm>
              <a:prstGeom prst="ellipse">
                <a:avLst/>
              </a:prstGeom>
              <a:gradFill rotWithShape="0">
                <a:gsLst>
                  <a:gs pos="0">
                    <a:schemeClr val="accent2">
                      <a:gamma/>
                      <a:tint val="96863"/>
                      <a:invGamma/>
                    </a:schemeClr>
                  </a:gs>
                  <a:gs pos="100000">
                    <a:schemeClr val="accent2"/>
                  </a:gs>
                </a:gsLst>
                <a:lin ang="5400000" scaled="1"/>
              </a:gradFill>
              <a:ln w="9525">
                <a:noFill/>
                <a:round/>
                <a:headEnd/>
                <a:tailEnd/>
              </a:ln>
              <a:effectLst/>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35" name="Oval 49"/>
              <p:cNvSpPr>
                <a:spLocks noChangeArrowheads="1"/>
              </p:cNvSpPr>
              <p:nvPr/>
            </p:nvSpPr>
            <p:spPr bwMode="hidden">
              <a:xfrm>
                <a:off x="4610" y="3650"/>
                <a:ext cx="386" cy="233"/>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36" name="Oval 50"/>
              <p:cNvSpPr>
                <a:spLocks noChangeArrowheads="1"/>
              </p:cNvSpPr>
              <p:nvPr/>
            </p:nvSpPr>
            <p:spPr bwMode="hidden">
              <a:xfrm>
                <a:off x="4654" y="3678"/>
                <a:ext cx="298" cy="177"/>
              </a:xfrm>
              <a:prstGeom prst="ellipse">
                <a:avLst/>
              </a:prstGeom>
              <a:gradFill rotWithShape="0">
                <a:gsLst>
                  <a:gs pos="0">
                    <a:schemeClr val="accent2">
                      <a:gamma/>
                      <a:shade val="94118"/>
                      <a:invGamma/>
                    </a:schemeClr>
                  </a:gs>
                  <a:gs pos="100000">
                    <a:schemeClr val="accent2"/>
                  </a:gs>
                </a:gsLst>
                <a:lin ang="5400000" scaled="1"/>
              </a:gradFill>
              <a:ln w="9525">
                <a:noFill/>
                <a:round/>
                <a:headEnd/>
                <a:tailEnd/>
              </a:ln>
              <a:effectLst/>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37" name="Oval 51"/>
              <p:cNvSpPr>
                <a:spLocks noChangeArrowheads="1"/>
              </p:cNvSpPr>
              <p:nvPr/>
            </p:nvSpPr>
            <p:spPr bwMode="hidden">
              <a:xfrm>
                <a:off x="4690" y="3698"/>
                <a:ext cx="222" cy="139"/>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38" name="Oval 52"/>
              <p:cNvSpPr>
                <a:spLocks noChangeArrowheads="1"/>
              </p:cNvSpPr>
              <p:nvPr/>
            </p:nvSpPr>
            <p:spPr bwMode="hidden">
              <a:xfrm>
                <a:off x="4738" y="3728"/>
                <a:ext cx="126" cy="81"/>
              </a:xfrm>
              <a:prstGeom prst="ellipse">
                <a:avLst/>
              </a:prstGeom>
              <a:gradFill rotWithShape="0">
                <a:gsLst>
                  <a:gs pos="0">
                    <a:schemeClr val="accent2">
                      <a:gamma/>
                      <a:shade val="96863"/>
                      <a:invGamma/>
                    </a:schemeClr>
                  </a:gs>
                  <a:gs pos="100000">
                    <a:schemeClr val="accent2"/>
                  </a:gs>
                </a:gsLst>
                <a:lin ang="5400000" scaled="1"/>
              </a:gradFill>
              <a:ln w="9525">
                <a:noFill/>
                <a:round/>
                <a:headEnd/>
                <a:tailEnd/>
              </a:ln>
              <a:effectLst/>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grpSp>
        <p:grpSp>
          <p:nvGrpSpPr>
            <p:cNvPr id="9" name="Group 53"/>
            <p:cNvGrpSpPr>
              <a:grpSpLocks/>
            </p:cNvGrpSpPr>
            <p:nvPr userDrawn="1"/>
          </p:nvGrpSpPr>
          <p:grpSpPr bwMode="auto">
            <a:xfrm>
              <a:off x="5280" y="3024"/>
              <a:ext cx="425" cy="258"/>
              <a:chOff x="5280" y="3024"/>
              <a:chExt cx="425" cy="258"/>
            </a:xfrm>
          </p:grpSpPr>
          <p:sp>
            <p:nvSpPr>
              <p:cNvPr id="10" name="Freeform 54"/>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2"/>
                  </a:gs>
                  <a:gs pos="100000">
                    <a:schemeClr val="bg1"/>
                  </a:gs>
                </a:gsLst>
                <a:lin ang="5400000" scaled="1"/>
              </a:gradFill>
              <a:ln w="9525">
                <a:noFill/>
                <a:round/>
                <a:headEnd/>
                <a:tailEnd/>
              </a:ln>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11" name="Freeform 55"/>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2"/>
                  </a:gs>
                  <a:gs pos="100000">
                    <a:schemeClr val="bg1"/>
                  </a:gs>
                </a:gsLst>
                <a:lin ang="5400000" scaled="1"/>
              </a:gradFill>
              <a:ln w="9525">
                <a:noFill/>
                <a:round/>
                <a:headEnd/>
                <a:tailEnd/>
              </a:ln>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12" name="Freeform 56"/>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2"/>
                  </a:gs>
                  <a:gs pos="100000">
                    <a:schemeClr val="bg1"/>
                  </a:gs>
                </a:gsLst>
                <a:lin ang="5400000" scaled="1"/>
              </a:gradFill>
              <a:ln w="9525">
                <a:noFill/>
                <a:round/>
                <a:headEnd/>
                <a:tailEnd/>
              </a:ln>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13" name="Freeform 57"/>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2"/>
                  </a:gs>
                  <a:gs pos="100000">
                    <a:schemeClr val="bg1"/>
                  </a:gs>
                </a:gsLst>
                <a:lin ang="5400000" scaled="1"/>
              </a:gradFill>
              <a:ln w="9525">
                <a:noFill/>
                <a:round/>
                <a:headEnd/>
                <a:tailEnd/>
              </a:ln>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14" name="Freeform 58"/>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2"/>
                  </a:gs>
                </a:gsLst>
                <a:lin ang="5400000" scaled="1"/>
              </a:gradFill>
              <a:ln w="9525">
                <a:noFill/>
                <a:round/>
                <a:headEnd/>
                <a:tailEnd/>
              </a:ln>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15" name="Freeform 59"/>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2"/>
                  </a:gs>
                </a:gsLst>
                <a:lin ang="5400000" scaled="1"/>
              </a:gradFill>
              <a:ln w="9525">
                <a:noFill/>
                <a:round/>
                <a:headEnd/>
                <a:tailEnd/>
              </a:ln>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16" name="Freeform 60"/>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2"/>
                  </a:gs>
                  <a:gs pos="100000">
                    <a:schemeClr val="bg1"/>
                  </a:gs>
                </a:gsLst>
                <a:lin ang="5400000" scaled="1"/>
              </a:gradFill>
              <a:ln w="9525">
                <a:noFill/>
                <a:round/>
                <a:headEnd/>
                <a:tailEnd/>
              </a:ln>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grpSp>
            <p:nvGrpSpPr>
              <p:cNvPr id="17" name="Group 61"/>
              <p:cNvGrpSpPr>
                <a:grpSpLocks/>
              </p:cNvGrpSpPr>
              <p:nvPr/>
            </p:nvGrpSpPr>
            <p:grpSpPr bwMode="auto">
              <a:xfrm>
                <a:off x="5381" y="3085"/>
                <a:ext cx="227" cy="132"/>
                <a:chOff x="5381" y="3085"/>
                <a:chExt cx="227" cy="132"/>
              </a:xfrm>
            </p:grpSpPr>
            <p:sp>
              <p:nvSpPr>
                <p:cNvPr id="18" name="Oval 62"/>
                <p:cNvSpPr>
                  <a:spLocks noChangeArrowheads="1"/>
                </p:cNvSpPr>
                <p:nvPr userDrawn="1"/>
              </p:nvSpPr>
              <p:spPr bwMode="hidden">
                <a:xfrm>
                  <a:off x="5381" y="3085"/>
                  <a:ext cx="227" cy="132"/>
                </a:xfrm>
                <a:prstGeom prst="ellipse">
                  <a:avLst/>
                </a:prstGeom>
                <a:gradFill rotWithShape="0">
                  <a:gsLst>
                    <a:gs pos="0">
                      <a:schemeClr val="bg1"/>
                    </a:gs>
                    <a:gs pos="100000">
                      <a:schemeClr val="accent2"/>
                    </a:gs>
                  </a:gsLst>
                  <a:lin ang="5400000" scaled="1"/>
                </a:gradFill>
                <a:ln w="9525">
                  <a:noFill/>
                  <a:round/>
                  <a:headEnd/>
                  <a:tailEnd/>
                </a:ln>
                <a:effectLst/>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19" name="Oval 63"/>
                <p:cNvSpPr>
                  <a:spLocks noChangeArrowheads="1"/>
                </p:cNvSpPr>
                <p:nvPr userDrawn="1"/>
              </p:nvSpPr>
              <p:spPr bwMode="hidden">
                <a:xfrm>
                  <a:off x="5403" y="3099"/>
                  <a:ext cx="182" cy="102"/>
                </a:xfrm>
                <a:prstGeom prst="ellipse">
                  <a:avLst/>
                </a:prstGeom>
                <a:gradFill rotWithShape="0">
                  <a:gsLst>
                    <a:gs pos="0">
                      <a:schemeClr val="accent2"/>
                    </a:gs>
                    <a:gs pos="100000">
                      <a:schemeClr val="bg1"/>
                    </a:gs>
                  </a:gsLst>
                  <a:lin ang="5400000" scaled="1"/>
                </a:gradFill>
                <a:ln w="9525">
                  <a:noFill/>
                  <a:round/>
                  <a:headEnd/>
                  <a:tailEnd/>
                </a:ln>
                <a:effectLst/>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20" name="Oval 64"/>
                <p:cNvSpPr>
                  <a:spLocks noChangeArrowheads="1"/>
                </p:cNvSpPr>
                <p:nvPr userDrawn="1"/>
              </p:nvSpPr>
              <p:spPr bwMode="hidden">
                <a:xfrm>
                  <a:off x="5431" y="3109"/>
                  <a:ext cx="125" cy="82"/>
                </a:xfrm>
                <a:prstGeom prst="ellipse">
                  <a:avLst/>
                </a:prstGeom>
                <a:gradFill rotWithShape="0">
                  <a:gsLst>
                    <a:gs pos="0">
                      <a:schemeClr val="bg1"/>
                    </a:gs>
                    <a:gs pos="100000">
                      <a:schemeClr val="accent2"/>
                    </a:gs>
                  </a:gsLst>
                  <a:lin ang="5400000" scaled="1"/>
                </a:gradFill>
                <a:ln w="9525">
                  <a:noFill/>
                  <a:round/>
                  <a:headEnd/>
                  <a:tailEnd/>
                </a:ln>
                <a:effectLst/>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21" name="Oval 65"/>
                <p:cNvSpPr>
                  <a:spLocks noChangeArrowheads="1"/>
                </p:cNvSpPr>
                <p:nvPr userDrawn="1"/>
              </p:nvSpPr>
              <p:spPr bwMode="hidden">
                <a:xfrm>
                  <a:off x="5458" y="3125"/>
                  <a:ext cx="73" cy="47"/>
                </a:xfrm>
                <a:prstGeom prst="ellipse">
                  <a:avLst/>
                </a:prstGeom>
                <a:gradFill rotWithShape="0">
                  <a:gsLst>
                    <a:gs pos="0">
                      <a:schemeClr val="accent2"/>
                    </a:gs>
                    <a:gs pos="100000">
                      <a:schemeClr val="bg1"/>
                    </a:gs>
                  </a:gsLst>
                  <a:lin ang="5400000" scaled="1"/>
                </a:gradFill>
                <a:ln w="9525">
                  <a:noFill/>
                  <a:round/>
                  <a:headEnd/>
                  <a:tailEnd/>
                </a:ln>
                <a:effectLst/>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grpSp>
        </p:grpSp>
      </p:grpSp>
      <p:sp>
        <p:nvSpPr>
          <p:cNvPr id="787522" name="Rectangle 66"/>
          <p:cNvSpPr>
            <a:spLocks noGrp="1" noChangeArrowheads="1"/>
          </p:cNvSpPr>
          <p:nvPr>
            <p:ph type="ctrTitle" sz="quarter"/>
          </p:nvPr>
        </p:nvSpPr>
        <p:spPr>
          <a:xfrm>
            <a:off x="685800" y="1692275"/>
            <a:ext cx="7772400" cy="1736725"/>
          </a:xfrm>
        </p:spPr>
        <p:txBody>
          <a:bodyPr anchor="b"/>
          <a:lstStyle>
            <a:lvl1pPr>
              <a:defRPr sz="5400"/>
            </a:lvl1pPr>
          </a:lstStyle>
          <a:p>
            <a:r>
              <a:rPr lang="zh-CN" altLang="en-US"/>
              <a:t>单击此处编辑母版标题样式</a:t>
            </a:r>
          </a:p>
        </p:txBody>
      </p:sp>
      <p:sp>
        <p:nvSpPr>
          <p:cNvPr id="787523" name="Rectangle 67"/>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68" name="Rectangle 68"/>
          <p:cNvSpPr>
            <a:spLocks noGrp="1" noChangeArrowheads="1"/>
          </p:cNvSpPr>
          <p:nvPr>
            <p:ph type="dt" sz="quarter" idx="10"/>
          </p:nvPr>
        </p:nvSpPr>
        <p:spPr>
          <a:xfrm>
            <a:off x="457200" y="6248400"/>
            <a:ext cx="2133600" cy="457200"/>
          </a:xfrm>
        </p:spPr>
        <p:txBody>
          <a:bodyPr/>
          <a:lstStyle>
            <a:lvl1pPr>
              <a:defRPr/>
            </a:lvl1pPr>
          </a:lstStyle>
          <a:p>
            <a:pPr>
              <a:defRPr/>
            </a:pPr>
            <a:endParaRPr lang="en-US" altLang="zh-CN"/>
          </a:p>
        </p:txBody>
      </p:sp>
      <p:sp>
        <p:nvSpPr>
          <p:cNvPr id="69" name="Rectangle 69"/>
          <p:cNvSpPr>
            <a:spLocks noGrp="1" noChangeArrowheads="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70" name="Rectangle 70"/>
          <p:cNvSpPr>
            <a:spLocks noGrp="1" noChangeArrowheads="1"/>
          </p:cNvSpPr>
          <p:nvPr>
            <p:ph type="sldNum" sz="quarter" idx="12"/>
          </p:nvPr>
        </p:nvSpPr>
        <p:spPr>
          <a:xfrm>
            <a:off x="6553200" y="6248400"/>
            <a:ext cx="2133600" cy="457200"/>
          </a:xfrm>
        </p:spPr>
        <p:txBody>
          <a:bodyPr/>
          <a:lstStyle>
            <a:lvl1pPr>
              <a:defRPr/>
            </a:lvl1pPr>
          </a:lstStyle>
          <a:p>
            <a:pPr>
              <a:defRPr/>
            </a:pPr>
            <a:fld id="{FF0125C6-6CE4-4FFC-A25E-869DE9BF22DE}"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9"/>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0"/>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1"/>
          <p:cNvSpPr>
            <a:spLocks noGrp="1" noChangeArrowheads="1"/>
          </p:cNvSpPr>
          <p:nvPr>
            <p:ph type="sldNum" sz="quarter" idx="12"/>
          </p:nvPr>
        </p:nvSpPr>
        <p:spPr>
          <a:ln/>
        </p:spPr>
        <p:txBody>
          <a:bodyPr/>
          <a:lstStyle>
            <a:lvl1pPr>
              <a:defRPr/>
            </a:lvl1pPr>
          </a:lstStyle>
          <a:p>
            <a:pPr>
              <a:defRPr/>
            </a:pPr>
            <a:fld id="{CF2DAAE2-B789-4F46-A728-120D70543E24}"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483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7813"/>
            <a:ext cx="6019800" cy="58483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9"/>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0"/>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1"/>
          <p:cNvSpPr>
            <a:spLocks noGrp="1" noChangeArrowheads="1"/>
          </p:cNvSpPr>
          <p:nvPr>
            <p:ph type="sldNum" sz="quarter" idx="12"/>
          </p:nvPr>
        </p:nvSpPr>
        <p:spPr>
          <a:ln/>
        </p:spPr>
        <p:txBody>
          <a:bodyPr/>
          <a:lstStyle>
            <a:lvl1pPr>
              <a:defRPr/>
            </a:lvl1pPr>
          </a:lstStyle>
          <a:p>
            <a:pPr>
              <a:defRPr/>
            </a:pPr>
            <a:fld id="{C2260D42-3945-4759-AD37-63AD6264F0AF}"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9"/>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0"/>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1"/>
          <p:cNvSpPr>
            <a:spLocks noGrp="1" noChangeArrowheads="1"/>
          </p:cNvSpPr>
          <p:nvPr>
            <p:ph type="sldNum" sz="quarter" idx="12"/>
          </p:nvPr>
        </p:nvSpPr>
        <p:spPr>
          <a:ln/>
        </p:spPr>
        <p:txBody>
          <a:bodyPr/>
          <a:lstStyle>
            <a:lvl1pPr>
              <a:defRPr/>
            </a:lvl1pPr>
          </a:lstStyle>
          <a:p>
            <a:pPr>
              <a:defRPr/>
            </a:pPr>
            <a:fld id="{D4259B8C-F31F-43BE-855D-0F2DD4A83038}"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9"/>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0"/>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1"/>
          <p:cNvSpPr>
            <a:spLocks noGrp="1" noChangeArrowheads="1"/>
          </p:cNvSpPr>
          <p:nvPr>
            <p:ph type="sldNum" sz="quarter" idx="12"/>
          </p:nvPr>
        </p:nvSpPr>
        <p:spPr>
          <a:ln/>
        </p:spPr>
        <p:txBody>
          <a:bodyPr/>
          <a:lstStyle>
            <a:lvl1pPr>
              <a:defRPr/>
            </a:lvl1pPr>
          </a:lstStyle>
          <a:p>
            <a:pPr>
              <a:defRPr/>
            </a:pPr>
            <a:fld id="{7C59A08E-36C7-4597-A3A0-FD8DCE368AF1}"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9"/>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0"/>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1"/>
          <p:cNvSpPr>
            <a:spLocks noGrp="1" noChangeArrowheads="1"/>
          </p:cNvSpPr>
          <p:nvPr>
            <p:ph type="sldNum" sz="quarter" idx="12"/>
          </p:nvPr>
        </p:nvSpPr>
        <p:spPr>
          <a:ln/>
        </p:spPr>
        <p:txBody>
          <a:bodyPr/>
          <a:lstStyle>
            <a:lvl1pPr>
              <a:defRPr/>
            </a:lvl1pPr>
          </a:lstStyle>
          <a:p>
            <a:pPr>
              <a:defRPr/>
            </a:pPr>
            <a:fld id="{DB266E34-0829-4D80-9525-9440AA5624F2}"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9"/>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0"/>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1"/>
          <p:cNvSpPr>
            <a:spLocks noGrp="1" noChangeArrowheads="1"/>
          </p:cNvSpPr>
          <p:nvPr>
            <p:ph type="sldNum" sz="quarter" idx="12"/>
          </p:nvPr>
        </p:nvSpPr>
        <p:spPr>
          <a:ln/>
        </p:spPr>
        <p:txBody>
          <a:bodyPr/>
          <a:lstStyle>
            <a:lvl1pPr>
              <a:defRPr/>
            </a:lvl1pPr>
          </a:lstStyle>
          <a:p>
            <a:pPr>
              <a:defRPr/>
            </a:pPr>
            <a:fld id="{9BA221A4-8F41-426A-8A66-2F5BE79F8F2C}"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9"/>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70"/>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71"/>
          <p:cNvSpPr>
            <a:spLocks noGrp="1" noChangeArrowheads="1"/>
          </p:cNvSpPr>
          <p:nvPr>
            <p:ph type="sldNum" sz="quarter" idx="12"/>
          </p:nvPr>
        </p:nvSpPr>
        <p:spPr>
          <a:ln/>
        </p:spPr>
        <p:txBody>
          <a:bodyPr/>
          <a:lstStyle>
            <a:lvl1pPr>
              <a:defRPr/>
            </a:lvl1pPr>
          </a:lstStyle>
          <a:p>
            <a:pPr>
              <a:defRPr/>
            </a:pPr>
            <a:fld id="{3C10F76D-944E-44EE-9F15-B5B67D28DBEF}"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9"/>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70"/>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1"/>
          <p:cNvSpPr>
            <a:spLocks noGrp="1" noChangeArrowheads="1"/>
          </p:cNvSpPr>
          <p:nvPr>
            <p:ph type="sldNum" sz="quarter" idx="12"/>
          </p:nvPr>
        </p:nvSpPr>
        <p:spPr>
          <a:ln/>
        </p:spPr>
        <p:txBody>
          <a:bodyPr/>
          <a:lstStyle>
            <a:lvl1pPr>
              <a:defRPr/>
            </a:lvl1pPr>
          </a:lstStyle>
          <a:p>
            <a:pPr>
              <a:defRPr/>
            </a:pPr>
            <a:fld id="{1A0206B7-3483-4FD1-9BFF-B4F32C033C83}"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9"/>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70"/>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71"/>
          <p:cNvSpPr>
            <a:spLocks noGrp="1" noChangeArrowheads="1"/>
          </p:cNvSpPr>
          <p:nvPr>
            <p:ph type="sldNum" sz="quarter" idx="12"/>
          </p:nvPr>
        </p:nvSpPr>
        <p:spPr>
          <a:ln/>
        </p:spPr>
        <p:txBody>
          <a:bodyPr/>
          <a:lstStyle>
            <a:lvl1pPr>
              <a:defRPr/>
            </a:lvl1pPr>
          </a:lstStyle>
          <a:p>
            <a:pPr>
              <a:defRPr/>
            </a:pPr>
            <a:fld id="{AA470BEC-AD69-4699-9FDE-78B8DD170390}"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9"/>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0"/>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1"/>
          <p:cNvSpPr>
            <a:spLocks noGrp="1" noChangeArrowheads="1"/>
          </p:cNvSpPr>
          <p:nvPr>
            <p:ph type="sldNum" sz="quarter" idx="12"/>
          </p:nvPr>
        </p:nvSpPr>
        <p:spPr>
          <a:ln/>
        </p:spPr>
        <p:txBody>
          <a:bodyPr/>
          <a:lstStyle>
            <a:lvl1pPr>
              <a:defRPr/>
            </a:lvl1pPr>
          </a:lstStyle>
          <a:p>
            <a:pPr>
              <a:defRPr/>
            </a:pPr>
            <a:fld id="{FDF0B129-7AFD-4F23-8EB4-1B6AA05B9B01}"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9"/>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0"/>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1"/>
          <p:cNvSpPr>
            <a:spLocks noGrp="1" noChangeArrowheads="1"/>
          </p:cNvSpPr>
          <p:nvPr>
            <p:ph type="sldNum" sz="quarter" idx="12"/>
          </p:nvPr>
        </p:nvSpPr>
        <p:spPr>
          <a:ln/>
        </p:spPr>
        <p:txBody>
          <a:bodyPr/>
          <a:lstStyle>
            <a:lvl1pPr>
              <a:defRPr/>
            </a:lvl1pPr>
          </a:lstStyle>
          <a:p>
            <a:pPr>
              <a:defRPr/>
            </a:pPr>
            <a:fld id="{BACB8D7E-F7E9-40C1-B4CA-B185044779EB}"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6434" name="Freeform 2"/>
          <p:cNvSpPr>
            <a:spLocks/>
          </p:cNvSpPr>
          <p:nvPr/>
        </p:nvSpPr>
        <p:spPr bwMode="hidden">
          <a:xfrm>
            <a:off x="6627813" y="6429375"/>
            <a:ext cx="285750" cy="209550"/>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2"/>
              </a:gs>
              <a:gs pos="100000">
                <a:schemeClr val="accent2">
                  <a:gamma/>
                  <a:shade val="87843"/>
                  <a:invGamma/>
                </a:schemeClr>
              </a:gs>
            </a:gsLst>
            <a:lin ang="18900000" scaled="1"/>
          </a:gradFill>
          <a:ln w="9525">
            <a:noFill/>
            <a:round/>
            <a:headEnd/>
            <a:tailEnd/>
          </a:ln>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grpSp>
        <p:nvGrpSpPr>
          <p:cNvPr id="4099" name="Group 3"/>
          <p:cNvGrpSpPr>
            <a:grpSpLocks/>
          </p:cNvGrpSpPr>
          <p:nvPr/>
        </p:nvGrpSpPr>
        <p:grpSpPr bwMode="auto">
          <a:xfrm>
            <a:off x="3175" y="4267200"/>
            <a:ext cx="9140825" cy="2590800"/>
            <a:chOff x="2" y="2688"/>
            <a:chExt cx="5758" cy="1632"/>
          </a:xfrm>
        </p:grpSpPr>
        <p:sp>
          <p:nvSpPr>
            <p:cNvPr id="786436" name="Freeform 4"/>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2"/>
                </a:gs>
              </a:gsLst>
              <a:lin ang="5400000" scaled="1"/>
            </a:gradFill>
            <a:ln w="9525">
              <a:noFill/>
              <a:round/>
              <a:headEnd/>
              <a:tailEnd/>
            </a:ln>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grpSp>
          <p:nvGrpSpPr>
            <p:cNvPr id="4106" name="Group 5"/>
            <p:cNvGrpSpPr>
              <a:grpSpLocks/>
            </p:cNvGrpSpPr>
            <p:nvPr userDrawn="1"/>
          </p:nvGrpSpPr>
          <p:grpSpPr bwMode="auto">
            <a:xfrm>
              <a:off x="3528" y="3715"/>
              <a:ext cx="792" cy="521"/>
              <a:chOff x="3527" y="3715"/>
              <a:chExt cx="792" cy="521"/>
            </a:xfrm>
          </p:grpSpPr>
          <p:sp>
            <p:nvSpPr>
              <p:cNvPr id="786438" name="Oval 6"/>
              <p:cNvSpPr>
                <a:spLocks noChangeArrowheads="1"/>
              </p:cNvSpPr>
              <p:nvPr/>
            </p:nvSpPr>
            <p:spPr bwMode="hidden">
              <a:xfrm>
                <a:off x="3686" y="3810"/>
                <a:ext cx="532" cy="327"/>
              </a:xfrm>
              <a:prstGeom prst="ellipse">
                <a:avLst/>
              </a:prstGeom>
              <a:gradFill rotWithShape="0">
                <a:gsLst>
                  <a:gs pos="0">
                    <a:schemeClr val="accent2"/>
                  </a:gs>
                  <a:gs pos="100000">
                    <a:schemeClr val="accent2">
                      <a:gamma/>
                      <a:shade val="90980"/>
                      <a:invGamma/>
                    </a:schemeClr>
                  </a:gs>
                </a:gsLst>
                <a:path path="shape">
                  <a:fillToRect l="50000" t="50000" r="50000" b="50000"/>
                </a:path>
              </a:gradFill>
              <a:ln w="9525">
                <a:noFill/>
                <a:round/>
                <a:headEnd/>
                <a:tailEnd/>
              </a:ln>
              <a:effectLst/>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786439" name="Oval 7"/>
              <p:cNvSpPr>
                <a:spLocks noChangeArrowheads="1"/>
              </p:cNvSpPr>
              <p:nvPr/>
            </p:nvSpPr>
            <p:spPr bwMode="hidden">
              <a:xfrm>
                <a:off x="3726" y="3840"/>
                <a:ext cx="452" cy="275"/>
              </a:xfrm>
              <a:prstGeom prst="ellipse">
                <a:avLst/>
              </a:prstGeom>
              <a:gradFill rotWithShape="0">
                <a:gsLst>
                  <a:gs pos="0">
                    <a:schemeClr val="accent2">
                      <a:gamma/>
                      <a:shade val="90980"/>
                      <a:invGamma/>
                    </a:schemeClr>
                  </a:gs>
                  <a:gs pos="100000">
                    <a:schemeClr val="accent2"/>
                  </a:gs>
                </a:gsLst>
                <a:lin ang="5400000" scaled="1"/>
              </a:gradFill>
              <a:ln w="9525">
                <a:noFill/>
                <a:round/>
                <a:headEnd/>
                <a:tailEnd/>
              </a:ln>
              <a:effectLst/>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786440" name="Oval 8"/>
              <p:cNvSpPr>
                <a:spLocks noChangeArrowheads="1"/>
              </p:cNvSpPr>
              <p:nvPr/>
            </p:nvSpPr>
            <p:spPr bwMode="hidden">
              <a:xfrm>
                <a:off x="3782" y="3872"/>
                <a:ext cx="344" cy="207"/>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786441" name="Oval 9"/>
              <p:cNvSpPr>
                <a:spLocks noChangeArrowheads="1"/>
              </p:cNvSpPr>
              <p:nvPr/>
            </p:nvSpPr>
            <p:spPr bwMode="hidden">
              <a:xfrm>
                <a:off x="3822" y="3896"/>
                <a:ext cx="262" cy="159"/>
              </a:xfrm>
              <a:prstGeom prst="ellipse">
                <a:avLst/>
              </a:prstGeom>
              <a:gradFill rotWithShape="0">
                <a:gsLst>
                  <a:gs pos="0">
                    <a:schemeClr val="accent2">
                      <a:gamma/>
                      <a:shade val="96863"/>
                      <a:invGamma/>
                    </a:schemeClr>
                  </a:gs>
                  <a:gs pos="100000">
                    <a:schemeClr val="accent2"/>
                  </a:gs>
                </a:gsLst>
                <a:lin ang="5400000" scaled="1"/>
              </a:gradFill>
              <a:ln w="9525">
                <a:noFill/>
                <a:round/>
                <a:headEnd/>
                <a:tailEnd/>
              </a:ln>
              <a:effectLst/>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786442" name="Oval 10"/>
              <p:cNvSpPr>
                <a:spLocks noChangeArrowheads="1"/>
              </p:cNvSpPr>
              <p:nvPr/>
            </p:nvSpPr>
            <p:spPr bwMode="hidden">
              <a:xfrm>
                <a:off x="3856" y="3922"/>
                <a:ext cx="192" cy="107"/>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786443" name="Freeform 11"/>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2">
                      <a:gamma/>
                      <a:shade val="94118"/>
                      <a:invGamma/>
                    </a:schemeClr>
                  </a:gs>
                  <a:gs pos="100000">
                    <a:schemeClr val="accent2"/>
                  </a:gs>
                </a:gsLst>
                <a:lin ang="5400000" scaled="1"/>
              </a:gradFill>
              <a:ln w="9525">
                <a:noFill/>
                <a:round/>
                <a:headEnd/>
                <a:tailEnd/>
              </a:ln>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786444" name="Freeform 12"/>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2">
                      <a:gamma/>
                      <a:shade val="84706"/>
                      <a:invGamma/>
                    </a:schemeClr>
                  </a:gs>
                  <a:gs pos="100000">
                    <a:schemeClr val="accent2"/>
                  </a:gs>
                </a:gsLst>
                <a:lin ang="18900000" scaled="1"/>
              </a:gradFill>
              <a:ln w="9525">
                <a:noFill/>
                <a:round/>
                <a:headEnd/>
                <a:tailEnd/>
              </a:ln>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786445" name="Freeform 13"/>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786446" name="Freeform 14"/>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2"/>
                  </a:gs>
                  <a:gs pos="100000">
                    <a:schemeClr val="accent2">
                      <a:gamma/>
                      <a:shade val="90980"/>
                      <a:invGamma/>
                    </a:schemeClr>
                  </a:gs>
                </a:gsLst>
                <a:path path="rect">
                  <a:fillToRect l="50000" t="50000" r="50000" b="50000"/>
                </a:path>
              </a:gradFill>
              <a:ln w="9525">
                <a:noFill/>
                <a:round/>
                <a:headEnd/>
                <a:tailEnd/>
              </a:ln>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786447" name="Freeform 15"/>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2"/>
                  </a:gs>
                  <a:gs pos="100000">
                    <a:schemeClr val="accent2">
                      <a:gamma/>
                      <a:shade val="87843"/>
                      <a:invGamma/>
                    </a:schemeClr>
                  </a:gs>
                </a:gsLst>
                <a:lin ang="0" scaled="1"/>
              </a:gradFill>
              <a:ln w="9525">
                <a:noFill/>
                <a:round/>
                <a:headEnd/>
                <a:tailEnd/>
              </a:ln>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786448" name="Oval 16"/>
              <p:cNvSpPr>
                <a:spLocks noChangeArrowheads="1"/>
              </p:cNvSpPr>
              <p:nvPr/>
            </p:nvSpPr>
            <p:spPr bwMode="hidden">
              <a:xfrm>
                <a:off x="3910" y="3948"/>
                <a:ext cx="84" cy="53"/>
              </a:xfrm>
              <a:prstGeom prst="ellipse">
                <a:avLst/>
              </a:prstGeom>
              <a:gradFill rotWithShape="0">
                <a:gsLst>
                  <a:gs pos="0">
                    <a:schemeClr val="accent2">
                      <a:gamma/>
                      <a:shade val="94118"/>
                      <a:invGamma/>
                    </a:schemeClr>
                  </a:gs>
                  <a:gs pos="100000">
                    <a:schemeClr val="accent2"/>
                  </a:gs>
                </a:gsLst>
                <a:lin ang="5400000" scaled="1"/>
              </a:gradFill>
              <a:ln w="9525">
                <a:noFill/>
                <a:round/>
                <a:headEnd/>
                <a:tailEnd/>
              </a:ln>
              <a:effectLst/>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grpSp>
        <p:grpSp>
          <p:nvGrpSpPr>
            <p:cNvPr id="4107" name="Group 17"/>
            <p:cNvGrpSpPr>
              <a:grpSpLocks/>
            </p:cNvGrpSpPr>
            <p:nvPr userDrawn="1"/>
          </p:nvGrpSpPr>
          <p:grpSpPr bwMode="auto">
            <a:xfrm>
              <a:off x="1776" y="3631"/>
              <a:ext cx="1626" cy="683"/>
              <a:chOff x="1776" y="3631"/>
              <a:chExt cx="1626" cy="683"/>
            </a:xfrm>
          </p:grpSpPr>
          <p:sp>
            <p:nvSpPr>
              <p:cNvPr id="786450" name="Oval 18"/>
              <p:cNvSpPr>
                <a:spLocks noChangeArrowheads="1"/>
              </p:cNvSpPr>
              <p:nvPr/>
            </p:nvSpPr>
            <p:spPr bwMode="hidden">
              <a:xfrm>
                <a:off x="2268" y="3934"/>
                <a:ext cx="638" cy="377"/>
              </a:xfrm>
              <a:prstGeom prst="ellipse">
                <a:avLst/>
              </a:prstGeom>
              <a:gradFill rotWithShape="0">
                <a:gsLst>
                  <a:gs pos="0">
                    <a:schemeClr val="accent2">
                      <a:gamma/>
                      <a:shade val="87843"/>
                      <a:invGamma/>
                    </a:schemeClr>
                  </a:gs>
                  <a:gs pos="100000">
                    <a:schemeClr val="accent2"/>
                  </a:gs>
                </a:gsLst>
                <a:lin ang="2700000" scaled="1"/>
              </a:gradFill>
              <a:ln w="9525">
                <a:noFill/>
                <a:round/>
                <a:headEnd/>
                <a:tailEnd/>
              </a:ln>
              <a:effectLst/>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786451" name="Oval 19"/>
              <p:cNvSpPr>
                <a:spLocks noChangeArrowheads="1"/>
              </p:cNvSpPr>
              <p:nvPr/>
            </p:nvSpPr>
            <p:spPr bwMode="hidden">
              <a:xfrm>
                <a:off x="2314" y="3958"/>
                <a:ext cx="543" cy="332"/>
              </a:xfrm>
              <a:prstGeom prst="ellipse">
                <a:avLst/>
              </a:prstGeom>
              <a:gradFill rotWithShape="0">
                <a:gsLst>
                  <a:gs pos="0">
                    <a:schemeClr val="accent2"/>
                  </a:gs>
                  <a:gs pos="100000">
                    <a:schemeClr val="accent2">
                      <a:gamma/>
                      <a:shade val="87843"/>
                      <a:invGamma/>
                    </a:schemeClr>
                  </a:gs>
                </a:gsLst>
                <a:lin ang="2700000" scaled="1"/>
              </a:gradFill>
              <a:ln w="9525">
                <a:noFill/>
                <a:round/>
                <a:headEnd/>
                <a:tailEnd/>
              </a:ln>
              <a:effectLst/>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786452" name="Oval 20"/>
              <p:cNvSpPr>
                <a:spLocks noChangeArrowheads="1"/>
              </p:cNvSpPr>
              <p:nvPr/>
            </p:nvSpPr>
            <p:spPr bwMode="hidden">
              <a:xfrm>
                <a:off x="2341" y="3979"/>
                <a:ext cx="501" cy="299"/>
              </a:xfrm>
              <a:prstGeom prst="ellipse">
                <a:avLst/>
              </a:prstGeom>
              <a:gradFill rotWithShape="0">
                <a:gsLst>
                  <a:gs pos="0">
                    <a:schemeClr val="accent2">
                      <a:gamma/>
                      <a:shade val="90980"/>
                      <a:invGamma/>
                    </a:schemeClr>
                  </a:gs>
                  <a:gs pos="100000">
                    <a:schemeClr val="accent2"/>
                  </a:gs>
                </a:gsLst>
                <a:lin ang="2700000" scaled="1"/>
              </a:gradFill>
              <a:ln w="9525">
                <a:noFill/>
                <a:round/>
                <a:headEnd/>
                <a:tailEnd/>
              </a:ln>
              <a:effectLst/>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786453" name="Oval 21"/>
              <p:cNvSpPr>
                <a:spLocks noChangeArrowheads="1"/>
              </p:cNvSpPr>
              <p:nvPr/>
            </p:nvSpPr>
            <p:spPr bwMode="hidden">
              <a:xfrm>
                <a:off x="2368" y="3997"/>
                <a:ext cx="444" cy="258"/>
              </a:xfrm>
              <a:prstGeom prst="ellipse">
                <a:avLst/>
              </a:prstGeom>
              <a:gradFill rotWithShape="0">
                <a:gsLst>
                  <a:gs pos="0">
                    <a:schemeClr val="accent2">
                      <a:gamma/>
                      <a:shade val="87843"/>
                      <a:invGamma/>
                    </a:schemeClr>
                  </a:gs>
                  <a:gs pos="100000">
                    <a:schemeClr val="accent2"/>
                  </a:gs>
                </a:gsLst>
                <a:lin ang="5400000" scaled="1"/>
              </a:gradFill>
              <a:ln w="9525">
                <a:noFill/>
                <a:round/>
                <a:headEnd/>
                <a:tailEnd/>
              </a:ln>
              <a:effectLst/>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786454" name="Oval 22"/>
              <p:cNvSpPr>
                <a:spLocks noChangeArrowheads="1"/>
              </p:cNvSpPr>
              <p:nvPr/>
            </p:nvSpPr>
            <p:spPr bwMode="hidden">
              <a:xfrm>
                <a:off x="2385" y="4005"/>
                <a:ext cx="413" cy="240"/>
              </a:xfrm>
              <a:prstGeom prst="ellipse">
                <a:avLst/>
              </a:prstGeom>
              <a:gradFill rotWithShape="0">
                <a:gsLst>
                  <a:gs pos="0">
                    <a:schemeClr val="accent2">
                      <a:gamma/>
                      <a:shade val="94118"/>
                      <a:invGamma/>
                    </a:schemeClr>
                  </a:gs>
                  <a:gs pos="100000">
                    <a:schemeClr val="accent2"/>
                  </a:gs>
                </a:gsLst>
                <a:lin ang="5400000" scaled="1"/>
              </a:gradFill>
              <a:ln w="9525">
                <a:noFill/>
                <a:round/>
                <a:headEnd/>
                <a:tailEnd/>
              </a:ln>
              <a:effectLst/>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786455" name="Oval 23"/>
              <p:cNvSpPr>
                <a:spLocks noChangeArrowheads="1"/>
              </p:cNvSpPr>
              <p:nvPr/>
            </p:nvSpPr>
            <p:spPr bwMode="hidden">
              <a:xfrm>
                <a:off x="2437" y="4026"/>
                <a:ext cx="306" cy="192"/>
              </a:xfrm>
              <a:prstGeom prst="ellipse">
                <a:avLst/>
              </a:prstGeom>
              <a:gradFill rotWithShape="0">
                <a:gsLst>
                  <a:gs pos="0">
                    <a:schemeClr val="accent2">
                      <a:gamma/>
                      <a:shade val="87843"/>
                      <a:invGamma/>
                    </a:schemeClr>
                  </a:gs>
                  <a:gs pos="100000">
                    <a:schemeClr val="accent2"/>
                  </a:gs>
                </a:gsLst>
                <a:lin ang="5400000" scaled="1"/>
              </a:gradFill>
              <a:ln w="9525">
                <a:noFill/>
                <a:round/>
                <a:headEnd/>
                <a:tailEnd/>
              </a:ln>
              <a:effectLst/>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786456" name="Oval 24"/>
              <p:cNvSpPr>
                <a:spLocks noChangeArrowheads="1"/>
              </p:cNvSpPr>
              <p:nvPr/>
            </p:nvSpPr>
            <p:spPr bwMode="hidden">
              <a:xfrm>
                <a:off x="2476" y="4056"/>
                <a:ext cx="227" cy="135"/>
              </a:xfrm>
              <a:prstGeom prst="ellipse">
                <a:avLst/>
              </a:prstGeom>
              <a:gradFill rotWithShape="0">
                <a:gsLst>
                  <a:gs pos="0">
                    <a:schemeClr val="accent2"/>
                  </a:gs>
                  <a:gs pos="100000">
                    <a:schemeClr val="accent2">
                      <a:gamma/>
                      <a:shade val="90980"/>
                      <a:invGamma/>
                    </a:schemeClr>
                  </a:gs>
                </a:gsLst>
                <a:lin ang="2700000" scaled="1"/>
              </a:gradFill>
              <a:ln w="9525">
                <a:noFill/>
                <a:round/>
                <a:headEnd/>
                <a:tailEnd/>
              </a:ln>
              <a:effectLst/>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786457" name="Oval 25"/>
              <p:cNvSpPr>
                <a:spLocks noChangeArrowheads="1"/>
              </p:cNvSpPr>
              <p:nvPr/>
            </p:nvSpPr>
            <p:spPr bwMode="hidden">
              <a:xfrm>
                <a:off x="2542" y="4097"/>
                <a:ext cx="90" cy="60"/>
              </a:xfrm>
              <a:prstGeom prst="ellipse">
                <a:avLst/>
              </a:prstGeom>
              <a:gradFill rotWithShape="0">
                <a:gsLst>
                  <a:gs pos="0">
                    <a:schemeClr val="accent2"/>
                  </a:gs>
                  <a:gs pos="100000">
                    <a:schemeClr val="accent2">
                      <a:gamma/>
                      <a:shade val="90980"/>
                      <a:invGamma/>
                    </a:schemeClr>
                  </a:gs>
                </a:gsLst>
                <a:lin ang="0" scaled="1"/>
              </a:gradFill>
              <a:ln w="9525">
                <a:noFill/>
                <a:round/>
                <a:headEnd/>
                <a:tailEnd/>
              </a:ln>
              <a:effectLst/>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786458" name="Freeform 26"/>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2">
                      <a:gamma/>
                      <a:shade val="90980"/>
                      <a:invGamma/>
                    </a:schemeClr>
                  </a:gs>
                  <a:gs pos="100000">
                    <a:schemeClr val="accent2"/>
                  </a:gs>
                </a:gsLst>
                <a:lin ang="5400000" scaled="1"/>
              </a:gradFill>
              <a:ln w="9525">
                <a:noFill/>
                <a:round/>
                <a:headEnd/>
                <a:tailEnd/>
              </a:ln>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786459" name="Freeform 27"/>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2"/>
                  </a:gs>
                  <a:gs pos="100000">
                    <a:schemeClr val="accent2">
                      <a:gamma/>
                      <a:shade val="84706"/>
                      <a:invGamma/>
                    </a:schemeClr>
                  </a:gs>
                </a:gsLst>
                <a:lin ang="2700000" scaled="1"/>
              </a:gradFill>
              <a:ln w="9525">
                <a:noFill/>
                <a:round/>
                <a:headEnd/>
                <a:tailEnd/>
              </a:ln>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786460" name="Freeform 28"/>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2"/>
                  </a:gs>
                  <a:gs pos="100000">
                    <a:schemeClr val="accent2">
                      <a:gamma/>
                      <a:shade val="90980"/>
                      <a:invGamma/>
                    </a:schemeClr>
                  </a:gs>
                </a:gsLst>
                <a:lin ang="0" scaled="1"/>
              </a:gradFill>
              <a:ln w="9525">
                <a:noFill/>
                <a:round/>
                <a:headEnd/>
                <a:tailEnd/>
              </a:ln>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786461" name="Freeform 29"/>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2"/>
                  </a:gs>
                  <a:gs pos="100000">
                    <a:schemeClr val="accent2">
                      <a:gamma/>
                      <a:shade val="81961"/>
                      <a:invGamma/>
                    </a:schemeClr>
                  </a:gs>
                </a:gsLst>
                <a:lin ang="5400000" scaled="1"/>
              </a:gradFill>
              <a:ln w="9525">
                <a:noFill/>
                <a:round/>
                <a:headEnd/>
                <a:tailEnd/>
              </a:ln>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786462" name="Freeform 30"/>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2"/>
              </a:solidFill>
              <a:ln w="9525">
                <a:noFill/>
                <a:round/>
                <a:headEnd/>
                <a:tailEnd/>
              </a:ln>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786463" name="Freeform 31"/>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2"/>
              </a:solidFill>
              <a:ln w="9525">
                <a:noFill/>
                <a:round/>
                <a:headEnd/>
                <a:tailEnd/>
              </a:ln>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786464" name="Freeform 32"/>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786465" name="Freeform 33"/>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786466" name="Freeform 34"/>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786467" name="Freeform 35"/>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2"/>
              </a:solidFill>
              <a:ln w="9525">
                <a:noFill/>
                <a:round/>
                <a:headEnd/>
                <a:tailEnd/>
              </a:ln>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grpSp>
        <p:grpSp>
          <p:nvGrpSpPr>
            <p:cNvPr id="4108" name="Group 36"/>
            <p:cNvGrpSpPr>
              <a:grpSpLocks/>
            </p:cNvGrpSpPr>
            <p:nvPr userDrawn="1"/>
          </p:nvGrpSpPr>
          <p:grpSpPr bwMode="auto">
            <a:xfrm>
              <a:off x="4128" y="3360"/>
              <a:ext cx="1351" cy="821"/>
              <a:chOff x="4128" y="3360"/>
              <a:chExt cx="1351" cy="821"/>
            </a:xfrm>
          </p:grpSpPr>
          <p:sp>
            <p:nvSpPr>
              <p:cNvPr id="786469" name="Freeform 37"/>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786470" name="Freeform 38"/>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786471" name="Freeform 39"/>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2">
                      <a:gamma/>
                      <a:tint val="94118"/>
                      <a:invGamma/>
                    </a:schemeClr>
                  </a:gs>
                  <a:gs pos="100000">
                    <a:schemeClr val="accent2"/>
                  </a:gs>
                </a:gsLst>
                <a:lin ang="5400000" scaled="1"/>
              </a:gradFill>
              <a:ln w="9525">
                <a:noFill/>
                <a:round/>
                <a:headEnd/>
                <a:tailEnd/>
              </a:ln>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786472" name="Freeform 40"/>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786473" name="Freeform 41"/>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786474" name="Freeform 42"/>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786475" name="Freeform 43"/>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786476" name="Freeform 44"/>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solidFill>
                <a:schemeClr val="accent2"/>
              </a:solidFill>
              <a:ln w="9525">
                <a:noFill/>
                <a:round/>
                <a:headEnd/>
                <a:tailEnd/>
              </a:ln>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786477" name="Freeform 45"/>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2">
                      <a:gamma/>
                      <a:tint val="96863"/>
                      <a:invGamma/>
                    </a:schemeClr>
                  </a:gs>
                  <a:gs pos="100000">
                    <a:schemeClr val="accent2"/>
                  </a:gs>
                </a:gsLst>
                <a:lin ang="0" scaled="1"/>
              </a:gradFill>
              <a:ln w="9525">
                <a:noFill/>
                <a:round/>
                <a:headEnd/>
                <a:tailEnd/>
              </a:ln>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786478" name="Freeform 46"/>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786479" name="Freeform 47"/>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786480" name="Oval 48"/>
              <p:cNvSpPr>
                <a:spLocks noChangeArrowheads="1"/>
              </p:cNvSpPr>
              <p:nvPr/>
            </p:nvSpPr>
            <p:spPr bwMode="hidden">
              <a:xfrm>
                <a:off x="4546" y="3608"/>
                <a:ext cx="518" cy="319"/>
              </a:xfrm>
              <a:prstGeom prst="ellipse">
                <a:avLst/>
              </a:prstGeom>
              <a:gradFill rotWithShape="0">
                <a:gsLst>
                  <a:gs pos="0">
                    <a:schemeClr val="accent2">
                      <a:gamma/>
                      <a:shade val="94118"/>
                      <a:invGamma/>
                    </a:schemeClr>
                  </a:gs>
                  <a:gs pos="100000">
                    <a:schemeClr val="accent2"/>
                  </a:gs>
                </a:gsLst>
                <a:lin ang="0" scaled="1"/>
              </a:gradFill>
              <a:ln w="9525">
                <a:noFill/>
                <a:round/>
                <a:headEnd/>
                <a:tailEnd/>
              </a:ln>
              <a:effectLst/>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786481" name="Oval 49"/>
              <p:cNvSpPr>
                <a:spLocks noChangeArrowheads="1"/>
              </p:cNvSpPr>
              <p:nvPr/>
            </p:nvSpPr>
            <p:spPr bwMode="hidden">
              <a:xfrm>
                <a:off x="4578" y="3630"/>
                <a:ext cx="446" cy="271"/>
              </a:xfrm>
              <a:prstGeom prst="ellipse">
                <a:avLst/>
              </a:prstGeom>
              <a:gradFill rotWithShape="0">
                <a:gsLst>
                  <a:gs pos="0">
                    <a:schemeClr val="accent2">
                      <a:gamma/>
                      <a:tint val="96863"/>
                      <a:invGamma/>
                    </a:schemeClr>
                  </a:gs>
                  <a:gs pos="100000">
                    <a:schemeClr val="accent2"/>
                  </a:gs>
                </a:gsLst>
                <a:lin ang="5400000" scaled="1"/>
              </a:gradFill>
              <a:ln w="9525">
                <a:noFill/>
                <a:round/>
                <a:headEnd/>
                <a:tailEnd/>
              </a:ln>
              <a:effectLst/>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786482" name="Oval 50"/>
              <p:cNvSpPr>
                <a:spLocks noChangeArrowheads="1"/>
              </p:cNvSpPr>
              <p:nvPr/>
            </p:nvSpPr>
            <p:spPr bwMode="hidden">
              <a:xfrm>
                <a:off x="4610" y="3650"/>
                <a:ext cx="386" cy="233"/>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786483" name="Oval 51"/>
              <p:cNvSpPr>
                <a:spLocks noChangeArrowheads="1"/>
              </p:cNvSpPr>
              <p:nvPr/>
            </p:nvSpPr>
            <p:spPr bwMode="hidden">
              <a:xfrm>
                <a:off x="4654" y="3678"/>
                <a:ext cx="298" cy="177"/>
              </a:xfrm>
              <a:prstGeom prst="ellipse">
                <a:avLst/>
              </a:prstGeom>
              <a:gradFill rotWithShape="0">
                <a:gsLst>
                  <a:gs pos="0">
                    <a:schemeClr val="accent2">
                      <a:gamma/>
                      <a:shade val="94118"/>
                      <a:invGamma/>
                    </a:schemeClr>
                  </a:gs>
                  <a:gs pos="100000">
                    <a:schemeClr val="accent2"/>
                  </a:gs>
                </a:gsLst>
                <a:lin ang="5400000" scaled="1"/>
              </a:gradFill>
              <a:ln w="9525">
                <a:noFill/>
                <a:round/>
                <a:headEnd/>
                <a:tailEnd/>
              </a:ln>
              <a:effectLst/>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786484" name="Oval 52"/>
              <p:cNvSpPr>
                <a:spLocks noChangeArrowheads="1"/>
              </p:cNvSpPr>
              <p:nvPr/>
            </p:nvSpPr>
            <p:spPr bwMode="hidden">
              <a:xfrm>
                <a:off x="4690" y="3698"/>
                <a:ext cx="222" cy="139"/>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786485" name="Oval 53"/>
              <p:cNvSpPr>
                <a:spLocks noChangeArrowheads="1"/>
              </p:cNvSpPr>
              <p:nvPr/>
            </p:nvSpPr>
            <p:spPr bwMode="hidden">
              <a:xfrm>
                <a:off x="4738" y="3728"/>
                <a:ext cx="126" cy="81"/>
              </a:xfrm>
              <a:prstGeom prst="ellipse">
                <a:avLst/>
              </a:prstGeom>
              <a:gradFill rotWithShape="0">
                <a:gsLst>
                  <a:gs pos="0">
                    <a:schemeClr val="accent2">
                      <a:gamma/>
                      <a:shade val="96863"/>
                      <a:invGamma/>
                    </a:schemeClr>
                  </a:gs>
                  <a:gs pos="100000">
                    <a:schemeClr val="accent2"/>
                  </a:gs>
                </a:gsLst>
                <a:lin ang="5400000" scaled="1"/>
              </a:gradFill>
              <a:ln w="9525">
                <a:noFill/>
                <a:round/>
                <a:headEnd/>
                <a:tailEnd/>
              </a:ln>
              <a:effectLst/>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grpSp>
        <p:grpSp>
          <p:nvGrpSpPr>
            <p:cNvPr id="4109" name="Group 54"/>
            <p:cNvGrpSpPr>
              <a:grpSpLocks/>
            </p:cNvGrpSpPr>
            <p:nvPr userDrawn="1"/>
          </p:nvGrpSpPr>
          <p:grpSpPr bwMode="auto">
            <a:xfrm>
              <a:off x="5280" y="3024"/>
              <a:ext cx="425" cy="258"/>
              <a:chOff x="5280" y="3024"/>
              <a:chExt cx="425" cy="258"/>
            </a:xfrm>
          </p:grpSpPr>
          <p:sp>
            <p:nvSpPr>
              <p:cNvPr id="786487" name="Freeform 55"/>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2"/>
                  </a:gs>
                  <a:gs pos="100000">
                    <a:schemeClr val="bg1"/>
                  </a:gs>
                </a:gsLst>
                <a:lin ang="5400000" scaled="1"/>
              </a:gradFill>
              <a:ln w="9525">
                <a:noFill/>
                <a:round/>
                <a:headEnd/>
                <a:tailEnd/>
              </a:ln>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786488" name="Freeform 56"/>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2"/>
                  </a:gs>
                  <a:gs pos="100000">
                    <a:schemeClr val="bg1"/>
                  </a:gs>
                </a:gsLst>
                <a:lin ang="5400000" scaled="1"/>
              </a:gradFill>
              <a:ln w="9525">
                <a:noFill/>
                <a:round/>
                <a:headEnd/>
                <a:tailEnd/>
              </a:ln>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786489" name="Freeform 57"/>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2"/>
                  </a:gs>
                  <a:gs pos="100000">
                    <a:schemeClr val="bg1"/>
                  </a:gs>
                </a:gsLst>
                <a:lin ang="5400000" scaled="1"/>
              </a:gradFill>
              <a:ln w="9525">
                <a:noFill/>
                <a:round/>
                <a:headEnd/>
                <a:tailEnd/>
              </a:ln>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786490" name="Freeform 58"/>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2"/>
                  </a:gs>
                  <a:gs pos="100000">
                    <a:schemeClr val="bg1"/>
                  </a:gs>
                </a:gsLst>
                <a:lin ang="5400000" scaled="1"/>
              </a:gradFill>
              <a:ln w="9525">
                <a:noFill/>
                <a:round/>
                <a:headEnd/>
                <a:tailEnd/>
              </a:ln>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786491" name="Freeform 59"/>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2"/>
                  </a:gs>
                </a:gsLst>
                <a:lin ang="5400000" scaled="1"/>
              </a:gradFill>
              <a:ln w="9525">
                <a:noFill/>
                <a:round/>
                <a:headEnd/>
                <a:tailEnd/>
              </a:ln>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786492" name="Freeform 60"/>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2"/>
                  </a:gs>
                </a:gsLst>
                <a:lin ang="5400000" scaled="1"/>
              </a:gradFill>
              <a:ln w="9525">
                <a:noFill/>
                <a:round/>
                <a:headEnd/>
                <a:tailEnd/>
              </a:ln>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786493" name="Freeform 61"/>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2"/>
                  </a:gs>
                  <a:gs pos="100000">
                    <a:schemeClr val="bg1"/>
                  </a:gs>
                </a:gsLst>
                <a:lin ang="5400000" scaled="1"/>
              </a:gradFill>
              <a:ln w="9525">
                <a:noFill/>
                <a:round/>
                <a:headEnd/>
                <a:tailEnd/>
              </a:ln>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grpSp>
            <p:nvGrpSpPr>
              <p:cNvPr id="4117" name="Group 62"/>
              <p:cNvGrpSpPr>
                <a:grpSpLocks/>
              </p:cNvGrpSpPr>
              <p:nvPr/>
            </p:nvGrpSpPr>
            <p:grpSpPr bwMode="auto">
              <a:xfrm>
                <a:off x="5381" y="3085"/>
                <a:ext cx="227" cy="132"/>
                <a:chOff x="5381" y="3085"/>
                <a:chExt cx="227" cy="132"/>
              </a:xfrm>
            </p:grpSpPr>
            <p:sp>
              <p:nvSpPr>
                <p:cNvPr id="786495" name="Oval 63"/>
                <p:cNvSpPr>
                  <a:spLocks noChangeArrowheads="1"/>
                </p:cNvSpPr>
                <p:nvPr userDrawn="1"/>
              </p:nvSpPr>
              <p:spPr bwMode="hidden">
                <a:xfrm>
                  <a:off x="5381" y="3085"/>
                  <a:ext cx="227" cy="132"/>
                </a:xfrm>
                <a:prstGeom prst="ellipse">
                  <a:avLst/>
                </a:prstGeom>
                <a:gradFill rotWithShape="0">
                  <a:gsLst>
                    <a:gs pos="0">
                      <a:schemeClr val="bg1"/>
                    </a:gs>
                    <a:gs pos="100000">
                      <a:schemeClr val="accent2"/>
                    </a:gs>
                  </a:gsLst>
                  <a:lin ang="5400000" scaled="1"/>
                </a:gradFill>
                <a:ln w="9525">
                  <a:noFill/>
                  <a:round/>
                  <a:headEnd/>
                  <a:tailEnd/>
                </a:ln>
                <a:effectLst/>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786496" name="Oval 64"/>
                <p:cNvSpPr>
                  <a:spLocks noChangeArrowheads="1"/>
                </p:cNvSpPr>
                <p:nvPr userDrawn="1"/>
              </p:nvSpPr>
              <p:spPr bwMode="hidden">
                <a:xfrm>
                  <a:off x="5403" y="3099"/>
                  <a:ext cx="182" cy="102"/>
                </a:xfrm>
                <a:prstGeom prst="ellipse">
                  <a:avLst/>
                </a:prstGeom>
                <a:gradFill rotWithShape="0">
                  <a:gsLst>
                    <a:gs pos="0">
                      <a:schemeClr val="accent2"/>
                    </a:gs>
                    <a:gs pos="100000">
                      <a:schemeClr val="bg1"/>
                    </a:gs>
                  </a:gsLst>
                  <a:lin ang="5400000" scaled="1"/>
                </a:gradFill>
                <a:ln w="9525">
                  <a:noFill/>
                  <a:round/>
                  <a:headEnd/>
                  <a:tailEnd/>
                </a:ln>
                <a:effectLst/>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786497" name="Oval 65"/>
                <p:cNvSpPr>
                  <a:spLocks noChangeArrowheads="1"/>
                </p:cNvSpPr>
                <p:nvPr userDrawn="1"/>
              </p:nvSpPr>
              <p:spPr bwMode="hidden">
                <a:xfrm>
                  <a:off x="5431" y="3109"/>
                  <a:ext cx="125" cy="82"/>
                </a:xfrm>
                <a:prstGeom prst="ellipse">
                  <a:avLst/>
                </a:prstGeom>
                <a:gradFill rotWithShape="0">
                  <a:gsLst>
                    <a:gs pos="0">
                      <a:schemeClr val="bg1"/>
                    </a:gs>
                    <a:gs pos="100000">
                      <a:schemeClr val="accent2"/>
                    </a:gs>
                  </a:gsLst>
                  <a:lin ang="5400000" scaled="1"/>
                </a:gradFill>
                <a:ln w="9525">
                  <a:noFill/>
                  <a:round/>
                  <a:headEnd/>
                  <a:tailEnd/>
                </a:ln>
                <a:effectLst/>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786498" name="Oval 66"/>
                <p:cNvSpPr>
                  <a:spLocks noChangeArrowheads="1"/>
                </p:cNvSpPr>
                <p:nvPr userDrawn="1"/>
              </p:nvSpPr>
              <p:spPr bwMode="hidden">
                <a:xfrm>
                  <a:off x="5458" y="3125"/>
                  <a:ext cx="73" cy="47"/>
                </a:xfrm>
                <a:prstGeom prst="ellipse">
                  <a:avLst/>
                </a:prstGeom>
                <a:gradFill rotWithShape="0">
                  <a:gsLst>
                    <a:gs pos="0">
                      <a:schemeClr val="accent2"/>
                    </a:gs>
                    <a:gs pos="100000">
                      <a:schemeClr val="bg1"/>
                    </a:gs>
                  </a:gsLst>
                  <a:lin ang="5400000" scaled="1"/>
                </a:gradFill>
                <a:ln w="9525">
                  <a:noFill/>
                  <a:round/>
                  <a:headEnd/>
                  <a:tailEnd/>
                </a:ln>
                <a:effectLst/>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grpSp>
        </p:grpSp>
      </p:grpSp>
      <p:sp>
        <p:nvSpPr>
          <p:cNvPr id="786499" name="Rectangle 67"/>
          <p:cNvSpPr>
            <a:spLocks noGrp="1" noChangeArrowheads="1"/>
          </p:cNvSpPr>
          <p:nvPr>
            <p:ph type="title"/>
          </p:nvPr>
        </p:nvSpPr>
        <p:spPr bwMode="auto">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zh-CN" altLang="en-US"/>
              <a:t>单击此处编辑母版标题样式</a:t>
            </a:r>
          </a:p>
        </p:txBody>
      </p:sp>
      <p:sp>
        <p:nvSpPr>
          <p:cNvPr id="786500" name="Rectangle 68"/>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86501" name="Rectangle 69"/>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ClrTx/>
              <a:buSzTx/>
              <a:buFontTx/>
              <a:buNone/>
              <a:defRPr sz="1400" b="0">
                <a:effectLst>
                  <a:outerShdw blurRad="38100" dist="38100" dir="2700000" algn="tl">
                    <a:srgbClr val="000000"/>
                  </a:outerShdw>
                </a:effectLst>
                <a:ea typeface="宋体" pitchFamily="2" charset="-122"/>
              </a:defRPr>
            </a:lvl1pPr>
          </a:lstStyle>
          <a:p>
            <a:pPr>
              <a:defRPr/>
            </a:pPr>
            <a:endParaRPr lang="en-US" altLang="zh-CN"/>
          </a:p>
        </p:txBody>
      </p:sp>
      <p:sp>
        <p:nvSpPr>
          <p:cNvPr id="786502" name="Rectangle 70"/>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lnSpc>
                <a:spcPct val="100000"/>
              </a:lnSpc>
              <a:spcBef>
                <a:spcPct val="0"/>
              </a:spcBef>
              <a:buClrTx/>
              <a:buSzTx/>
              <a:buFontTx/>
              <a:buNone/>
              <a:defRPr sz="1400" b="0">
                <a:effectLst>
                  <a:outerShdw blurRad="38100" dist="38100" dir="2700000" algn="tl">
                    <a:srgbClr val="000000"/>
                  </a:outerShdw>
                </a:effectLst>
                <a:ea typeface="宋体" pitchFamily="2" charset="-122"/>
              </a:defRPr>
            </a:lvl1pPr>
          </a:lstStyle>
          <a:p>
            <a:pPr>
              <a:defRPr/>
            </a:pPr>
            <a:endParaRPr lang="en-US" altLang="zh-CN"/>
          </a:p>
        </p:txBody>
      </p:sp>
      <p:sp>
        <p:nvSpPr>
          <p:cNvPr id="786503" name="Rectangle 71"/>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ClrTx/>
              <a:buSzTx/>
              <a:buFontTx/>
              <a:buNone/>
              <a:defRPr sz="1400" b="0">
                <a:effectLst>
                  <a:outerShdw blurRad="38100" dist="38100" dir="2700000" algn="tl">
                    <a:srgbClr val="000000"/>
                  </a:outerShdw>
                </a:effectLst>
                <a:ea typeface="宋体" pitchFamily="2" charset="-122"/>
              </a:defRPr>
            </a:lvl1pPr>
          </a:lstStyle>
          <a:p>
            <a:pPr>
              <a:defRPr/>
            </a:pPr>
            <a:fld id="{600EDF8D-5208-42AC-843C-E8309324FA83}" type="slidenum">
              <a:rPr lang="en-US" altLang="zh-CN"/>
              <a:pPr>
                <a:defRPr/>
              </a:pPr>
              <a:t>‹#›</a:t>
            </a:fld>
            <a:endParaRPr lang="en-US" altLang="zh-CN"/>
          </a:p>
        </p:txBody>
      </p:sp>
    </p:spTree>
  </p:cSld>
  <p:clrMap bg1="dk2" tx1="lt1" bg2="dk1" tx2="lt2" accent1="accent1" accent2="accent2" accent3="accent3" accent4="accent4" accent5="accent5" accent6="accent6" hlink="hlink" folHlink="folHlink"/>
  <p:sldLayoutIdLst>
    <p:sldLayoutId id="2147483891"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 id="2147483888" r:id="rId10"/>
    <p:sldLayoutId id="2147483889" r:id="rId11"/>
    <p:sldLayoutId id="2147483890" r:id="rId12"/>
  </p:sldLayoutIdLst>
  <p:hf hdr="0" ftr="0" dt="0"/>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80000"/>
        <a:buFont typeface="Wingdings" pitchFamily="2" charset="2"/>
        <a:buChar char="Ø"/>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pitchFamily="2" charset="2"/>
        <a:buChar char="l"/>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itchFamily="2" charset="2"/>
        <a:buChar char="l"/>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0"/>
          <p:cNvSpPr>
            <a:spLocks noGrp="1" noChangeArrowheads="1"/>
          </p:cNvSpPr>
          <p:nvPr>
            <p:ph type="sldNum" sz="quarter" idx="12"/>
          </p:nvPr>
        </p:nvSpPr>
        <p:spPr/>
        <p:txBody>
          <a:bodyPr/>
          <a:lstStyle/>
          <a:p>
            <a:pPr>
              <a:defRPr/>
            </a:pPr>
            <a:fld id="{63426839-3BE9-4C17-997A-AC7E65DEEE96}" type="slidenum">
              <a:rPr lang="en-US" altLang="zh-CN"/>
              <a:pPr>
                <a:defRPr/>
              </a:pPr>
              <a:t>1</a:t>
            </a:fld>
            <a:endParaRPr lang="en-US" altLang="zh-CN"/>
          </a:p>
        </p:txBody>
      </p:sp>
      <p:sp>
        <p:nvSpPr>
          <p:cNvPr id="813060" name="Rectangle 4"/>
          <p:cNvSpPr>
            <a:spLocks noGrp="1" noChangeArrowheads="1"/>
          </p:cNvSpPr>
          <p:nvPr>
            <p:ph type="ctrTitle"/>
          </p:nvPr>
        </p:nvSpPr>
        <p:spPr/>
        <p:txBody>
          <a:bodyPr/>
          <a:lstStyle/>
          <a:p>
            <a:pPr eaLnBrk="1" hangingPunct="1">
              <a:defRPr/>
            </a:pPr>
            <a:r>
              <a:rPr lang="zh-CN" altLang="en-US" b="1" dirty="0">
                <a:solidFill>
                  <a:schemeClr val="tx1"/>
                </a:solidFill>
                <a:latin typeface="华文新魏" pitchFamily="2" charset="-122"/>
                <a:ea typeface="华文新魏" pitchFamily="2" charset="-122"/>
              </a:rPr>
              <a:t>第三章	禁忌搜索</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28E6B5C8-F59D-4B7F-9FC3-08C2858595FC}" type="slidenum">
              <a:rPr lang="en-US" altLang="zh-CN"/>
              <a:pPr>
                <a:defRPr/>
              </a:pPr>
              <a:t>10</a:t>
            </a:fld>
            <a:endParaRPr lang="en-US" altLang="zh-CN"/>
          </a:p>
        </p:txBody>
      </p:sp>
      <p:sp>
        <p:nvSpPr>
          <p:cNvPr id="253955" name="Rectangle 3"/>
          <p:cNvSpPr>
            <a:spLocks noGrp="1" noChangeArrowheads="1"/>
          </p:cNvSpPr>
          <p:nvPr>
            <p:ph type="body" idx="1"/>
          </p:nvPr>
        </p:nvSpPr>
        <p:spPr>
          <a:xfrm>
            <a:off x="250825" y="1341438"/>
            <a:ext cx="8642350" cy="5111750"/>
          </a:xfrm>
        </p:spPr>
        <p:txBody>
          <a:bodyPr/>
          <a:lstStyle/>
          <a:p>
            <a:pPr marL="609600" indent="-609600" eaLnBrk="1" hangingPunct="1">
              <a:spcBef>
                <a:spcPts val="600"/>
              </a:spcBef>
              <a:spcAft>
                <a:spcPts val="600"/>
              </a:spcAft>
              <a:buClr>
                <a:schemeClr val="tx1"/>
              </a:buClr>
              <a:buSzPct val="100000"/>
              <a:buNone/>
              <a:defRPr/>
            </a:pPr>
            <a:r>
              <a:rPr lang="en-US" altLang="zh-CN" b="1" dirty="0">
                <a:latin typeface="宋体" pitchFamily="2" charset="-122"/>
              </a:rPr>
              <a:t>2.</a:t>
            </a:r>
            <a:r>
              <a:rPr lang="zh-CN" altLang="en-US" b="1" dirty="0">
                <a:latin typeface="宋体" pitchFamily="2" charset="-122"/>
              </a:rPr>
              <a:t>局域搜索</a:t>
            </a:r>
          </a:p>
          <a:p>
            <a:pPr marL="1009650" lvl="1" indent="-609600" eaLnBrk="1" hangingPunct="1">
              <a:spcBef>
                <a:spcPts val="600"/>
              </a:spcBef>
              <a:spcAft>
                <a:spcPts val="600"/>
              </a:spcAft>
              <a:buClr>
                <a:schemeClr val="tx1"/>
              </a:buClr>
              <a:buSzPct val="100000"/>
              <a:buFont typeface="Wingdings" pitchFamily="2" charset="2"/>
              <a:buChar char="Ø"/>
              <a:defRPr/>
            </a:pPr>
            <a:r>
              <a:rPr lang="zh-CN" altLang="en-US" b="1" dirty="0">
                <a:latin typeface="宋体" pitchFamily="2" charset="-122"/>
              </a:rPr>
              <a:t>算法流程</a:t>
            </a:r>
            <a:endParaRPr lang="en-US" altLang="zh-CN" b="1" dirty="0">
              <a:latin typeface="宋体" pitchFamily="2" charset="-122"/>
            </a:endParaRPr>
          </a:p>
          <a:p>
            <a:pPr marL="400050" lvl="1" indent="0" eaLnBrk="1" hangingPunct="1">
              <a:spcBef>
                <a:spcPts val="600"/>
              </a:spcBef>
              <a:spcAft>
                <a:spcPts val="600"/>
              </a:spcAft>
              <a:buClr>
                <a:schemeClr val="tx1"/>
              </a:buClr>
              <a:buSzPct val="100000"/>
              <a:buNone/>
              <a:defRPr/>
            </a:pPr>
            <a:endParaRPr lang="en-US" altLang="zh-CN" b="1" dirty="0">
              <a:latin typeface="宋体" pitchFamily="2" charset="-122"/>
            </a:endParaRPr>
          </a:p>
          <a:p>
            <a:pPr marL="0" lvl="1" indent="0" eaLnBrk="1" hangingPunct="1">
              <a:spcBef>
                <a:spcPts val="0"/>
              </a:spcBef>
              <a:buClr>
                <a:schemeClr val="tx1"/>
              </a:buClr>
              <a:buSzPct val="100000"/>
              <a:buNone/>
              <a:defRPr/>
            </a:pPr>
            <a:endParaRPr lang="en-US" altLang="zh-CN" sz="2400" b="1" dirty="0">
              <a:latin typeface="宋体" pitchFamily="2" charset="-122"/>
            </a:endParaRPr>
          </a:p>
        </p:txBody>
      </p:sp>
      <p:sp>
        <p:nvSpPr>
          <p:cNvPr id="253972" name="Rectangle 20"/>
          <p:cNvSpPr>
            <a:spLocks noGrp="1" noChangeArrowheads="1"/>
          </p:cNvSpPr>
          <p:nvPr>
            <p:ph type="title"/>
          </p:nvPr>
        </p:nvSpPr>
        <p:spPr>
          <a:xfrm>
            <a:off x="206375" y="188913"/>
            <a:ext cx="8613775" cy="647700"/>
          </a:xfrm>
        </p:spPr>
        <p:txBody>
          <a:bodyPr/>
          <a:lstStyle/>
          <a:p>
            <a:pPr algn="l" eaLnBrk="1" hangingPunct="1">
              <a:defRPr/>
            </a:pPr>
            <a:r>
              <a:rPr lang="zh-CN" altLang="en-US" sz="3600" b="1" dirty="0">
                <a:solidFill>
                  <a:schemeClr val="tx1"/>
                </a:solidFill>
                <a:latin typeface="华文新魏" pitchFamily="2" charset="-122"/>
                <a:ea typeface="华文新魏" pitchFamily="2" charset="-122"/>
              </a:rPr>
              <a:t>一</a:t>
            </a:r>
            <a:r>
              <a:rPr lang="en-US" altLang="zh-CN" sz="3600" b="1" dirty="0">
                <a:solidFill>
                  <a:schemeClr val="tx1"/>
                </a:solidFill>
                <a:latin typeface="华文新魏" pitchFamily="2" charset="-122"/>
                <a:ea typeface="华文新魏" pitchFamily="2" charset="-122"/>
              </a:rPr>
              <a:t>.</a:t>
            </a:r>
            <a:r>
              <a:rPr lang="zh-CN" altLang="en-US" sz="3600" b="1" dirty="0">
                <a:solidFill>
                  <a:schemeClr val="tx1"/>
                </a:solidFill>
                <a:latin typeface="华文新魏" pitchFamily="2" charset="-122"/>
                <a:ea typeface="华文新魏" pitchFamily="2" charset="-122"/>
              </a:rPr>
              <a:t>前言</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111" y="2829430"/>
            <a:ext cx="8401778" cy="313209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28E6B5C8-F59D-4B7F-9FC3-08C2858595FC}" type="slidenum">
              <a:rPr lang="en-US" altLang="zh-CN"/>
              <a:pPr>
                <a:defRPr/>
              </a:pPr>
              <a:t>11</a:t>
            </a:fld>
            <a:endParaRPr lang="en-US" altLang="zh-CN"/>
          </a:p>
        </p:txBody>
      </p:sp>
      <p:sp>
        <p:nvSpPr>
          <p:cNvPr id="253972" name="Rectangle 20"/>
          <p:cNvSpPr>
            <a:spLocks noGrp="1" noChangeArrowheads="1"/>
          </p:cNvSpPr>
          <p:nvPr>
            <p:ph type="title"/>
          </p:nvPr>
        </p:nvSpPr>
        <p:spPr>
          <a:xfrm>
            <a:off x="206375" y="188913"/>
            <a:ext cx="8613775" cy="647700"/>
          </a:xfrm>
        </p:spPr>
        <p:txBody>
          <a:bodyPr/>
          <a:lstStyle/>
          <a:p>
            <a:pPr algn="l" eaLnBrk="1" hangingPunct="1">
              <a:defRPr/>
            </a:pPr>
            <a:r>
              <a:rPr lang="zh-CN" altLang="en-US" sz="3600" b="1" dirty="0">
                <a:solidFill>
                  <a:schemeClr val="tx1"/>
                </a:solidFill>
                <a:latin typeface="华文新魏" pitchFamily="2" charset="-122"/>
                <a:ea typeface="华文新魏" pitchFamily="2" charset="-122"/>
              </a:rPr>
              <a:t>一</a:t>
            </a:r>
            <a:r>
              <a:rPr lang="en-US" altLang="zh-CN" sz="3600" b="1" dirty="0">
                <a:solidFill>
                  <a:schemeClr val="tx1"/>
                </a:solidFill>
                <a:latin typeface="华文新魏" pitchFamily="2" charset="-122"/>
                <a:ea typeface="华文新魏" pitchFamily="2" charset="-122"/>
              </a:rPr>
              <a:t>.</a:t>
            </a:r>
            <a:r>
              <a:rPr lang="zh-CN" altLang="en-US" sz="3600" b="1" dirty="0">
                <a:solidFill>
                  <a:schemeClr val="tx1"/>
                </a:solidFill>
                <a:latin typeface="华文新魏" pitchFamily="2" charset="-122"/>
                <a:ea typeface="华文新魏" pitchFamily="2" charset="-122"/>
              </a:rPr>
              <a:t>前言</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300" y="1268760"/>
            <a:ext cx="8344623" cy="5075360"/>
          </a:xfrm>
          <a:prstGeom prst="rect">
            <a:avLst/>
          </a:prstGeom>
        </p:spPr>
      </p:pic>
    </p:spTree>
    <p:extLst>
      <p:ext uri="{BB962C8B-B14F-4D97-AF65-F5344CB8AC3E}">
        <p14:creationId xmlns:p14="http://schemas.microsoft.com/office/powerpoint/2010/main" val="939155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133429EB-EFD4-4FE9-B106-7C0211AA3723}" type="slidenum">
              <a:rPr lang="en-US" altLang="zh-CN"/>
              <a:pPr>
                <a:defRPr/>
              </a:pPr>
              <a:t>12</a:t>
            </a:fld>
            <a:endParaRPr lang="en-US" altLang="zh-CN"/>
          </a:p>
        </p:txBody>
      </p:sp>
      <p:sp>
        <p:nvSpPr>
          <p:cNvPr id="253955" name="Rectangle 3"/>
          <p:cNvSpPr>
            <a:spLocks noGrp="1" noChangeArrowheads="1"/>
          </p:cNvSpPr>
          <p:nvPr>
            <p:ph type="body" idx="1"/>
          </p:nvPr>
        </p:nvSpPr>
        <p:spPr>
          <a:xfrm>
            <a:off x="250825" y="1341438"/>
            <a:ext cx="8642350" cy="5111750"/>
          </a:xfrm>
        </p:spPr>
        <p:txBody>
          <a:bodyPr/>
          <a:lstStyle/>
          <a:p>
            <a:pPr marL="609600" indent="-609600" eaLnBrk="1" hangingPunct="1">
              <a:spcBef>
                <a:spcPts val="600"/>
              </a:spcBef>
              <a:spcAft>
                <a:spcPts val="600"/>
              </a:spcAft>
              <a:buClr>
                <a:schemeClr val="tx1"/>
              </a:buClr>
              <a:buSzPct val="100000"/>
              <a:buNone/>
              <a:defRPr/>
            </a:pPr>
            <a:r>
              <a:rPr lang="en-US" altLang="zh-CN" b="1" dirty="0">
                <a:latin typeface="Times New Roman" panose="02020603050405020304" pitchFamily="18" charset="0"/>
                <a:cs typeface="Times New Roman" panose="02020603050405020304" pitchFamily="18" charset="0"/>
              </a:rPr>
              <a:t>2.</a:t>
            </a:r>
            <a:r>
              <a:rPr lang="zh-CN" altLang="en-US" b="1" dirty="0">
                <a:latin typeface="Times New Roman" panose="02020603050405020304" pitchFamily="18" charset="0"/>
                <a:cs typeface="Times New Roman" panose="02020603050405020304" pitchFamily="18" charset="0"/>
              </a:rPr>
              <a:t>局域搜索</a:t>
            </a:r>
            <a:endParaRPr lang="en-US" altLang="zh-CN" b="1" dirty="0">
              <a:latin typeface="Times New Roman" panose="02020603050405020304" pitchFamily="18" charset="0"/>
              <a:cs typeface="Times New Roman" panose="02020603050405020304" pitchFamily="18" charset="0"/>
            </a:endParaRPr>
          </a:p>
          <a:p>
            <a:pPr marL="1009650" lvl="1" indent="-609600" eaLnBrk="1" hangingPunct="1">
              <a:spcBef>
                <a:spcPts val="600"/>
              </a:spcBef>
              <a:spcAft>
                <a:spcPts val="600"/>
              </a:spcAft>
              <a:buClr>
                <a:schemeClr val="tx1"/>
              </a:buClr>
              <a:buSzPct val="100000"/>
              <a:buFont typeface="Wingdings" pitchFamily="2" charset="2"/>
              <a:buChar char="Ø"/>
              <a:defRPr/>
            </a:pPr>
            <a:r>
              <a:rPr lang="zh-CN" altLang="en-US" b="1" dirty="0">
                <a:latin typeface="Times New Roman" panose="02020603050405020304" pitchFamily="18" charset="0"/>
                <a:cs typeface="Times New Roman" panose="02020603050405020304" pitchFamily="18" charset="0"/>
              </a:rPr>
              <a:t>示例</a:t>
            </a:r>
            <a:endParaRPr lang="en-US" altLang="zh-CN" b="1" dirty="0">
              <a:latin typeface="Times New Roman" panose="02020603050405020304" pitchFamily="18" charset="0"/>
              <a:cs typeface="Times New Roman" panose="02020603050405020304" pitchFamily="18" charset="0"/>
            </a:endParaRPr>
          </a:p>
          <a:p>
            <a:pPr marL="0" lvl="1" indent="-609600" eaLnBrk="1" hangingPunct="1">
              <a:spcBef>
                <a:spcPts val="0"/>
              </a:spcBef>
              <a:buClr>
                <a:schemeClr val="tx1"/>
              </a:buClr>
              <a:buSzPct val="100000"/>
              <a:buFont typeface="Wingdings" pitchFamily="2" charset="2"/>
              <a:buNone/>
              <a:defRPr/>
            </a:pPr>
            <a:endParaRPr lang="en-US" altLang="zh-CN" sz="2400" b="1" dirty="0">
              <a:latin typeface="Times New Roman" panose="02020603050405020304" pitchFamily="18" charset="0"/>
              <a:cs typeface="Times New Roman" panose="02020603050405020304" pitchFamily="18" charset="0"/>
            </a:endParaRPr>
          </a:p>
          <a:p>
            <a:pPr marL="0" lvl="1" indent="-609600" eaLnBrk="1" hangingPunct="1">
              <a:spcBef>
                <a:spcPts val="0"/>
              </a:spcBef>
              <a:buClr>
                <a:schemeClr val="tx1"/>
              </a:buClr>
              <a:buSzPct val="100000"/>
              <a:buFont typeface="Wingdings" pitchFamily="2" charset="2"/>
              <a:buNone/>
              <a:defRPr/>
            </a:pPr>
            <a:r>
              <a:rPr lang="en-US" altLang="zh-CN" sz="2400" b="1" dirty="0">
                <a:latin typeface="Times New Roman" panose="02020603050405020304" pitchFamily="18" charset="0"/>
                <a:cs typeface="Times New Roman" panose="02020603050405020304" pitchFamily="18" charset="0"/>
              </a:rPr>
              <a:t>5</a:t>
            </a:r>
            <a:r>
              <a:rPr lang="zh-CN" altLang="en-US" sz="2400" b="1" dirty="0">
                <a:latin typeface="Times New Roman" panose="02020603050405020304" pitchFamily="18" charset="0"/>
                <a:cs typeface="Times New Roman" panose="02020603050405020304" pitchFamily="18" charset="0"/>
              </a:rPr>
              <a:t>个城市的对称旅行商问题，选定城市</a:t>
            </a:r>
            <a:r>
              <a:rPr lang="en-US" altLang="zh-CN" sz="2400" b="1" dirty="0">
                <a:latin typeface="Times New Roman" panose="02020603050405020304" pitchFamily="18" charset="0"/>
                <a:cs typeface="Times New Roman" panose="02020603050405020304" pitchFamily="18" charset="0"/>
              </a:rPr>
              <a:t>1</a:t>
            </a:r>
            <a:r>
              <a:rPr lang="zh-CN" altLang="en-US" sz="2400" b="1" dirty="0">
                <a:latin typeface="Times New Roman" panose="02020603050405020304" pitchFamily="18" charset="0"/>
                <a:cs typeface="Times New Roman" panose="02020603050405020304" pitchFamily="18" charset="0"/>
              </a:rPr>
              <a:t>为起点</a:t>
            </a:r>
            <a:endParaRPr lang="en-US" altLang="zh-CN" sz="2400" b="1" dirty="0">
              <a:latin typeface="Times New Roman" panose="02020603050405020304" pitchFamily="18" charset="0"/>
              <a:cs typeface="Times New Roman" panose="02020603050405020304" pitchFamily="18" charset="0"/>
            </a:endParaRPr>
          </a:p>
          <a:p>
            <a:pPr marL="0" lvl="1" indent="-609600" eaLnBrk="1" hangingPunct="1">
              <a:spcBef>
                <a:spcPts val="0"/>
              </a:spcBef>
              <a:buClr>
                <a:schemeClr val="tx1"/>
              </a:buClr>
              <a:buSzPct val="100000"/>
              <a:buFont typeface="Wingdings" pitchFamily="2" charset="2"/>
              <a:buNone/>
              <a:defRPr/>
            </a:pPr>
            <a:endParaRPr lang="en-US" altLang="zh-CN" sz="2400" b="1" dirty="0">
              <a:latin typeface="Times New Roman" panose="02020603050405020304" pitchFamily="18" charset="0"/>
              <a:cs typeface="Times New Roman" panose="02020603050405020304" pitchFamily="18" charset="0"/>
            </a:endParaRPr>
          </a:p>
          <a:p>
            <a:pPr marL="0" lvl="1" indent="-609600" eaLnBrk="1" hangingPunct="1">
              <a:spcBef>
                <a:spcPts val="0"/>
              </a:spcBef>
              <a:buClr>
                <a:schemeClr val="tx1"/>
              </a:buClr>
              <a:buSzPct val="100000"/>
              <a:buFont typeface="Wingdings" pitchFamily="2" charset="2"/>
              <a:buNone/>
              <a:defRPr/>
            </a:pPr>
            <a:endParaRPr lang="en-US" altLang="zh-CN" sz="2400" b="1" dirty="0">
              <a:latin typeface="Times New Roman" panose="02020603050405020304" pitchFamily="18" charset="0"/>
              <a:cs typeface="Times New Roman" panose="02020603050405020304" pitchFamily="18" charset="0"/>
            </a:endParaRPr>
          </a:p>
          <a:p>
            <a:pPr marL="0" lvl="1" indent="-609600" eaLnBrk="1" hangingPunct="1">
              <a:spcBef>
                <a:spcPts val="0"/>
              </a:spcBef>
              <a:buClr>
                <a:schemeClr val="tx1"/>
              </a:buClr>
              <a:buSzPct val="100000"/>
              <a:buFont typeface="Wingdings" pitchFamily="2" charset="2"/>
              <a:buNone/>
              <a:defRPr/>
            </a:pPr>
            <a:endParaRPr lang="en-US" altLang="zh-CN" sz="2400" b="1" dirty="0">
              <a:latin typeface="Times New Roman" panose="02020603050405020304" pitchFamily="18" charset="0"/>
              <a:cs typeface="Times New Roman" panose="02020603050405020304" pitchFamily="18" charset="0"/>
            </a:endParaRPr>
          </a:p>
          <a:p>
            <a:pPr marL="0" lvl="1" indent="-609600" eaLnBrk="1" hangingPunct="1">
              <a:spcBef>
                <a:spcPts val="0"/>
              </a:spcBef>
              <a:buClr>
                <a:schemeClr val="tx1"/>
              </a:buClr>
              <a:buSzPct val="100000"/>
              <a:buFont typeface="Wingdings" pitchFamily="2" charset="2"/>
              <a:buNone/>
              <a:defRPr/>
            </a:pPr>
            <a:endParaRPr lang="en-US" altLang="zh-CN" sz="2400" b="1" dirty="0">
              <a:latin typeface="Times New Roman" panose="02020603050405020304" pitchFamily="18" charset="0"/>
              <a:cs typeface="Times New Roman" panose="02020603050405020304" pitchFamily="18" charset="0"/>
            </a:endParaRPr>
          </a:p>
          <a:p>
            <a:pPr marL="0" lvl="1" indent="-609600" eaLnBrk="1" hangingPunct="1">
              <a:spcBef>
                <a:spcPts val="0"/>
              </a:spcBef>
              <a:buClr>
                <a:schemeClr val="tx1"/>
              </a:buClr>
              <a:buSzPct val="100000"/>
              <a:buFont typeface="Wingdings" pitchFamily="2" charset="2"/>
              <a:buNone/>
              <a:defRPr/>
            </a:pPr>
            <a:endParaRPr lang="en-US" altLang="zh-CN" sz="2400" b="1" dirty="0">
              <a:latin typeface="Times New Roman" panose="02020603050405020304" pitchFamily="18" charset="0"/>
              <a:cs typeface="Times New Roman" panose="02020603050405020304" pitchFamily="18" charset="0"/>
            </a:endParaRPr>
          </a:p>
          <a:p>
            <a:pPr marL="0" lvl="1" indent="-609600" eaLnBrk="1" hangingPunct="1">
              <a:spcBef>
                <a:spcPts val="0"/>
              </a:spcBef>
              <a:buClr>
                <a:schemeClr val="tx1"/>
              </a:buClr>
              <a:buSzPct val="100000"/>
              <a:buFont typeface="Wingdings" pitchFamily="2" charset="2"/>
              <a:buNone/>
              <a:defRPr/>
            </a:pPr>
            <a:endParaRPr lang="en-US" altLang="zh-CN" sz="2400" b="1" dirty="0">
              <a:latin typeface="Times New Roman" panose="02020603050405020304" pitchFamily="18" charset="0"/>
              <a:cs typeface="Times New Roman" panose="02020603050405020304" pitchFamily="18" charset="0"/>
            </a:endParaRPr>
          </a:p>
          <a:p>
            <a:pPr marL="0" lvl="1" indent="-609600" eaLnBrk="1" hangingPunct="1">
              <a:spcBef>
                <a:spcPts val="0"/>
              </a:spcBef>
              <a:buClr>
                <a:schemeClr val="tx1"/>
              </a:buClr>
              <a:buSzPct val="100000"/>
              <a:buNone/>
              <a:defRPr/>
            </a:pPr>
            <a:r>
              <a:rPr lang="zh-CN" altLang="en-US" sz="2400" b="1" dirty="0">
                <a:solidFill>
                  <a:srgbClr val="FFFFFF"/>
                </a:solidFill>
                <a:latin typeface="Times New Roman" panose="02020603050405020304" pitchFamily="18" charset="0"/>
                <a:cs typeface="Times New Roman" panose="02020603050405020304" pitchFamily="18" charset="0"/>
              </a:rPr>
              <a:t>初始解为</a:t>
            </a:r>
            <a:r>
              <a:rPr lang="en-US" altLang="zh-CN" sz="2400" b="1" dirty="0">
                <a:latin typeface="Times New Roman" panose="02020603050405020304" pitchFamily="18" charset="0"/>
                <a:cs typeface="Times New Roman" panose="02020603050405020304" pitchFamily="18" charset="0"/>
              </a:rPr>
              <a:t>S</a:t>
            </a:r>
            <a:r>
              <a:rPr lang="en-US" altLang="zh-CN" sz="2400" b="1" dirty="0">
                <a:solidFill>
                  <a:srgbClr val="FFFFFF"/>
                </a:solidFill>
                <a:latin typeface="Times New Roman" panose="02020603050405020304" pitchFamily="18" charset="0"/>
                <a:cs typeface="Times New Roman" panose="02020603050405020304" pitchFamily="18" charset="0"/>
              </a:rPr>
              <a:t>=(1,2,3,4,5)</a:t>
            </a:r>
            <a:r>
              <a:rPr lang="zh-CN" altLang="en-US" sz="2400" b="1" dirty="0">
                <a:solidFill>
                  <a:srgbClr val="FFFFFF"/>
                </a:solidFill>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f</a:t>
            </a:r>
            <a:r>
              <a:rPr lang="en-US" altLang="zh-CN" sz="2400" b="1" dirty="0">
                <a:latin typeface="Times New Roman" panose="02020603050405020304" pitchFamily="18" charset="0"/>
                <a:cs typeface="Times New Roman" panose="02020603050405020304" pitchFamily="18" charset="0"/>
              </a:rPr>
              <a:t>(S)</a:t>
            </a:r>
            <a:r>
              <a:rPr lang="en-US" altLang="zh-CN" sz="2400" b="1" dirty="0">
                <a:solidFill>
                  <a:srgbClr val="FFFFFF"/>
                </a:solidFill>
                <a:latin typeface="Times New Roman" panose="02020603050405020304" pitchFamily="18" charset="0"/>
                <a:cs typeface="Times New Roman" panose="02020603050405020304" pitchFamily="18" charset="0"/>
              </a:rPr>
              <a:t>=45</a:t>
            </a:r>
            <a:r>
              <a:rPr lang="zh-CN" altLang="en-US" sz="2400" b="1" dirty="0">
                <a:solidFill>
                  <a:srgbClr val="FFFFFF"/>
                </a:solidFill>
                <a:latin typeface="Times New Roman" panose="02020603050405020304" pitchFamily="18" charset="0"/>
                <a:cs typeface="Times New Roman" panose="02020603050405020304" pitchFamily="18" charset="0"/>
              </a:rPr>
              <a:t>，定义邻域移动为</a:t>
            </a:r>
            <a:r>
              <a:rPr lang="en-US" altLang="zh-CN" sz="2400" b="1" i="1" dirty="0">
                <a:solidFill>
                  <a:srgbClr val="FFC000"/>
                </a:solidFill>
                <a:latin typeface="Times New Roman" panose="02020603050405020304" pitchFamily="18" charset="0"/>
                <a:cs typeface="Times New Roman" panose="02020603050405020304" pitchFamily="18" charset="0"/>
              </a:rPr>
              <a:t>2-opt</a:t>
            </a:r>
          </a:p>
          <a:p>
            <a:pPr marL="0" lvl="1" indent="-609600" eaLnBrk="1" hangingPunct="1">
              <a:spcBef>
                <a:spcPts val="0"/>
              </a:spcBef>
              <a:buClr>
                <a:schemeClr val="tx1"/>
              </a:buClr>
              <a:buSzPct val="100000"/>
              <a:buNone/>
              <a:defRPr/>
            </a:pPr>
            <a:r>
              <a:rPr lang="en-US" altLang="zh-CN" sz="2400" b="1" dirty="0">
                <a:latin typeface="Times New Roman" panose="02020603050405020304" pitchFamily="18" charset="0"/>
                <a:cs typeface="Times New Roman" panose="02020603050405020304" pitchFamily="18" charset="0"/>
              </a:rPr>
              <a:t>S*=(1,2,3,4,5)</a:t>
            </a:r>
            <a:r>
              <a:rPr lang="zh-CN" altLang="en-US"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f</a:t>
            </a:r>
            <a:r>
              <a:rPr lang="en-US" altLang="zh-CN" sz="2400" b="1" dirty="0">
                <a:latin typeface="Times New Roman" panose="02020603050405020304" pitchFamily="18" charset="0"/>
                <a:cs typeface="Times New Roman" panose="02020603050405020304" pitchFamily="18" charset="0"/>
              </a:rPr>
              <a:t>*(S)=45</a:t>
            </a:r>
            <a:endParaRPr lang="zh-CN" altLang="en-US" sz="2400" b="1" dirty="0">
              <a:latin typeface="Times New Roman" panose="02020603050405020304" pitchFamily="18" charset="0"/>
              <a:cs typeface="Times New Roman" panose="02020603050405020304" pitchFamily="18" charset="0"/>
            </a:endParaRPr>
          </a:p>
          <a:p>
            <a:pPr marL="0" lvl="1" indent="-609600" eaLnBrk="1" hangingPunct="1">
              <a:spcBef>
                <a:spcPts val="0"/>
              </a:spcBef>
              <a:buClr>
                <a:schemeClr val="tx1"/>
              </a:buClr>
              <a:buSzPct val="100000"/>
              <a:buFont typeface="Wingdings" pitchFamily="2" charset="2"/>
              <a:buNone/>
              <a:defRPr/>
            </a:pPr>
            <a:endParaRPr lang="en-US" altLang="zh-CN" sz="2400" b="1" dirty="0">
              <a:latin typeface="Times New Roman" panose="02020603050405020304" pitchFamily="18" charset="0"/>
              <a:cs typeface="Times New Roman" panose="02020603050405020304" pitchFamily="18" charset="0"/>
            </a:endParaRPr>
          </a:p>
        </p:txBody>
      </p:sp>
      <p:sp>
        <p:nvSpPr>
          <p:cNvPr id="253972" name="Rectangle 20"/>
          <p:cNvSpPr>
            <a:spLocks noGrp="1" noChangeArrowheads="1"/>
          </p:cNvSpPr>
          <p:nvPr>
            <p:ph type="title"/>
          </p:nvPr>
        </p:nvSpPr>
        <p:spPr>
          <a:xfrm>
            <a:off x="206375" y="188913"/>
            <a:ext cx="8613775" cy="647700"/>
          </a:xfrm>
        </p:spPr>
        <p:txBody>
          <a:bodyPr/>
          <a:lstStyle/>
          <a:p>
            <a:pPr algn="l" eaLnBrk="1" hangingPunct="1">
              <a:defRPr/>
            </a:pPr>
            <a:r>
              <a:rPr lang="zh-CN" altLang="en-US" sz="3600" b="1" dirty="0">
                <a:solidFill>
                  <a:schemeClr val="tx1"/>
                </a:solidFill>
                <a:latin typeface="华文新魏" pitchFamily="2" charset="-122"/>
                <a:ea typeface="华文新魏" pitchFamily="2" charset="-122"/>
              </a:rPr>
              <a:t>一</a:t>
            </a:r>
            <a:r>
              <a:rPr lang="en-US" altLang="zh-CN" sz="3600" b="1" dirty="0">
                <a:solidFill>
                  <a:schemeClr val="tx1"/>
                </a:solidFill>
                <a:latin typeface="华文新魏" pitchFamily="2" charset="-122"/>
                <a:ea typeface="华文新魏" pitchFamily="2" charset="-122"/>
              </a:rPr>
              <a:t>.</a:t>
            </a:r>
            <a:r>
              <a:rPr lang="zh-CN" altLang="en-US" sz="3600" b="1" dirty="0">
                <a:solidFill>
                  <a:schemeClr val="tx1"/>
                </a:solidFill>
                <a:latin typeface="华文新魏" pitchFamily="2" charset="-122"/>
                <a:ea typeface="华文新魏" pitchFamily="2" charset="-122"/>
              </a:rPr>
              <a:t>前言</a:t>
            </a:r>
          </a:p>
        </p:txBody>
      </p:sp>
      <p:pic>
        <p:nvPicPr>
          <p:cNvPr id="11269" name="Picture 9"/>
          <p:cNvPicPr>
            <a:picLocks noChangeAspect="1" noChangeArrowheads="1"/>
          </p:cNvPicPr>
          <p:nvPr/>
        </p:nvPicPr>
        <p:blipFill>
          <a:blip r:embed="rId3" cstate="print"/>
          <a:srcRect/>
          <a:stretch>
            <a:fillRect/>
          </a:stretch>
        </p:blipFill>
        <p:spPr bwMode="auto">
          <a:xfrm>
            <a:off x="2699792" y="3501008"/>
            <a:ext cx="3215232" cy="1656184"/>
          </a:xfrm>
          <a:prstGeom prst="rect">
            <a:avLst/>
          </a:prstGeom>
          <a:noFill/>
          <a:ln w="38100" algn="ctr">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2AC4B661-DCEF-418A-A33B-CB95B4A01604}" type="slidenum">
              <a:rPr lang="en-US" altLang="zh-CN"/>
              <a:pPr>
                <a:defRPr/>
              </a:pPr>
              <a:t>13</a:t>
            </a:fld>
            <a:endParaRPr lang="en-US" altLang="zh-CN"/>
          </a:p>
        </p:txBody>
      </p:sp>
      <p:sp>
        <p:nvSpPr>
          <p:cNvPr id="253955" name="Rectangle 3"/>
          <p:cNvSpPr>
            <a:spLocks noGrp="1" noChangeArrowheads="1"/>
          </p:cNvSpPr>
          <p:nvPr>
            <p:ph type="body" idx="1"/>
          </p:nvPr>
        </p:nvSpPr>
        <p:spPr>
          <a:xfrm>
            <a:off x="250825" y="1341438"/>
            <a:ext cx="8642350" cy="5111750"/>
          </a:xfrm>
        </p:spPr>
        <p:txBody>
          <a:bodyPr/>
          <a:lstStyle/>
          <a:p>
            <a:pPr marL="609600" indent="-609600" eaLnBrk="1" hangingPunct="1">
              <a:spcBef>
                <a:spcPts val="600"/>
              </a:spcBef>
              <a:spcAft>
                <a:spcPts val="600"/>
              </a:spcAft>
              <a:buClr>
                <a:schemeClr val="tx1"/>
              </a:buClr>
              <a:buSzPct val="100000"/>
              <a:buNone/>
              <a:defRPr/>
            </a:pPr>
            <a:r>
              <a:rPr lang="en-US" altLang="zh-CN" b="1" dirty="0">
                <a:latin typeface="Times New Roman" panose="02020603050405020304" pitchFamily="18" charset="0"/>
                <a:cs typeface="Times New Roman" panose="02020603050405020304" pitchFamily="18" charset="0"/>
              </a:rPr>
              <a:t>2.</a:t>
            </a:r>
            <a:r>
              <a:rPr lang="zh-CN" altLang="en-US" b="1" dirty="0">
                <a:latin typeface="Times New Roman" panose="02020603050405020304" pitchFamily="18" charset="0"/>
                <a:cs typeface="Times New Roman" panose="02020603050405020304" pitchFamily="18" charset="0"/>
              </a:rPr>
              <a:t>局域搜索</a:t>
            </a:r>
            <a:endParaRPr lang="en-US" altLang="zh-CN" b="1" dirty="0">
              <a:latin typeface="Times New Roman" panose="02020603050405020304" pitchFamily="18" charset="0"/>
              <a:cs typeface="Times New Roman" panose="02020603050405020304" pitchFamily="18" charset="0"/>
            </a:endParaRPr>
          </a:p>
          <a:p>
            <a:pPr marL="1009650" lvl="1" indent="-609600" eaLnBrk="1" hangingPunct="1">
              <a:spcBef>
                <a:spcPts val="600"/>
              </a:spcBef>
              <a:spcAft>
                <a:spcPts val="600"/>
              </a:spcAft>
              <a:buClr>
                <a:schemeClr val="tx1"/>
              </a:buClr>
              <a:buSzPct val="100000"/>
              <a:buFont typeface="Wingdings" pitchFamily="2" charset="2"/>
              <a:buChar char="Ø"/>
              <a:defRPr/>
            </a:pPr>
            <a:r>
              <a:rPr lang="zh-CN" altLang="en-US" b="1" dirty="0">
                <a:latin typeface="Times New Roman" panose="02020603050405020304" pitchFamily="18" charset="0"/>
                <a:cs typeface="Times New Roman" panose="02020603050405020304" pitchFamily="18" charset="0"/>
              </a:rPr>
              <a:t>示例</a:t>
            </a:r>
            <a:endParaRPr lang="en-US" altLang="zh-CN" b="1" dirty="0">
              <a:latin typeface="Times New Roman" panose="02020603050405020304" pitchFamily="18" charset="0"/>
              <a:cs typeface="Times New Roman" panose="02020603050405020304" pitchFamily="18" charset="0"/>
            </a:endParaRPr>
          </a:p>
          <a:p>
            <a:pPr marL="1009650" lvl="1" indent="-609600" eaLnBrk="1" hangingPunct="1">
              <a:lnSpc>
                <a:spcPct val="80000"/>
              </a:lnSpc>
              <a:buClr>
                <a:schemeClr val="tx1"/>
              </a:buClr>
              <a:buSzPct val="100000"/>
              <a:buFont typeface="Wingdings" pitchFamily="2" charset="2"/>
              <a:buNone/>
              <a:defRPr/>
            </a:pPr>
            <a:endParaRPr lang="en-US" altLang="zh-CN" sz="2400" b="1" u="sng" dirty="0">
              <a:solidFill>
                <a:srgbClr val="FFFFFF"/>
              </a:solidFill>
              <a:latin typeface="Times New Roman" panose="02020603050405020304" pitchFamily="18" charset="0"/>
              <a:cs typeface="Times New Roman" panose="02020603050405020304" pitchFamily="18" charset="0"/>
            </a:endParaRPr>
          </a:p>
          <a:p>
            <a:pPr marL="0" lvl="1" indent="-609600" eaLnBrk="1" hangingPunct="1">
              <a:spcBef>
                <a:spcPts val="0"/>
              </a:spcBef>
              <a:buClr>
                <a:schemeClr val="tx1"/>
              </a:buClr>
              <a:buSzPct val="100000"/>
              <a:buFont typeface="Wingdings" pitchFamily="2" charset="2"/>
              <a:buNone/>
              <a:defRPr/>
            </a:pPr>
            <a:r>
              <a:rPr lang="zh-CN" altLang="en-US" sz="2400" b="1" u="sng" dirty="0">
                <a:solidFill>
                  <a:srgbClr val="FFFFFF"/>
                </a:solidFill>
                <a:latin typeface="Times New Roman" panose="02020603050405020304" pitchFamily="18" charset="0"/>
                <a:cs typeface="Times New Roman" panose="02020603050405020304" pitchFamily="18" charset="0"/>
              </a:rPr>
              <a:t>第</a:t>
            </a:r>
            <a:r>
              <a:rPr lang="en-US" altLang="zh-CN" sz="2400" b="1" u="sng" dirty="0">
                <a:solidFill>
                  <a:srgbClr val="FFFFFF"/>
                </a:solidFill>
                <a:latin typeface="Times New Roman" panose="02020603050405020304" pitchFamily="18" charset="0"/>
                <a:cs typeface="Times New Roman" panose="02020603050405020304" pitchFamily="18" charset="0"/>
              </a:rPr>
              <a:t>1</a:t>
            </a:r>
            <a:r>
              <a:rPr lang="zh-CN" altLang="en-US" sz="2400" b="1" u="sng" dirty="0">
                <a:solidFill>
                  <a:srgbClr val="FFFFFF"/>
                </a:solidFill>
                <a:latin typeface="Times New Roman" panose="02020603050405020304" pitchFamily="18" charset="0"/>
                <a:cs typeface="Times New Roman" panose="02020603050405020304" pitchFamily="18" charset="0"/>
              </a:rPr>
              <a:t>步</a:t>
            </a:r>
            <a:endParaRPr lang="en-US" altLang="zh-CN" sz="2400" b="1" u="sng" dirty="0">
              <a:solidFill>
                <a:srgbClr val="FFFFFF"/>
              </a:solidFill>
              <a:latin typeface="Times New Roman" panose="02020603050405020304" pitchFamily="18" charset="0"/>
              <a:cs typeface="Times New Roman" panose="02020603050405020304" pitchFamily="18" charset="0"/>
            </a:endParaRPr>
          </a:p>
          <a:p>
            <a:pPr marL="0" lvl="1" indent="-609600" eaLnBrk="1" hangingPunct="1">
              <a:spcBef>
                <a:spcPts val="0"/>
              </a:spcBef>
              <a:buClr>
                <a:schemeClr val="tx1"/>
              </a:buClr>
              <a:buSzPct val="100000"/>
              <a:buFont typeface="Wingdings" pitchFamily="2" charset="2"/>
              <a:buNone/>
              <a:defRPr/>
            </a:pPr>
            <a:endParaRPr lang="zh-CN" altLang="en-US" sz="2400" b="1" u="sng" dirty="0">
              <a:solidFill>
                <a:srgbClr val="FFFFFF"/>
              </a:solidFill>
              <a:latin typeface="Times New Roman" panose="02020603050405020304" pitchFamily="18" charset="0"/>
              <a:cs typeface="Times New Roman" panose="02020603050405020304" pitchFamily="18" charset="0"/>
            </a:endParaRPr>
          </a:p>
          <a:p>
            <a:pPr marL="0" indent="0">
              <a:spcBef>
                <a:spcPts val="0"/>
              </a:spcBef>
              <a:buClr>
                <a:schemeClr val="folHlink"/>
              </a:buClr>
              <a:buSzPct val="90000"/>
              <a:buFont typeface="Wingdings" pitchFamily="2" charset="2"/>
              <a:buNone/>
              <a:defRPr/>
            </a:pPr>
            <a:r>
              <a:rPr lang="en-US" altLang="zh-C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N(S)={(</a:t>
            </a:r>
            <a:r>
              <a:rPr lang="en-US" altLang="zh-CN" sz="2400" b="1" dirty="0">
                <a:solidFill>
                  <a:srgbClr val="FFC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1,3,2,4,5</a:t>
            </a:r>
            <a:r>
              <a:rPr lang="en-US" altLang="zh-CN" sz="2400" b="1" dirty="0">
                <a:solidFill>
                  <a:srgbClr val="FFFF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(1,4,3,2,5</a:t>
            </a:r>
            <a:r>
              <a:rPr lang="en-US" altLang="zh-CN" sz="2400" b="1" dirty="0">
                <a:solidFill>
                  <a:srgbClr val="FFFF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(1,5,3,4,2), (1,2,4,3,5), (1,2,5,4,3), (1,2,3,5,4)}</a:t>
            </a:r>
          </a:p>
          <a:p>
            <a:pPr marL="0" indent="0">
              <a:spcBef>
                <a:spcPts val="0"/>
              </a:spcBef>
              <a:buClr>
                <a:schemeClr val="folHlink"/>
              </a:buClr>
              <a:buSzPct val="90000"/>
              <a:buFont typeface="Wingdings" pitchFamily="2" charset="2"/>
              <a:buNone/>
              <a:defRPr/>
            </a:pPr>
            <a:endParaRPr lang="en-US" altLang="zh-CN" sz="2400" b="1" dirty="0">
              <a:solidFill>
                <a:srgbClr val="FFFF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spcBef>
                <a:spcPts val="0"/>
              </a:spcBef>
              <a:buClr>
                <a:schemeClr val="folHlink"/>
              </a:buClr>
              <a:buSzPct val="90000"/>
              <a:buFont typeface="Wingdings" pitchFamily="2" charset="2"/>
              <a:buNone/>
              <a:defRPr/>
            </a:pPr>
            <a:r>
              <a:rPr lang="zh-CN" altLang="en-US" sz="2400" b="1" dirty="0">
                <a:solidFill>
                  <a:srgbClr val="FFFF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对应目标函数为</a:t>
            </a:r>
            <a:r>
              <a:rPr lang="en-US" altLang="zh-CN" sz="2400" b="1" dirty="0">
                <a:solidFill>
                  <a:srgbClr val="FFFF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2400" b="1" dirty="0">
                <a:solidFill>
                  <a:srgbClr val="FFC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43</a:t>
            </a:r>
            <a:r>
              <a:rPr lang="en-US" altLang="zh-CN" sz="2400" b="1" dirty="0">
                <a:solidFill>
                  <a:srgbClr val="FFFF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45, 60, 60, 59, 44}</a:t>
            </a:r>
          </a:p>
          <a:p>
            <a:pPr marL="0" indent="0">
              <a:spcBef>
                <a:spcPts val="0"/>
              </a:spcBef>
              <a:buClr>
                <a:schemeClr val="folHlink"/>
              </a:buClr>
              <a:buSzPct val="90000"/>
              <a:buFont typeface="Wingdings" pitchFamily="2" charset="2"/>
              <a:buNone/>
              <a:defRPr/>
            </a:pPr>
            <a:endParaRPr lang="en-US" altLang="zh-CN" sz="2400" b="1" dirty="0">
              <a:solidFill>
                <a:srgbClr val="FFFF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spcBef>
                <a:spcPts val="0"/>
              </a:spcBef>
              <a:buClr>
                <a:schemeClr val="folHlink"/>
              </a:buClr>
              <a:buSzPct val="90000"/>
              <a:buNone/>
              <a:defRPr/>
            </a:pPr>
            <a:r>
              <a:rPr lang="en-US" altLang="zh-CN" sz="2400" b="1" dirty="0">
                <a:latin typeface="Times New Roman" panose="02020603050405020304" pitchFamily="18" charset="0"/>
                <a:cs typeface="Times New Roman" panose="02020603050405020304" pitchFamily="18" charset="0"/>
              </a:rPr>
              <a:t>S</a:t>
            </a:r>
            <a:r>
              <a:rPr lang="zh-CN" altLang="en-US" sz="2400" b="1" dirty="0">
                <a:latin typeface="Times New Roman" panose="02020603050405020304" pitchFamily="18" charset="0"/>
                <a:cs typeface="Times New Roman" panose="02020603050405020304" pitchFamily="18" charset="0"/>
              </a:rPr>
              <a:t>*</a:t>
            </a:r>
            <a:r>
              <a:rPr lang="en-US" altLang="zh-CN" sz="2400" b="1" dirty="0">
                <a:solidFill>
                  <a:srgbClr val="FFFFFF"/>
                </a:solidFill>
                <a:latin typeface="Times New Roman" panose="02020603050405020304" pitchFamily="18" charset="0"/>
                <a:cs typeface="Times New Roman" panose="02020603050405020304" pitchFamily="18" charset="0"/>
              </a:rPr>
              <a:t>=(1,3,2,4,5)</a:t>
            </a:r>
            <a:r>
              <a:rPr lang="zh-CN" altLang="en-US" sz="2400" b="1" dirty="0">
                <a:solidFill>
                  <a:srgbClr val="FFFFFF"/>
                </a:solidFill>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f</a:t>
            </a:r>
            <a:r>
              <a:rPr lang="zh-CN" altLang="en-US" sz="2400" b="1" i="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(S)</a:t>
            </a:r>
            <a:r>
              <a:rPr lang="en-US" altLang="zh-CN" sz="2400" b="1" dirty="0">
                <a:solidFill>
                  <a:srgbClr val="FFFFFF"/>
                </a:solidFill>
                <a:latin typeface="Times New Roman" panose="02020603050405020304" pitchFamily="18" charset="0"/>
                <a:cs typeface="Times New Roman" panose="02020603050405020304" pitchFamily="18" charset="0"/>
              </a:rPr>
              <a:t>=43</a:t>
            </a:r>
            <a:r>
              <a:rPr lang="zh-CN" altLang="en-US" sz="2400" b="1" dirty="0">
                <a:solidFill>
                  <a:srgbClr val="FFFFFF"/>
                </a:solidFill>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S</a:t>
            </a:r>
            <a:r>
              <a:rPr lang="en-US" altLang="zh-CN" sz="2400" b="1" dirty="0">
                <a:solidFill>
                  <a:srgbClr val="FFFFFF"/>
                </a:solidFill>
                <a:latin typeface="Times New Roman" panose="02020603050405020304" pitchFamily="18" charset="0"/>
                <a:cs typeface="Times New Roman" panose="02020603050405020304" pitchFamily="18" charset="0"/>
              </a:rPr>
              <a:t>=(1,3,2,4,5)</a:t>
            </a:r>
            <a:endParaRPr lang="en-US" altLang="zh-CN" sz="2400" b="1" dirty="0">
              <a:solidFill>
                <a:srgbClr val="FFFF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spcBef>
                <a:spcPts val="0"/>
              </a:spcBef>
              <a:buClr>
                <a:schemeClr val="folHlink"/>
              </a:buClr>
              <a:buSzPct val="90000"/>
              <a:buNone/>
              <a:defRPr/>
            </a:pPr>
            <a:endParaRPr lang="en-US" altLang="zh-CN" sz="2400" b="1" dirty="0">
              <a:solidFill>
                <a:srgbClr val="FFFF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444500" indent="-444500">
              <a:lnSpc>
                <a:spcPct val="120000"/>
              </a:lnSpc>
              <a:spcBef>
                <a:spcPct val="10000"/>
              </a:spcBef>
              <a:buClr>
                <a:schemeClr val="folHlink"/>
              </a:buClr>
              <a:buSzPct val="90000"/>
              <a:buFont typeface="Wingdings" pitchFamily="2" charset="2"/>
              <a:buNone/>
              <a:defRPr/>
            </a:pPr>
            <a:r>
              <a:rPr lang="en-US" altLang="zh-CN" sz="2400" b="1" dirty="0">
                <a:solidFill>
                  <a:srgbClr val="FFFFFF"/>
                </a:solidFill>
                <a:latin typeface="Times New Roman" panose="02020603050405020304" pitchFamily="18" charset="0"/>
                <a:cs typeface="Times New Roman" panose="02020603050405020304" pitchFamily="18" charset="0"/>
              </a:rPr>
              <a:t>     </a:t>
            </a:r>
          </a:p>
        </p:txBody>
      </p:sp>
      <p:sp>
        <p:nvSpPr>
          <p:cNvPr id="253972" name="Rectangle 20"/>
          <p:cNvSpPr>
            <a:spLocks noGrp="1" noChangeArrowheads="1"/>
          </p:cNvSpPr>
          <p:nvPr>
            <p:ph type="title"/>
          </p:nvPr>
        </p:nvSpPr>
        <p:spPr>
          <a:xfrm>
            <a:off x="206375" y="188913"/>
            <a:ext cx="8613775" cy="647700"/>
          </a:xfrm>
        </p:spPr>
        <p:txBody>
          <a:bodyPr/>
          <a:lstStyle/>
          <a:p>
            <a:pPr algn="l" eaLnBrk="1" hangingPunct="1">
              <a:defRPr/>
            </a:pPr>
            <a:r>
              <a:rPr lang="zh-CN" altLang="en-US" sz="3600" b="1" dirty="0">
                <a:solidFill>
                  <a:schemeClr val="tx1"/>
                </a:solidFill>
                <a:latin typeface="华文新魏" pitchFamily="2" charset="-122"/>
                <a:ea typeface="华文新魏" pitchFamily="2" charset="-122"/>
              </a:rPr>
              <a:t>一</a:t>
            </a:r>
            <a:r>
              <a:rPr lang="en-US" altLang="zh-CN" sz="3600" b="1" dirty="0">
                <a:solidFill>
                  <a:schemeClr val="tx1"/>
                </a:solidFill>
                <a:latin typeface="华文新魏" pitchFamily="2" charset="-122"/>
                <a:ea typeface="华文新魏" pitchFamily="2" charset="-122"/>
              </a:rPr>
              <a:t>.</a:t>
            </a:r>
            <a:r>
              <a:rPr lang="zh-CN" altLang="en-US" sz="3600" b="1" dirty="0">
                <a:solidFill>
                  <a:schemeClr val="tx1"/>
                </a:solidFill>
                <a:latin typeface="华文新魏" pitchFamily="2" charset="-122"/>
                <a:ea typeface="华文新魏" pitchFamily="2" charset="-122"/>
              </a:rPr>
              <a:t>前言</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2AC4B661-DCEF-418A-A33B-CB95B4A01604}" type="slidenum">
              <a:rPr lang="en-US" altLang="zh-CN"/>
              <a:pPr>
                <a:defRPr/>
              </a:pPr>
              <a:t>14</a:t>
            </a:fld>
            <a:endParaRPr lang="en-US" altLang="zh-CN"/>
          </a:p>
        </p:txBody>
      </p:sp>
      <p:sp>
        <p:nvSpPr>
          <p:cNvPr id="253955" name="Rectangle 3"/>
          <p:cNvSpPr>
            <a:spLocks noGrp="1" noChangeArrowheads="1"/>
          </p:cNvSpPr>
          <p:nvPr>
            <p:ph type="body" idx="1"/>
          </p:nvPr>
        </p:nvSpPr>
        <p:spPr>
          <a:xfrm>
            <a:off x="250825" y="1341438"/>
            <a:ext cx="8642350" cy="5111750"/>
          </a:xfrm>
        </p:spPr>
        <p:txBody>
          <a:bodyPr/>
          <a:lstStyle/>
          <a:p>
            <a:pPr marL="609600" indent="-609600" eaLnBrk="1" hangingPunct="1">
              <a:spcBef>
                <a:spcPts val="600"/>
              </a:spcBef>
              <a:spcAft>
                <a:spcPts val="600"/>
              </a:spcAft>
              <a:buClr>
                <a:schemeClr val="tx1"/>
              </a:buClr>
              <a:buSzPct val="100000"/>
              <a:buNone/>
              <a:defRPr/>
            </a:pPr>
            <a:r>
              <a:rPr lang="en-US" altLang="zh-CN" b="1" dirty="0">
                <a:latin typeface="宋体" pitchFamily="2" charset="-122"/>
              </a:rPr>
              <a:t>2.</a:t>
            </a:r>
            <a:r>
              <a:rPr lang="zh-CN" altLang="en-US" b="1" dirty="0">
                <a:latin typeface="宋体" pitchFamily="2" charset="-122"/>
              </a:rPr>
              <a:t>局域搜索</a:t>
            </a:r>
            <a:endParaRPr lang="en-US" altLang="zh-CN" b="1" dirty="0">
              <a:latin typeface="宋体" pitchFamily="2" charset="-122"/>
            </a:endParaRPr>
          </a:p>
          <a:p>
            <a:pPr marL="1009650" lvl="1" indent="-609600" eaLnBrk="1" hangingPunct="1">
              <a:spcBef>
                <a:spcPts val="600"/>
              </a:spcBef>
              <a:spcAft>
                <a:spcPts val="600"/>
              </a:spcAft>
              <a:buClr>
                <a:schemeClr val="tx1"/>
              </a:buClr>
              <a:buSzPct val="100000"/>
              <a:buFont typeface="Wingdings" pitchFamily="2" charset="2"/>
              <a:buChar char="Ø"/>
              <a:defRPr/>
            </a:pPr>
            <a:r>
              <a:rPr lang="zh-CN" altLang="en-US" b="1" dirty="0">
                <a:latin typeface="宋体" pitchFamily="2" charset="-122"/>
              </a:rPr>
              <a:t>示例</a:t>
            </a:r>
            <a:endParaRPr lang="en-US" altLang="zh-CN" b="1" dirty="0">
              <a:latin typeface="宋体" pitchFamily="2" charset="-122"/>
            </a:endParaRPr>
          </a:p>
          <a:p>
            <a:pPr marL="1009650" lvl="1" indent="-609600" eaLnBrk="1" hangingPunct="1">
              <a:lnSpc>
                <a:spcPct val="80000"/>
              </a:lnSpc>
              <a:buClr>
                <a:schemeClr val="tx1"/>
              </a:buClr>
              <a:buSzPct val="100000"/>
              <a:buFont typeface="Wingdings" pitchFamily="2" charset="2"/>
              <a:buNone/>
              <a:defRPr/>
            </a:pPr>
            <a:endParaRPr lang="en-US" altLang="zh-CN" sz="2400" b="1" u="sng" dirty="0">
              <a:solidFill>
                <a:srgbClr val="FFFFFF"/>
              </a:solidFill>
              <a:latin typeface="Times New Roman" pitchFamily="18" charset="0"/>
              <a:ea typeface="楷体_GB2312" pitchFamily="49" charset="-122"/>
            </a:endParaRPr>
          </a:p>
          <a:p>
            <a:pPr marL="0" lvl="1" indent="-609600" eaLnBrk="1" hangingPunct="1">
              <a:spcBef>
                <a:spcPts val="0"/>
              </a:spcBef>
              <a:buClr>
                <a:schemeClr val="tx1"/>
              </a:buClr>
              <a:buSzPct val="100000"/>
              <a:buFont typeface="Wingdings" pitchFamily="2" charset="2"/>
              <a:buNone/>
              <a:defRPr/>
            </a:pPr>
            <a:r>
              <a:rPr lang="zh-CN" altLang="en-US" sz="2400" b="1" u="sng" dirty="0">
                <a:solidFill>
                  <a:srgbClr val="FFFFFF"/>
                </a:solidFill>
                <a:latin typeface="+mn-ea"/>
              </a:rPr>
              <a:t>第</a:t>
            </a:r>
            <a:r>
              <a:rPr lang="en-US" altLang="zh-CN" sz="2400" b="1" u="sng" dirty="0">
                <a:solidFill>
                  <a:srgbClr val="FFFFFF"/>
                </a:solidFill>
                <a:latin typeface="+mn-ea"/>
              </a:rPr>
              <a:t>2</a:t>
            </a:r>
            <a:r>
              <a:rPr lang="zh-CN" altLang="en-US" sz="2400" b="1" u="sng" dirty="0">
                <a:solidFill>
                  <a:srgbClr val="FFFFFF"/>
                </a:solidFill>
                <a:latin typeface="+mn-ea"/>
              </a:rPr>
              <a:t>步</a:t>
            </a:r>
            <a:endParaRPr lang="en-US" altLang="zh-CN" sz="2400" b="1" u="sng" dirty="0">
              <a:solidFill>
                <a:srgbClr val="FFFFFF"/>
              </a:solidFill>
              <a:latin typeface="+mn-ea"/>
            </a:endParaRPr>
          </a:p>
          <a:p>
            <a:pPr marL="0" lvl="1" indent="-609600" eaLnBrk="1" hangingPunct="1">
              <a:spcBef>
                <a:spcPts val="0"/>
              </a:spcBef>
              <a:buClr>
                <a:schemeClr val="tx1"/>
              </a:buClr>
              <a:buSzPct val="100000"/>
              <a:buFont typeface="Wingdings" pitchFamily="2" charset="2"/>
              <a:buNone/>
              <a:defRPr/>
            </a:pPr>
            <a:endParaRPr lang="zh-CN" altLang="en-US" sz="2400" b="1" u="sng" dirty="0">
              <a:solidFill>
                <a:srgbClr val="FFFFFF"/>
              </a:solidFill>
              <a:latin typeface="Times New Roman" pitchFamily="18" charset="0"/>
              <a:ea typeface="楷体_GB2312" pitchFamily="49" charset="-122"/>
            </a:endParaRPr>
          </a:p>
          <a:p>
            <a:pPr marL="0" indent="0">
              <a:spcBef>
                <a:spcPts val="0"/>
              </a:spcBef>
              <a:buClr>
                <a:schemeClr val="folHlink"/>
              </a:buClr>
              <a:buSzPct val="90000"/>
              <a:buNone/>
              <a:defRPr/>
            </a:pPr>
            <a:r>
              <a:rPr lang="en-US" altLang="zh-CN" sz="2400" b="1" dirty="0">
                <a:effectLst>
                  <a:outerShdw blurRad="38100" dist="38100" dir="2700000" algn="tl">
                    <a:srgbClr val="000000">
                      <a:alpha val="43137"/>
                    </a:srgbClr>
                  </a:outerShdw>
                </a:effectLst>
                <a:latin typeface="Times New Roman" pitchFamily="18" charset="0"/>
                <a:ea typeface="楷体_GB2312" pitchFamily="49" charset="-122"/>
              </a:rPr>
              <a:t>N(S)={(1,2,3,4,5</a:t>
            </a:r>
            <a:r>
              <a:rPr lang="en-US" altLang="zh-CN" sz="2400" b="1" dirty="0">
                <a:solidFill>
                  <a:srgbClr val="FFFFFF"/>
                </a:solidFill>
                <a:effectLst>
                  <a:outerShdw blurRad="38100" dist="38100" dir="2700000" algn="tl">
                    <a:srgbClr val="000000">
                      <a:alpha val="43137"/>
                    </a:srgbClr>
                  </a:outerShdw>
                </a:effectLst>
                <a:latin typeface="Times New Roman" pitchFamily="18" charset="0"/>
                <a:ea typeface="楷体_GB2312" pitchFamily="49" charset="-122"/>
              </a:rPr>
              <a:t>), (1,4,2,3,5), (1,5,2,4,3), (1,3,4,2,5), (1,3,5,4,2), (1,3,2,5,4)}</a:t>
            </a:r>
          </a:p>
          <a:p>
            <a:pPr marL="0" indent="0">
              <a:spcBef>
                <a:spcPts val="0"/>
              </a:spcBef>
              <a:buClr>
                <a:schemeClr val="folHlink"/>
              </a:buClr>
              <a:buSzPct val="90000"/>
              <a:buFont typeface="Wingdings" pitchFamily="2" charset="2"/>
              <a:buNone/>
              <a:defRPr/>
            </a:pPr>
            <a:endParaRPr lang="en-US" altLang="zh-CN" sz="2400" b="1" dirty="0">
              <a:solidFill>
                <a:srgbClr val="FFFFFF"/>
              </a:solidFill>
              <a:effectLst>
                <a:outerShdw blurRad="38100" dist="38100" dir="2700000" algn="tl">
                  <a:srgbClr val="000000">
                    <a:alpha val="43137"/>
                  </a:srgbClr>
                </a:outerShdw>
              </a:effectLst>
              <a:latin typeface="Times New Roman" pitchFamily="18" charset="0"/>
              <a:ea typeface="楷体_GB2312" pitchFamily="49" charset="-122"/>
            </a:endParaRPr>
          </a:p>
          <a:p>
            <a:pPr marL="0" indent="0">
              <a:spcBef>
                <a:spcPts val="0"/>
              </a:spcBef>
              <a:buClr>
                <a:schemeClr val="folHlink"/>
              </a:buClr>
              <a:buSzPct val="90000"/>
              <a:buNone/>
              <a:defRPr/>
            </a:pPr>
            <a:r>
              <a:rPr lang="zh-CN" altLang="en-US" sz="2400" b="1" dirty="0">
                <a:solidFill>
                  <a:srgbClr val="FFFFFF"/>
                </a:solidFill>
                <a:effectLst>
                  <a:outerShdw blurRad="38100" dist="38100" dir="2700000" algn="tl">
                    <a:srgbClr val="000000">
                      <a:alpha val="43137"/>
                    </a:srgbClr>
                  </a:outerShdw>
                </a:effectLst>
                <a:latin typeface="+mn-ea"/>
              </a:rPr>
              <a:t>对应目标函数为</a:t>
            </a:r>
            <a:r>
              <a:rPr lang="en-US" altLang="zh-CN" sz="2400" b="1" dirty="0">
                <a:solidFill>
                  <a:srgbClr val="FFFFFF"/>
                </a:solidFill>
                <a:effectLst>
                  <a:outerShdw blurRad="38100" dist="38100" dir="2700000" algn="tl">
                    <a:srgbClr val="000000">
                      <a:alpha val="43137"/>
                    </a:srgbClr>
                  </a:outerShdw>
                </a:effectLst>
                <a:latin typeface="Times New Roman" pitchFamily="18" charset="0"/>
                <a:ea typeface="楷体_GB2312" pitchFamily="49" charset="-122"/>
              </a:rPr>
              <a:t>{</a:t>
            </a:r>
            <a:r>
              <a:rPr lang="en-US" altLang="zh-CN" sz="2400" b="1" dirty="0">
                <a:effectLst>
                  <a:outerShdw blurRad="38100" dist="38100" dir="2700000" algn="tl">
                    <a:srgbClr val="000000">
                      <a:alpha val="43137"/>
                    </a:srgbClr>
                  </a:outerShdw>
                </a:effectLst>
                <a:latin typeface="Times New Roman" pitchFamily="18" charset="0"/>
                <a:ea typeface="楷体_GB2312" pitchFamily="49" charset="-122"/>
              </a:rPr>
              <a:t>45, 44, 59, 59, 58, 43</a:t>
            </a:r>
            <a:r>
              <a:rPr lang="en-US" altLang="zh-CN" sz="2400" b="1" dirty="0">
                <a:solidFill>
                  <a:srgbClr val="FFFFFF"/>
                </a:solidFill>
                <a:effectLst>
                  <a:outerShdw blurRad="38100" dist="38100" dir="2700000" algn="tl">
                    <a:srgbClr val="000000">
                      <a:alpha val="43137"/>
                    </a:srgbClr>
                  </a:outerShdw>
                </a:effectLst>
                <a:latin typeface="Times New Roman" pitchFamily="18" charset="0"/>
                <a:ea typeface="楷体_GB2312" pitchFamily="49" charset="-122"/>
              </a:rPr>
              <a:t>}</a:t>
            </a:r>
          </a:p>
          <a:p>
            <a:pPr marL="0" indent="0">
              <a:spcBef>
                <a:spcPts val="0"/>
              </a:spcBef>
              <a:buClr>
                <a:schemeClr val="folHlink"/>
              </a:buClr>
              <a:buSzPct val="90000"/>
              <a:buFont typeface="Wingdings" pitchFamily="2" charset="2"/>
              <a:buNone/>
              <a:defRPr/>
            </a:pPr>
            <a:endParaRPr lang="en-US" altLang="zh-CN" sz="2400" b="1" dirty="0">
              <a:solidFill>
                <a:srgbClr val="FFFFFF"/>
              </a:solidFill>
              <a:effectLst>
                <a:outerShdw blurRad="38100" dist="38100" dir="2700000" algn="tl">
                  <a:srgbClr val="000000">
                    <a:alpha val="43137"/>
                  </a:srgbClr>
                </a:outerShdw>
              </a:effectLst>
              <a:latin typeface="Times New Roman" pitchFamily="18" charset="0"/>
              <a:ea typeface="楷体_GB2312" pitchFamily="49" charset="-122"/>
            </a:endParaRPr>
          </a:p>
          <a:p>
            <a:pPr marL="0" indent="0">
              <a:spcBef>
                <a:spcPts val="0"/>
              </a:spcBef>
              <a:buClr>
                <a:schemeClr val="folHlink"/>
              </a:buClr>
              <a:buSzPct val="90000"/>
              <a:buNone/>
              <a:defRPr/>
            </a:pPr>
            <a:r>
              <a:rPr lang="en-US" altLang="zh-CN" sz="2400" b="1" dirty="0">
                <a:latin typeface="Times New Roman" pitchFamily="18" charset="0"/>
                <a:ea typeface="楷体_GB2312" pitchFamily="49" charset="-122"/>
                <a:cs typeface="Arial" charset="0"/>
              </a:rPr>
              <a:t>S</a:t>
            </a:r>
            <a:r>
              <a:rPr lang="zh-CN" altLang="en-US" sz="2400" b="1" dirty="0">
                <a:latin typeface="Times New Roman" pitchFamily="18" charset="0"/>
                <a:ea typeface="楷体_GB2312" pitchFamily="49" charset="-122"/>
                <a:cs typeface="Arial" charset="0"/>
              </a:rPr>
              <a:t>*</a:t>
            </a:r>
            <a:r>
              <a:rPr lang="en-US" altLang="zh-CN" sz="2400" b="1" dirty="0">
                <a:solidFill>
                  <a:srgbClr val="FFFFFF"/>
                </a:solidFill>
                <a:latin typeface="Times New Roman" pitchFamily="18" charset="0"/>
                <a:ea typeface="楷体_GB2312" pitchFamily="49" charset="-122"/>
                <a:cs typeface="Arial" charset="0"/>
              </a:rPr>
              <a:t>=(1,3,2,4,5)</a:t>
            </a:r>
            <a:r>
              <a:rPr lang="zh-CN" altLang="en-US" sz="2400" b="1" dirty="0">
                <a:solidFill>
                  <a:srgbClr val="FFFFFF"/>
                </a:solidFill>
                <a:latin typeface="Times New Roman" pitchFamily="18" charset="0"/>
                <a:ea typeface="楷体_GB2312" pitchFamily="49" charset="-122"/>
                <a:cs typeface="Arial" charset="0"/>
              </a:rPr>
              <a:t>，</a:t>
            </a:r>
            <a:r>
              <a:rPr lang="en-US" altLang="zh-CN" sz="2400" b="1" i="1" dirty="0">
                <a:latin typeface="Times New Roman" pitchFamily="18" charset="0"/>
                <a:ea typeface="楷体_GB2312" pitchFamily="49" charset="-122"/>
                <a:cs typeface="Arial" charset="0"/>
              </a:rPr>
              <a:t>f</a:t>
            </a:r>
            <a:r>
              <a:rPr lang="zh-CN" altLang="en-US" sz="2400" b="1" i="1" dirty="0">
                <a:latin typeface="Times New Roman" pitchFamily="18" charset="0"/>
                <a:ea typeface="楷体_GB2312" pitchFamily="49" charset="-122"/>
                <a:cs typeface="Arial" charset="0"/>
              </a:rPr>
              <a:t>*</a:t>
            </a:r>
            <a:r>
              <a:rPr lang="en-US" altLang="zh-CN" sz="2400" b="1" dirty="0">
                <a:latin typeface="Times New Roman" pitchFamily="18" charset="0"/>
                <a:ea typeface="楷体_GB2312" pitchFamily="49" charset="-122"/>
                <a:cs typeface="Arial" charset="0"/>
              </a:rPr>
              <a:t>(S)</a:t>
            </a:r>
            <a:r>
              <a:rPr lang="en-US" altLang="zh-CN" sz="2400" b="1" dirty="0">
                <a:solidFill>
                  <a:srgbClr val="FFFFFF"/>
                </a:solidFill>
                <a:latin typeface="Times New Roman" pitchFamily="18" charset="0"/>
                <a:ea typeface="楷体_GB2312" pitchFamily="49" charset="-122"/>
                <a:cs typeface="Arial" charset="0"/>
              </a:rPr>
              <a:t>=43</a:t>
            </a:r>
          </a:p>
          <a:p>
            <a:pPr marL="0" indent="0">
              <a:spcBef>
                <a:spcPts val="0"/>
              </a:spcBef>
              <a:buClr>
                <a:schemeClr val="folHlink"/>
              </a:buClr>
              <a:buSzPct val="90000"/>
              <a:buNone/>
              <a:defRPr/>
            </a:pPr>
            <a:endParaRPr lang="en-US" altLang="zh-CN" sz="2400" b="1" dirty="0">
              <a:solidFill>
                <a:srgbClr val="FFFFFF"/>
              </a:solidFill>
              <a:effectLst>
                <a:outerShdw blurRad="38100" dist="38100" dir="2700000" algn="tl">
                  <a:srgbClr val="000000">
                    <a:alpha val="43137"/>
                  </a:srgbClr>
                </a:outerShdw>
              </a:effectLst>
              <a:latin typeface="Times New Roman" pitchFamily="18" charset="0"/>
              <a:ea typeface="楷体_GB2312" pitchFamily="49" charset="-122"/>
              <a:cs typeface="Arial" charset="0"/>
            </a:endParaRPr>
          </a:p>
          <a:p>
            <a:pPr marL="0" indent="0">
              <a:spcBef>
                <a:spcPts val="0"/>
              </a:spcBef>
              <a:buClr>
                <a:schemeClr val="folHlink"/>
              </a:buClr>
              <a:buSzPct val="90000"/>
              <a:buNone/>
              <a:defRPr/>
            </a:pPr>
            <a:r>
              <a:rPr lang="zh-CN" altLang="en-US" sz="2400" b="1" dirty="0">
                <a:solidFill>
                  <a:srgbClr val="FFFFFF"/>
                </a:solidFill>
                <a:effectLst>
                  <a:outerShdw blurRad="38100" dist="38100" dir="2700000" algn="tl">
                    <a:srgbClr val="000000">
                      <a:alpha val="43137"/>
                    </a:srgbClr>
                  </a:outerShdw>
                </a:effectLst>
                <a:latin typeface="+mn-ea"/>
                <a:cs typeface="Arial" charset="0"/>
              </a:rPr>
              <a:t>若不设定出发城市，则算法结果是否会不一样？</a:t>
            </a:r>
            <a:endParaRPr lang="en-US" altLang="zh-CN" sz="2400" b="1" dirty="0">
              <a:solidFill>
                <a:srgbClr val="FFFFFF"/>
              </a:solidFill>
              <a:effectLst>
                <a:outerShdw blurRad="38100" dist="38100" dir="2700000" algn="tl">
                  <a:srgbClr val="000000">
                    <a:alpha val="43137"/>
                  </a:srgbClr>
                </a:outerShdw>
              </a:effectLst>
              <a:latin typeface="+mn-ea"/>
            </a:endParaRPr>
          </a:p>
          <a:p>
            <a:pPr marL="444500" indent="-444500">
              <a:lnSpc>
                <a:spcPct val="120000"/>
              </a:lnSpc>
              <a:spcBef>
                <a:spcPct val="10000"/>
              </a:spcBef>
              <a:buClr>
                <a:schemeClr val="folHlink"/>
              </a:buClr>
              <a:buSzPct val="90000"/>
              <a:buFont typeface="Wingdings" pitchFamily="2" charset="2"/>
              <a:buNone/>
              <a:defRPr/>
            </a:pPr>
            <a:r>
              <a:rPr lang="en-US" altLang="zh-CN" sz="2400" b="1" dirty="0">
                <a:solidFill>
                  <a:srgbClr val="FFFFFF"/>
                </a:solidFill>
                <a:latin typeface="Times New Roman" pitchFamily="18" charset="0"/>
                <a:ea typeface="楷体_GB2312" pitchFamily="49" charset="-122"/>
              </a:rPr>
              <a:t>     </a:t>
            </a:r>
          </a:p>
        </p:txBody>
      </p:sp>
      <p:sp>
        <p:nvSpPr>
          <p:cNvPr id="253972" name="Rectangle 20"/>
          <p:cNvSpPr>
            <a:spLocks noGrp="1" noChangeArrowheads="1"/>
          </p:cNvSpPr>
          <p:nvPr>
            <p:ph type="title"/>
          </p:nvPr>
        </p:nvSpPr>
        <p:spPr>
          <a:xfrm>
            <a:off x="206375" y="188913"/>
            <a:ext cx="8613775" cy="647700"/>
          </a:xfrm>
        </p:spPr>
        <p:txBody>
          <a:bodyPr/>
          <a:lstStyle/>
          <a:p>
            <a:pPr algn="l" eaLnBrk="1" hangingPunct="1">
              <a:defRPr/>
            </a:pPr>
            <a:r>
              <a:rPr lang="zh-CN" altLang="en-US" sz="3600" b="1" dirty="0">
                <a:solidFill>
                  <a:schemeClr val="tx1"/>
                </a:solidFill>
                <a:latin typeface="华文新魏" pitchFamily="2" charset="-122"/>
                <a:ea typeface="华文新魏" pitchFamily="2" charset="-122"/>
              </a:rPr>
              <a:t>一</a:t>
            </a:r>
            <a:r>
              <a:rPr lang="en-US" altLang="zh-CN" sz="3600" b="1" dirty="0">
                <a:solidFill>
                  <a:schemeClr val="tx1"/>
                </a:solidFill>
                <a:latin typeface="华文新魏" pitchFamily="2" charset="-122"/>
                <a:ea typeface="华文新魏" pitchFamily="2" charset="-122"/>
              </a:rPr>
              <a:t>.</a:t>
            </a:r>
            <a:r>
              <a:rPr lang="zh-CN" altLang="en-US" sz="3600" b="1" dirty="0">
                <a:solidFill>
                  <a:schemeClr val="tx1"/>
                </a:solidFill>
                <a:latin typeface="华文新魏" pitchFamily="2" charset="-122"/>
                <a:ea typeface="华文新魏" pitchFamily="2" charset="-122"/>
              </a:rPr>
              <a:t>前言</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FEA1BD2A-AF6E-4346-BDEA-8A915113C1AA}" type="slidenum">
              <a:rPr lang="en-US" altLang="zh-CN"/>
              <a:pPr>
                <a:defRPr/>
              </a:pPr>
              <a:t>15</a:t>
            </a:fld>
            <a:endParaRPr lang="en-US" altLang="zh-CN"/>
          </a:p>
        </p:txBody>
      </p:sp>
      <p:sp>
        <p:nvSpPr>
          <p:cNvPr id="253955" name="Rectangle 3"/>
          <p:cNvSpPr>
            <a:spLocks noGrp="1" noChangeArrowheads="1"/>
          </p:cNvSpPr>
          <p:nvPr>
            <p:ph type="body" idx="1"/>
          </p:nvPr>
        </p:nvSpPr>
        <p:spPr>
          <a:xfrm>
            <a:off x="250825" y="1341438"/>
            <a:ext cx="8642350" cy="5111750"/>
          </a:xfrm>
        </p:spPr>
        <p:txBody>
          <a:bodyPr/>
          <a:lstStyle/>
          <a:p>
            <a:pPr marL="609600" indent="-609600" eaLnBrk="1" hangingPunct="1">
              <a:spcBef>
                <a:spcPts val="600"/>
              </a:spcBef>
              <a:spcAft>
                <a:spcPts val="600"/>
              </a:spcAft>
              <a:buClr>
                <a:schemeClr val="tx1"/>
              </a:buClr>
              <a:buSzPct val="100000"/>
              <a:buNone/>
              <a:defRPr/>
            </a:pPr>
            <a:r>
              <a:rPr lang="en-US" altLang="zh-CN" b="1" dirty="0">
                <a:latin typeface="+mn-ea"/>
              </a:rPr>
              <a:t>2.</a:t>
            </a:r>
            <a:r>
              <a:rPr lang="zh-CN" altLang="en-US" b="1" dirty="0">
                <a:latin typeface="+mn-ea"/>
              </a:rPr>
              <a:t>局域搜索</a:t>
            </a:r>
            <a:endParaRPr lang="en-US" altLang="zh-CN" b="1" dirty="0">
              <a:latin typeface="+mn-ea"/>
            </a:endParaRPr>
          </a:p>
          <a:p>
            <a:pPr marL="1009650" lvl="1" indent="-609600" eaLnBrk="1" hangingPunct="1">
              <a:spcBef>
                <a:spcPts val="600"/>
              </a:spcBef>
              <a:spcAft>
                <a:spcPts val="600"/>
              </a:spcAft>
              <a:buClr>
                <a:schemeClr val="tx1"/>
              </a:buClr>
              <a:buSzPct val="100000"/>
              <a:buFont typeface="Wingdings" pitchFamily="2" charset="2"/>
              <a:buChar char="Ø"/>
              <a:defRPr/>
            </a:pPr>
            <a:r>
              <a:rPr lang="zh-CN" altLang="en-US" b="1" dirty="0">
                <a:latin typeface="+mn-ea"/>
              </a:rPr>
              <a:t>优劣性</a:t>
            </a:r>
            <a:endParaRPr lang="en-US" altLang="zh-CN" b="1" dirty="0">
              <a:latin typeface="+mn-ea"/>
            </a:endParaRPr>
          </a:p>
          <a:p>
            <a:pPr marL="1409700" lvl="2" indent="-609600" eaLnBrk="1" hangingPunct="1">
              <a:spcBef>
                <a:spcPts val="0"/>
              </a:spcBef>
              <a:buClr>
                <a:schemeClr val="tx1"/>
              </a:buClr>
              <a:buSzPct val="100000"/>
              <a:buFont typeface="+mj-ea"/>
              <a:buAutoNum type="circleNumDbPlain"/>
              <a:defRPr/>
            </a:pPr>
            <a:r>
              <a:rPr lang="zh-CN" altLang="en-US" b="1" dirty="0">
                <a:latin typeface="+mn-ea"/>
              </a:rPr>
              <a:t>通用易实现，易于理解</a:t>
            </a:r>
            <a:endParaRPr lang="en-US" altLang="zh-CN" b="1" dirty="0">
              <a:latin typeface="+mn-ea"/>
            </a:endParaRPr>
          </a:p>
          <a:p>
            <a:pPr marL="1409700" lvl="2" indent="-609600" eaLnBrk="1" hangingPunct="1">
              <a:spcBef>
                <a:spcPts val="0"/>
              </a:spcBef>
              <a:buClr>
                <a:schemeClr val="tx1"/>
              </a:buClr>
              <a:buSzPct val="100000"/>
              <a:buFont typeface="+mj-ea"/>
              <a:buAutoNum type="circleNumDbPlain"/>
              <a:defRPr/>
            </a:pPr>
            <a:r>
              <a:rPr lang="zh-CN" altLang="en-US" b="1" dirty="0">
                <a:latin typeface="+mn-ea"/>
              </a:rPr>
              <a:t>搜索效果依赖于初始点和邻域结构，极易陷入局优</a:t>
            </a:r>
            <a:endParaRPr lang="en-US" altLang="zh-CN" b="1" dirty="0">
              <a:latin typeface="+mn-ea"/>
            </a:endParaRPr>
          </a:p>
          <a:p>
            <a:pPr marL="1409700" lvl="2" indent="-609600" eaLnBrk="1" hangingPunct="1">
              <a:spcBef>
                <a:spcPts val="0"/>
              </a:spcBef>
              <a:buClr>
                <a:schemeClr val="tx1"/>
              </a:buClr>
              <a:buSzPct val="100000"/>
              <a:buFont typeface="+mj-ea"/>
              <a:buAutoNum type="circleNumDbPlain"/>
              <a:defRPr/>
            </a:pPr>
            <a:endParaRPr lang="en-US" altLang="zh-CN" b="1" dirty="0">
              <a:latin typeface="+mn-ea"/>
            </a:endParaRPr>
          </a:p>
        </p:txBody>
      </p:sp>
      <p:sp>
        <p:nvSpPr>
          <p:cNvPr id="253972" name="Rectangle 20"/>
          <p:cNvSpPr>
            <a:spLocks noGrp="1" noChangeArrowheads="1"/>
          </p:cNvSpPr>
          <p:nvPr>
            <p:ph type="title"/>
          </p:nvPr>
        </p:nvSpPr>
        <p:spPr>
          <a:xfrm>
            <a:off x="206375" y="188913"/>
            <a:ext cx="8613775" cy="647700"/>
          </a:xfrm>
        </p:spPr>
        <p:txBody>
          <a:bodyPr/>
          <a:lstStyle/>
          <a:p>
            <a:pPr algn="l" eaLnBrk="1" hangingPunct="1">
              <a:defRPr/>
            </a:pPr>
            <a:r>
              <a:rPr lang="zh-CN" altLang="en-US" sz="3600" b="1" dirty="0">
                <a:solidFill>
                  <a:schemeClr val="tx1"/>
                </a:solidFill>
                <a:latin typeface="华文新魏" pitchFamily="2" charset="-122"/>
                <a:ea typeface="华文新魏" pitchFamily="2" charset="-122"/>
              </a:rPr>
              <a:t>一</a:t>
            </a:r>
            <a:r>
              <a:rPr lang="en-US" altLang="zh-CN" sz="3600" b="1" dirty="0">
                <a:solidFill>
                  <a:schemeClr val="tx1"/>
                </a:solidFill>
                <a:latin typeface="华文新魏" pitchFamily="2" charset="-122"/>
                <a:ea typeface="华文新魏" pitchFamily="2" charset="-122"/>
              </a:rPr>
              <a:t>.</a:t>
            </a:r>
            <a:r>
              <a:rPr lang="zh-CN" altLang="en-US" sz="3600" b="1" dirty="0">
                <a:solidFill>
                  <a:schemeClr val="tx1"/>
                </a:solidFill>
                <a:latin typeface="华文新魏" pitchFamily="2" charset="-122"/>
                <a:ea typeface="华文新魏" pitchFamily="2" charset="-122"/>
              </a:rPr>
              <a:t>前言</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FEA1BD2A-AF6E-4346-BDEA-8A915113C1AA}" type="slidenum">
              <a:rPr lang="en-US" altLang="zh-CN"/>
              <a:pPr>
                <a:defRPr/>
              </a:pPr>
              <a:t>16</a:t>
            </a:fld>
            <a:endParaRPr lang="en-US" altLang="zh-CN"/>
          </a:p>
        </p:txBody>
      </p:sp>
      <p:sp>
        <p:nvSpPr>
          <p:cNvPr id="253955" name="Rectangle 3"/>
          <p:cNvSpPr>
            <a:spLocks noGrp="1" noChangeArrowheads="1"/>
          </p:cNvSpPr>
          <p:nvPr>
            <p:ph type="body" idx="1"/>
          </p:nvPr>
        </p:nvSpPr>
        <p:spPr>
          <a:xfrm>
            <a:off x="250825" y="1341438"/>
            <a:ext cx="8642350" cy="5111750"/>
          </a:xfrm>
        </p:spPr>
        <p:txBody>
          <a:bodyPr/>
          <a:lstStyle/>
          <a:p>
            <a:pPr marL="609600" indent="-609600" eaLnBrk="1" hangingPunct="1">
              <a:spcBef>
                <a:spcPts val="600"/>
              </a:spcBef>
              <a:spcAft>
                <a:spcPts val="600"/>
              </a:spcAft>
              <a:buClr>
                <a:schemeClr val="tx1"/>
              </a:buClr>
              <a:buSzPct val="100000"/>
              <a:buNone/>
              <a:defRPr/>
            </a:pPr>
            <a:r>
              <a:rPr lang="en-US" altLang="zh-CN" b="1" dirty="0">
                <a:latin typeface="+mn-ea"/>
              </a:rPr>
              <a:t>2.</a:t>
            </a:r>
            <a:r>
              <a:rPr lang="zh-CN" altLang="en-US" b="1" dirty="0">
                <a:latin typeface="+mn-ea"/>
              </a:rPr>
              <a:t>局域搜索</a:t>
            </a:r>
            <a:endParaRPr lang="en-US" altLang="zh-CN" b="1" dirty="0">
              <a:latin typeface="+mn-ea"/>
            </a:endParaRPr>
          </a:p>
          <a:p>
            <a:pPr marL="1009650" lvl="1" indent="-609600" eaLnBrk="1" hangingPunct="1">
              <a:spcBef>
                <a:spcPts val="600"/>
              </a:spcBef>
              <a:spcAft>
                <a:spcPts val="600"/>
              </a:spcAft>
              <a:buClr>
                <a:schemeClr val="tx1"/>
              </a:buClr>
              <a:buSzPct val="100000"/>
              <a:buFont typeface="Wingdings" pitchFamily="2" charset="2"/>
              <a:buChar char="Ø"/>
              <a:defRPr/>
            </a:pPr>
            <a:r>
              <a:rPr lang="zh-CN" altLang="en-US" b="1" dirty="0">
                <a:latin typeface="+mn-ea"/>
              </a:rPr>
              <a:t>优劣性</a:t>
            </a:r>
            <a:endParaRPr lang="en-US" altLang="zh-CN" b="1" dirty="0">
              <a:latin typeface="+mn-ea"/>
            </a:endParaRPr>
          </a:p>
          <a:p>
            <a:pPr marL="1409700" lvl="2" indent="-609600" eaLnBrk="1" hangingPunct="1">
              <a:spcBef>
                <a:spcPts val="0"/>
              </a:spcBef>
              <a:buClr>
                <a:schemeClr val="tx1"/>
              </a:buClr>
              <a:buSzPct val="100000"/>
              <a:buFont typeface="+mj-ea"/>
              <a:buAutoNum type="circleNumDbPlain"/>
              <a:defRPr/>
            </a:pPr>
            <a:r>
              <a:rPr lang="zh-CN" altLang="en-US" b="1" dirty="0">
                <a:latin typeface="+mn-ea"/>
              </a:rPr>
              <a:t>通用易实现，易于理解</a:t>
            </a:r>
            <a:endParaRPr lang="en-US" altLang="zh-CN" b="1" dirty="0">
              <a:latin typeface="+mn-ea"/>
            </a:endParaRPr>
          </a:p>
          <a:p>
            <a:pPr marL="1409700" lvl="2" indent="-609600" eaLnBrk="1" hangingPunct="1">
              <a:spcBef>
                <a:spcPts val="0"/>
              </a:spcBef>
              <a:buClr>
                <a:schemeClr val="tx1"/>
              </a:buClr>
              <a:buSzPct val="100000"/>
              <a:buFont typeface="+mj-ea"/>
              <a:buAutoNum type="circleNumDbPlain"/>
              <a:defRPr/>
            </a:pPr>
            <a:r>
              <a:rPr lang="zh-CN" altLang="en-US" b="1" dirty="0">
                <a:latin typeface="+mn-ea"/>
              </a:rPr>
              <a:t>搜索效果依赖于初始点和邻域结构，极易陷入</a:t>
            </a:r>
            <a:r>
              <a:rPr lang="zh-CN" altLang="en-US" b="1" dirty="0">
                <a:solidFill>
                  <a:srgbClr val="FF0000"/>
                </a:solidFill>
                <a:latin typeface="+mn-ea"/>
              </a:rPr>
              <a:t>局优</a:t>
            </a:r>
            <a:endParaRPr lang="en-US" altLang="zh-CN" b="1" dirty="0">
              <a:solidFill>
                <a:srgbClr val="FF0000"/>
              </a:solidFill>
              <a:latin typeface="+mn-ea"/>
            </a:endParaRPr>
          </a:p>
          <a:p>
            <a:pPr marL="1409700" lvl="2" indent="-609600" eaLnBrk="1" hangingPunct="1">
              <a:spcBef>
                <a:spcPts val="0"/>
              </a:spcBef>
              <a:buClr>
                <a:schemeClr val="tx1"/>
              </a:buClr>
              <a:buSzPct val="100000"/>
              <a:buFont typeface="+mj-ea"/>
              <a:buAutoNum type="circleNumDbPlain"/>
              <a:defRPr/>
            </a:pPr>
            <a:endParaRPr lang="en-US" altLang="zh-CN" b="1" dirty="0">
              <a:latin typeface="楷体_GB2312" pitchFamily="49" charset="-122"/>
              <a:ea typeface="楷体_GB2312" pitchFamily="49" charset="-122"/>
            </a:endParaRPr>
          </a:p>
          <a:p>
            <a:pPr marL="1409700" lvl="2" indent="-609600" eaLnBrk="1" hangingPunct="1">
              <a:spcBef>
                <a:spcPts val="0"/>
              </a:spcBef>
              <a:buClr>
                <a:schemeClr val="tx1"/>
              </a:buClr>
              <a:buSzPct val="100000"/>
              <a:buFont typeface="+mj-ea"/>
              <a:buAutoNum type="circleNumDbPlain"/>
              <a:defRPr/>
            </a:pPr>
            <a:endParaRPr lang="en-US" altLang="zh-CN" b="1" dirty="0">
              <a:latin typeface="楷体_GB2312" pitchFamily="49" charset="-122"/>
              <a:ea typeface="楷体_GB2312" pitchFamily="49" charset="-122"/>
            </a:endParaRPr>
          </a:p>
          <a:p>
            <a:pPr marL="1409700" lvl="2" indent="-609600" eaLnBrk="1" hangingPunct="1">
              <a:spcBef>
                <a:spcPts val="0"/>
              </a:spcBef>
              <a:buClr>
                <a:schemeClr val="tx1"/>
              </a:buClr>
              <a:buSzPct val="100000"/>
              <a:buFont typeface="+mj-ea"/>
              <a:buAutoNum type="circleNumDbPlain"/>
              <a:defRPr/>
            </a:pPr>
            <a:endParaRPr lang="en-US" altLang="zh-CN" b="1" dirty="0">
              <a:latin typeface="楷体_GB2312" pitchFamily="49" charset="-122"/>
              <a:ea typeface="楷体_GB2312" pitchFamily="49" charset="-122"/>
            </a:endParaRPr>
          </a:p>
          <a:p>
            <a:pPr marL="1409700" lvl="2" indent="-609600" eaLnBrk="1" hangingPunct="1">
              <a:spcBef>
                <a:spcPts val="0"/>
              </a:spcBef>
              <a:buClr>
                <a:schemeClr val="tx1"/>
              </a:buClr>
              <a:buSzPct val="100000"/>
              <a:buFont typeface="+mj-ea"/>
              <a:buAutoNum type="circleNumDbPlain"/>
              <a:defRPr/>
            </a:pPr>
            <a:endParaRPr lang="en-US" altLang="zh-CN" b="1" dirty="0">
              <a:latin typeface="楷体_GB2312" pitchFamily="49" charset="-122"/>
              <a:ea typeface="楷体_GB2312" pitchFamily="49" charset="-122"/>
            </a:endParaRPr>
          </a:p>
        </p:txBody>
      </p:sp>
      <p:sp>
        <p:nvSpPr>
          <p:cNvPr id="253972" name="Rectangle 20"/>
          <p:cNvSpPr>
            <a:spLocks noGrp="1" noChangeArrowheads="1"/>
          </p:cNvSpPr>
          <p:nvPr>
            <p:ph type="title"/>
          </p:nvPr>
        </p:nvSpPr>
        <p:spPr>
          <a:xfrm>
            <a:off x="206375" y="188913"/>
            <a:ext cx="8613775" cy="647700"/>
          </a:xfrm>
        </p:spPr>
        <p:txBody>
          <a:bodyPr/>
          <a:lstStyle/>
          <a:p>
            <a:pPr algn="l" eaLnBrk="1" hangingPunct="1">
              <a:defRPr/>
            </a:pPr>
            <a:r>
              <a:rPr lang="zh-CN" altLang="en-US" sz="3600" b="1" dirty="0">
                <a:solidFill>
                  <a:schemeClr val="tx1"/>
                </a:solidFill>
                <a:latin typeface="华文新魏" pitchFamily="2" charset="-122"/>
                <a:ea typeface="华文新魏" pitchFamily="2" charset="-122"/>
              </a:rPr>
              <a:t>一</a:t>
            </a:r>
            <a:r>
              <a:rPr lang="en-US" altLang="zh-CN" sz="3600" b="1" dirty="0">
                <a:solidFill>
                  <a:schemeClr val="tx1"/>
                </a:solidFill>
                <a:latin typeface="华文新魏" pitchFamily="2" charset="-122"/>
                <a:ea typeface="华文新魏" pitchFamily="2" charset="-122"/>
              </a:rPr>
              <a:t>.</a:t>
            </a:r>
            <a:r>
              <a:rPr lang="zh-CN" altLang="en-US" sz="3600" b="1" dirty="0">
                <a:solidFill>
                  <a:schemeClr val="tx1"/>
                </a:solidFill>
                <a:latin typeface="华文新魏" pitchFamily="2" charset="-122"/>
                <a:ea typeface="华文新魏" pitchFamily="2" charset="-122"/>
              </a:rPr>
              <a:t>前言</a:t>
            </a:r>
          </a:p>
        </p:txBody>
      </p:sp>
      <p:pic>
        <p:nvPicPr>
          <p:cNvPr id="5" name="Picture 1" descr="C:\Users\Administrator\Desktop\3d3f9346f3d1aaaee80ae184.gif"/>
          <p:cNvPicPr>
            <a:picLocks noChangeAspect="1" noChangeArrowheads="1"/>
          </p:cNvPicPr>
          <p:nvPr/>
        </p:nvPicPr>
        <p:blipFill>
          <a:blip r:embed="rId2" cstate="print"/>
          <a:srcRect/>
          <a:stretch>
            <a:fillRect/>
          </a:stretch>
        </p:blipFill>
        <p:spPr bwMode="auto">
          <a:xfrm>
            <a:off x="6990622" y="5013176"/>
            <a:ext cx="1829850" cy="1296144"/>
          </a:xfrm>
          <a:prstGeom prst="rect">
            <a:avLst/>
          </a:prstGeom>
          <a:noFill/>
        </p:spPr>
      </p:pic>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0656" y="3429000"/>
            <a:ext cx="2962688" cy="2619741"/>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FD7A413D-1A24-4F63-9001-463735436AED}" type="slidenum">
              <a:rPr lang="en-US" altLang="zh-CN"/>
              <a:pPr>
                <a:defRPr/>
              </a:pPr>
              <a:t>17</a:t>
            </a:fld>
            <a:endParaRPr lang="en-US" altLang="zh-CN"/>
          </a:p>
        </p:txBody>
      </p:sp>
      <p:sp>
        <p:nvSpPr>
          <p:cNvPr id="253955" name="Rectangle 3"/>
          <p:cNvSpPr>
            <a:spLocks noGrp="1" noChangeArrowheads="1"/>
          </p:cNvSpPr>
          <p:nvPr>
            <p:ph type="body" idx="1"/>
          </p:nvPr>
        </p:nvSpPr>
        <p:spPr>
          <a:xfrm>
            <a:off x="250825" y="1341438"/>
            <a:ext cx="8642350" cy="5111750"/>
          </a:xfrm>
        </p:spPr>
        <p:txBody>
          <a:bodyPr/>
          <a:lstStyle/>
          <a:p>
            <a:pPr marL="609600" indent="-609600" eaLnBrk="1" hangingPunct="1">
              <a:spcBef>
                <a:spcPts val="600"/>
              </a:spcBef>
              <a:spcAft>
                <a:spcPts val="600"/>
              </a:spcAft>
              <a:buClr>
                <a:schemeClr val="tx1"/>
              </a:buClr>
              <a:buSzPct val="100000"/>
              <a:buNone/>
              <a:defRPr/>
            </a:pPr>
            <a:r>
              <a:rPr lang="en-US" altLang="zh-CN" b="1" dirty="0">
                <a:latin typeface="+mn-ea"/>
                <a:cs typeface="Times New Roman" pitchFamily="18" charset="0"/>
              </a:rPr>
              <a:t>1.</a:t>
            </a:r>
            <a:r>
              <a:rPr lang="zh-CN" altLang="en-US" b="1" dirty="0">
                <a:latin typeface="+mn-ea"/>
                <a:cs typeface="Times New Roman" pitchFamily="18" charset="0"/>
              </a:rPr>
              <a:t>算法思想</a:t>
            </a:r>
            <a:endParaRPr lang="en-US" altLang="zh-CN" b="1" dirty="0">
              <a:latin typeface="+mn-ea"/>
              <a:cs typeface="Times New Roman" pitchFamily="18" charset="0"/>
            </a:endParaRPr>
          </a:p>
          <a:p>
            <a:pPr marL="1009650" lvl="1" indent="-609600" eaLnBrk="1" hangingPunct="1">
              <a:spcBef>
                <a:spcPts val="600"/>
              </a:spcBef>
              <a:spcAft>
                <a:spcPts val="600"/>
              </a:spcAft>
              <a:buClr>
                <a:schemeClr val="tx1"/>
              </a:buClr>
              <a:buSzPct val="100000"/>
              <a:buFont typeface="Wingdings" pitchFamily="2" charset="2"/>
              <a:buChar char="Ø"/>
              <a:defRPr/>
            </a:pPr>
            <a:r>
              <a:rPr lang="zh-CN" altLang="en-US" b="1" dirty="0">
                <a:latin typeface="Times New Roman" pitchFamily="18" charset="0"/>
                <a:cs typeface="Times New Roman" pitchFamily="18" charset="0"/>
              </a:rPr>
              <a:t>人类在选择过程中具有记忆功能，比如走迷宫时，当发现有可能又回到某个地点的时候总会有意识地避开先前选择的方向而选择其他的可能性，这样就可以确定性的避开</a:t>
            </a:r>
            <a:r>
              <a:rPr lang="zh-CN" altLang="en-US" b="1" dirty="0">
                <a:solidFill>
                  <a:srgbClr val="FFFFFF"/>
                </a:solidFill>
                <a:latin typeface="Times New Roman" pitchFamily="18" charset="0"/>
                <a:cs typeface="Times New Roman" pitchFamily="18" charset="0"/>
              </a:rPr>
              <a:t>迂回搜索</a:t>
            </a:r>
            <a:endParaRPr lang="en-US" altLang="zh-CN" b="1" dirty="0">
              <a:latin typeface="Times New Roman" pitchFamily="18" charset="0"/>
              <a:cs typeface="Times New Roman" pitchFamily="18" charset="0"/>
            </a:endParaRPr>
          </a:p>
          <a:p>
            <a:pPr marL="1009650" lvl="1" indent="-609600" eaLnBrk="1" hangingPunct="1">
              <a:spcBef>
                <a:spcPts val="600"/>
              </a:spcBef>
              <a:spcAft>
                <a:spcPts val="600"/>
              </a:spcAft>
              <a:buClr>
                <a:schemeClr val="tx1"/>
              </a:buClr>
              <a:buSzPct val="100000"/>
              <a:buFont typeface="Wingdings" pitchFamily="2" charset="2"/>
              <a:buChar char="Ø"/>
              <a:defRPr/>
            </a:pPr>
            <a:r>
              <a:rPr lang="zh-CN" altLang="en-US" b="1" dirty="0">
                <a:latin typeface="Times New Roman" pitchFamily="18" charset="0"/>
                <a:cs typeface="Times New Roman" pitchFamily="18" charset="0"/>
              </a:rPr>
              <a:t>通过接受劣解来逃离局优</a:t>
            </a:r>
            <a:endParaRPr lang="en-US" altLang="zh-CN" b="1" dirty="0">
              <a:latin typeface="Times New Roman" pitchFamily="18" charset="0"/>
              <a:cs typeface="Times New Roman" pitchFamily="18" charset="0"/>
            </a:endParaRPr>
          </a:p>
          <a:p>
            <a:pPr marL="1009650" lvl="1" indent="-609600" eaLnBrk="1" hangingPunct="1">
              <a:spcBef>
                <a:spcPts val="600"/>
              </a:spcBef>
              <a:spcAft>
                <a:spcPts val="600"/>
              </a:spcAft>
              <a:buClr>
                <a:schemeClr val="tx1"/>
              </a:buClr>
              <a:buSzPct val="100000"/>
              <a:buFont typeface="Wingdings" pitchFamily="2" charset="2"/>
              <a:buChar char="Ø"/>
              <a:defRPr/>
            </a:pPr>
            <a:r>
              <a:rPr lang="en-US" altLang="zh-CN" b="1" dirty="0" err="1">
                <a:latin typeface="Times New Roman" pitchFamily="18" charset="0"/>
                <a:ea typeface="楷体_GB2312" pitchFamily="49" charset="-122"/>
                <a:cs typeface="Times New Roman" pitchFamily="18" charset="0"/>
              </a:rPr>
              <a:t>Tabu</a:t>
            </a:r>
            <a:r>
              <a:rPr lang="en-US" altLang="zh-CN" b="1" dirty="0">
                <a:latin typeface="Times New Roman" pitchFamily="18" charset="0"/>
                <a:ea typeface="楷体_GB2312" pitchFamily="49" charset="-122"/>
                <a:cs typeface="Times New Roman" pitchFamily="18" charset="0"/>
              </a:rPr>
              <a:t> Search</a:t>
            </a:r>
            <a:r>
              <a:rPr lang="zh-CN" altLang="en-US" b="1" dirty="0">
                <a:latin typeface="Times New Roman" pitchFamily="18" charset="0"/>
                <a:ea typeface="楷体_GB2312" pitchFamily="49" charset="-122"/>
                <a:cs typeface="Times New Roman" pitchFamily="18" charset="0"/>
              </a:rPr>
              <a:t>，</a:t>
            </a:r>
            <a:r>
              <a:rPr lang="zh-CN" altLang="en-US" b="1" dirty="0">
                <a:latin typeface="+mn-ea"/>
                <a:cs typeface="Times New Roman" pitchFamily="18" charset="0"/>
              </a:rPr>
              <a:t>简称</a:t>
            </a:r>
            <a:r>
              <a:rPr lang="en-US" altLang="zh-CN" b="1" dirty="0">
                <a:latin typeface="Times New Roman" pitchFamily="18" charset="0"/>
                <a:ea typeface="楷体_GB2312" pitchFamily="49" charset="-122"/>
                <a:cs typeface="Times New Roman" pitchFamily="18" charset="0"/>
              </a:rPr>
              <a:t>TS</a:t>
            </a:r>
            <a:endParaRPr lang="en-US" altLang="zh-CN" b="1" dirty="0">
              <a:latin typeface="楷体_GB2312" pitchFamily="49" charset="-122"/>
              <a:ea typeface="楷体_GB2312" pitchFamily="49" charset="-122"/>
            </a:endParaRPr>
          </a:p>
        </p:txBody>
      </p:sp>
      <p:sp>
        <p:nvSpPr>
          <p:cNvPr id="253972" name="Rectangle 20"/>
          <p:cNvSpPr>
            <a:spLocks noGrp="1" noChangeArrowheads="1"/>
          </p:cNvSpPr>
          <p:nvPr>
            <p:ph type="title"/>
          </p:nvPr>
        </p:nvSpPr>
        <p:spPr>
          <a:xfrm>
            <a:off x="206375" y="188913"/>
            <a:ext cx="8613775" cy="647700"/>
          </a:xfrm>
        </p:spPr>
        <p:txBody>
          <a:bodyPr/>
          <a:lstStyle/>
          <a:p>
            <a:pPr algn="l" eaLnBrk="1" hangingPunct="1">
              <a:defRPr/>
            </a:pPr>
            <a:r>
              <a:rPr lang="zh-CN" altLang="en-US" sz="3600" b="1" dirty="0">
                <a:solidFill>
                  <a:schemeClr val="tx1"/>
                </a:solidFill>
                <a:latin typeface="华文新魏" pitchFamily="2" charset="-122"/>
                <a:ea typeface="华文新魏" pitchFamily="2" charset="-122"/>
              </a:rPr>
              <a:t>二</a:t>
            </a:r>
            <a:r>
              <a:rPr lang="en-US" altLang="zh-CN" sz="3600" b="1" dirty="0">
                <a:solidFill>
                  <a:schemeClr val="tx1"/>
                </a:solidFill>
                <a:latin typeface="华文新魏" pitchFamily="2" charset="-122"/>
                <a:ea typeface="华文新魏" pitchFamily="2" charset="-122"/>
              </a:rPr>
              <a:t>.</a:t>
            </a:r>
            <a:r>
              <a:rPr lang="zh-CN" altLang="en-US" sz="3600" b="1" dirty="0">
                <a:solidFill>
                  <a:schemeClr val="tx1"/>
                </a:solidFill>
                <a:latin typeface="华文新魏" pitchFamily="2" charset="-122"/>
                <a:ea typeface="华文新魏" pitchFamily="2" charset="-122"/>
              </a:rPr>
              <a:t>基本算法</a:t>
            </a:r>
          </a:p>
        </p:txBody>
      </p:sp>
      <p:grpSp>
        <p:nvGrpSpPr>
          <p:cNvPr id="15365" name="组合 8"/>
          <p:cNvGrpSpPr>
            <a:grpSpLocks/>
          </p:cNvGrpSpPr>
          <p:nvPr/>
        </p:nvGrpSpPr>
        <p:grpSpPr bwMode="auto">
          <a:xfrm>
            <a:off x="6732240" y="5013176"/>
            <a:ext cx="2019591" cy="1298144"/>
            <a:chOff x="5220072" y="4869304"/>
            <a:chExt cx="2019187" cy="1297589"/>
          </a:xfrm>
        </p:grpSpPr>
        <p:pic>
          <p:nvPicPr>
            <p:cNvPr id="15366" name="Picture 11" descr="image001"/>
            <p:cNvPicPr>
              <a:picLocks noChangeArrowheads="1"/>
            </p:cNvPicPr>
            <p:nvPr/>
          </p:nvPicPr>
          <p:blipFill>
            <a:blip r:embed="rId2" cstate="print"/>
            <a:srcRect/>
            <a:stretch>
              <a:fillRect/>
            </a:stretch>
          </p:blipFill>
          <p:spPr bwMode="auto">
            <a:xfrm>
              <a:off x="5220072" y="4870893"/>
              <a:ext cx="900000" cy="1296000"/>
            </a:xfrm>
            <a:prstGeom prst="rect">
              <a:avLst/>
            </a:prstGeom>
            <a:noFill/>
            <a:ln w="9525">
              <a:noFill/>
              <a:miter lim="800000"/>
              <a:headEnd/>
              <a:tailEnd/>
            </a:ln>
          </p:spPr>
        </p:pic>
        <p:pic>
          <p:nvPicPr>
            <p:cNvPr id="15368" name="Picture 14" descr="tsbookcover"/>
            <p:cNvPicPr>
              <a:picLocks noChangeArrowheads="1"/>
            </p:cNvPicPr>
            <p:nvPr/>
          </p:nvPicPr>
          <p:blipFill>
            <a:blip r:embed="rId3" cstate="print"/>
            <a:srcRect/>
            <a:stretch>
              <a:fillRect/>
            </a:stretch>
          </p:blipFill>
          <p:spPr bwMode="auto">
            <a:xfrm>
              <a:off x="6339259" y="4869304"/>
              <a:ext cx="900000" cy="1296000"/>
            </a:xfrm>
            <a:prstGeom prst="rect">
              <a:avLst/>
            </a:prstGeom>
            <a:noFill/>
            <a:ln w="9525">
              <a:noFill/>
              <a:miter lim="800000"/>
              <a:headEnd/>
              <a:tailEnd/>
            </a:ln>
          </p:spPr>
        </p:pic>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A046A18F-6703-4B1A-A66C-6B4B2B154DA3}" type="slidenum">
              <a:rPr lang="en-US" altLang="zh-CN"/>
              <a:pPr>
                <a:defRPr/>
              </a:pPr>
              <a:t>18</a:t>
            </a:fld>
            <a:endParaRPr lang="en-US" altLang="zh-CN"/>
          </a:p>
        </p:txBody>
      </p:sp>
      <p:sp>
        <p:nvSpPr>
          <p:cNvPr id="253955" name="Rectangle 3"/>
          <p:cNvSpPr>
            <a:spLocks noGrp="1" noChangeArrowheads="1"/>
          </p:cNvSpPr>
          <p:nvPr>
            <p:ph type="body" idx="1"/>
          </p:nvPr>
        </p:nvSpPr>
        <p:spPr>
          <a:xfrm>
            <a:off x="250825" y="1341438"/>
            <a:ext cx="8642350" cy="5111750"/>
          </a:xfrm>
        </p:spPr>
        <p:txBody>
          <a:bodyPr/>
          <a:lstStyle/>
          <a:p>
            <a:pPr marL="609600" indent="-609600" eaLnBrk="1" hangingPunct="1">
              <a:spcBef>
                <a:spcPts val="600"/>
              </a:spcBef>
              <a:spcAft>
                <a:spcPts val="600"/>
              </a:spcAft>
              <a:buClr>
                <a:schemeClr val="tx1"/>
              </a:buClr>
              <a:buSzPct val="100000"/>
              <a:buNone/>
              <a:defRPr/>
            </a:pPr>
            <a:r>
              <a:rPr lang="en-US" altLang="zh-CN" b="1" dirty="0">
                <a:latin typeface="宋体" pitchFamily="2" charset="-122"/>
              </a:rPr>
              <a:t>2.</a:t>
            </a:r>
            <a:r>
              <a:rPr lang="zh-CN" altLang="en-US" b="1" dirty="0">
                <a:latin typeface="宋体" pitchFamily="2" charset="-122"/>
              </a:rPr>
              <a:t>构成要素</a:t>
            </a:r>
            <a:endParaRPr lang="en-US" altLang="zh-CN" b="1" dirty="0">
              <a:latin typeface="宋体" pitchFamily="2" charset="-122"/>
            </a:endParaRPr>
          </a:p>
          <a:p>
            <a:pPr marL="1009650" lvl="1" indent="-609600" eaLnBrk="1" hangingPunct="1">
              <a:spcBef>
                <a:spcPts val="600"/>
              </a:spcBef>
              <a:spcAft>
                <a:spcPts val="600"/>
              </a:spcAft>
              <a:buClr>
                <a:schemeClr val="tx1"/>
              </a:buClr>
              <a:buSzPct val="100000"/>
              <a:buFont typeface="Wingdings" pitchFamily="2" charset="2"/>
              <a:buChar char="Ø"/>
              <a:defRPr/>
            </a:pPr>
            <a:r>
              <a:rPr lang="zh-CN" altLang="en-US" b="1" dirty="0">
                <a:latin typeface="+mn-ea"/>
              </a:rPr>
              <a:t>解的表达</a:t>
            </a:r>
            <a:endParaRPr lang="en-US" altLang="zh-CN" b="1" dirty="0">
              <a:latin typeface="+mn-ea"/>
            </a:endParaRPr>
          </a:p>
          <a:p>
            <a:pPr marL="1409700" lvl="2" indent="-609600" eaLnBrk="1" hangingPunct="1">
              <a:spcBef>
                <a:spcPts val="0"/>
              </a:spcBef>
              <a:buClr>
                <a:schemeClr val="tx1"/>
              </a:buClr>
              <a:buSzPct val="100000"/>
              <a:buFont typeface="+mj-ea"/>
              <a:buAutoNum type="circleNumDbPlain"/>
              <a:defRPr/>
            </a:pPr>
            <a:r>
              <a:rPr lang="zh-CN" altLang="en-US" b="1" dirty="0">
                <a:latin typeface="+mn-ea"/>
              </a:rPr>
              <a:t>采用恰当的数据结构来表示问题的解</a:t>
            </a:r>
            <a:endParaRPr lang="en-US" altLang="zh-CN" b="1" dirty="0">
              <a:latin typeface="+mn-ea"/>
            </a:endParaRPr>
          </a:p>
          <a:p>
            <a:pPr marL="1409700" lvl="2" indent="-609600" eaLnBrk="1" hangingPunct="1">
              <a:spcBef>
                <a:spcPts val="0"/>
              </a:spcBef>
              <a:buClr>
                <a:schemeClr val="tx1"/>
              </a:buClr>
              <a:buSzPct val="100000"/>
              <a:buFont typeface="+mj-ea"/>
              <a:buAutoNum type="circleNumDbPlain"/>
              <a:defRPr/>
            </a:pPr>
            <a:r>
              <a:rPr lang="zh-CN" altLang="en-US" b="1" dirty="0">
                <a:latin typeface="+mn-ea"/>
              </a:rPr>
              <a:t>初始解的产生：随机产生或者采用启发式方法产生一个初始解</a:t>
            </a:r>
            <a:endParaRPr lang="en-US" altLang="zh-CN" b="1" dirty="0">
              <a:latin typeface="+mn-ea"/>
            </a:endParaRPr>
          </a:p>
          <a:p>
            <a:pPr marL="1409700" lvl="2" indent="-609600" eaLnBrk="1" hangingPunct="1">
              <a:spcBef>
                <a:spcPts val="0"/>
              </a:spcBef>
              <a:buClr>
                <a:schemeClr val="tx1"/>
              </a:buClr>
              <a:buSzPct val="100000"/>
              <a:buFont typeface="+mj-ea"/>
              <a:buAutoNum type="circleNumDbPlain"/>
              <a:defRPr/>
            </a:pPr>
            <a:r>
              <a:rPr lang="zh-CN" altLang="en-US" b="1" dirty="0">
                <a:latin typeface="+mn-ea"/>
              </a:rPr>
              <a:t>评价函数的构造：往往直接将目标函数作为评价函数</a:t>
            </a:r>
            <a:endParaRPr lang="en-US" altLang="zh-CN" b="1" dirty="0">
              <a:latin typeface="+mn-ea"/>
            </a:endParaRPr>
          </a:p>
        </p:txBody>
      </p:sp>
      <p:sp>
        <p:nvSpPr>
          <p:cNvPr id="253972" name="Rectangle 20"/>
          <p:cNvSpPr>
            <a:spLocks noGrp="1" noChangeArrowheads="1"/>
          </p:cNvSpPr>
          <p:nvPr>
            <p:ph type="title"/>
          </p:nvPr>
        </p:nvSpPr>
        <p:spPr>
          <a:xfrm>
            <a:off x="206375" y="188913"/>
            <a:ext cx="8613775" cy="647700"/>
          </a:xfrm>
        </p:spPr>
        <p:txBody>
          <a:bodyPr/>
          <a:lstStyle/>
          <a:p>
            <a:pPr algn="l" eaLnBrk="1" hangingPunct="1">
              <a:defRPr/>
            </a:pPr>
            <a:r>
              <a:rPr lang="zh-CN" altLang="en-US" sz="3600" b="1" dirty="0">
                <a:solidFill>
                  <a:schemeClr val="tx1"/>
                </a:solidFill>
                <a:latin typeface="华文新魏" pitchFamily="2" charset="-122"/>
                <a:ea typeface="华文新魏" pitchFamily="2" charset="-122"/>
              </a:rPr>
              <a:t>二</a:t>
            </a:r>
            <a:r>
              <a:rPr lang="en-US" altLang="zh-CN" sz="3600" b="1" dirty="0">
                <a:solidFill>
                  <a:schemeClr val="tx1"/>
                </a:solidFill>
                <a:latin typeface="华文新魏" pitchFamily="2" charset="-122"/>
                <a:ea typeface="华文新魏" pitchFamily="2" charset="-122"/>
              </a:rPr>
              <a:t>.</a:t>
            </a:r>
            <a:r>
              <a:rPr lang="zh-CN" altLang="en-US" sz="3600" b="1" dirty="0">
                <a:solidFill>
                  <a:schemeClr val="tx1"/>
                </a:solidFill>
                <a:latin typeface="华文新魏" pitchFamily="2" charset="-122"/>
                <a:ea typeface="华文新魏" pitchFamily="2" charset="-122"/>
              </a:rPr>
              <a:t>基本算法</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A436CB13-63F9-4BF7-8ACD-B9910466E08D}" type="slidenum">
              <a:rPr lang="en-US" altLang="zh-CN"/>
              <a:pPr>
                <a:defRPr/>
              </a:pPr>
              <a:t>19</a:t>
            </a:fld>
            <a:endParaRPr lang="en-US" altLang="zh-CN"/>
          </a:p>
        </p:txBody>
      </p:sp>
      <p:sp>
        <p:nvSpPr>
          <p:cNvPr id="253955" name="Rectangle 3"/>
          <p:cNvSpPr>
            <a:spLocks noGrp="1" noChangeArrowheads="1"/>
          </p:cNvSpPr>
          <p:nvPr>
            <p:ph type="body" idx="1"/>
          </p:nvPr>
        </p:nvSpPr>
        <p:spPr>
          <a:xfrm>
            <a:off x="250825" y="1341438"/>
            <a:ext cx="8642350" cy="5111750"/>
          </a:xfrm>
        </p:spPr>
        <p:txBody>
          <a:bodyPr/>
          <a:lstStyle/>
          <a:p>
            <a:pPr marL="609600" indent="-609600" eaLnBrk="1" hangingPunct="1">
              <a:spcBef>
                <a:spcPts val="600"/>
              </a:spcBef>
              <a:spcAft>
                <a:spcPts val="600"/>
              </a:spcAft>
              <a:buClr>
                <a:schemeClr val="tx1"/>
              </a:buClr>
              <a:buSzPct val="100000"/>
              <a:buNone/>
              <a:defRPr/>
            </a:pPr>
            <a:r>
              <a:rPr lang="en-US" altLang="zh-CN" b="1" dirty="0">
                <a:latin typeface="宋体" pitchFamily="2" charset="-122"/>
              </a:rPr>
              <a:t>2.</a:t>
            </a:r>
            <a:r>
              <a:rPr lang="zh-CN" altLang="en-US" b="1" dirty="0">
                <a:latin typeface="宋体" pitchFamily="2" charset="-122"/>
              </a:rPr>
              <a:t>构成要素</a:t>
            </a:r>
            <a:endParaRPr lang="en-US" altLang="zh-CN" b="1" dirty="0">
              <a:latin typeface="宋体" pitchFamily="2" charset="-122"/>
            </a:endParaRPr>
          </a:p>
          <a:p>
            <a:pPr marL="1009650" lvl="1" indent="-609600" eaLnBrk="1" hangingPunct="1">
              <a:spcBef>
                <a:spcPts val="600"/>
              </a:spcBef>
              <a:spcAft>
                <a:spcPts val="600"/>
              </a:spcAft>
              <a:buClr>
                <a:schemeClr val="tx1"/>
              </a:buClr>
              <a:buSzPct val="100000"/>
              <a:buFont typeface="Wingdings" pitchFamily="2" charset="2"/>
              <a:buChar char="Ø"/>
              <a:defRPr/>
            </a:pPr>
            <a:r>
              <a:rPr lang="zh-CN" altLang="en-US" b="1" dirty="0">
                <a:latin typeface="+mn-ea"/>
              </a:rPr>
              <a:t>邻域移动</a:t>
            </a:r>
          </a:p>
          <a:p>
            <a:pPr marL="1409700" lvl="2" indent="-609600" eaLnBrk="1" hangingPunct="1">
              <a:spcBef>
                <a:spcPts val="0"/>
              </a:spcBef>
              <a:buClr>
                <a:schemeClr val="tx1"/>
              </a:buClr>
              <a:buSzPct val="100000"/>
              <a:buFont typeface="+mj-ea"/>
              <a:buAutoNum type="circleNumDbPlain"/>
              <a:defRPr/>
            </a:pPr>
            <a:r>
              <a:rPr lang="zh-CN" altLang="en-US" b="1" dirty="0">
                <a:latin typeface="+mn-ea"/>
              </a:rPr>
              <a:t>组合优化问题中邻域移动可以定义为某种排列置换</a:t>
            </a:r>
            <a:endParaRPr lang="en-US" altLang="zh-CN" b="1" dirty="0">
              <a:latin typeface="+mn-ea"/>
            </a:endParaRPr>
          </a:p>
          <a:p>
            <a:pPr marL="1409700" lvl="2" indent="-609600" eaLnBrk="1" hangingPunct="1">
              <a:spcBef>
                <a:spcPts val="0"/>
              </a:spcBef>
              <a:buClr>
                <a:schemeClr val="tx1"/>
              </a:buClr>
              <a:buSzPct val="100000"/>
              <a:buFont typeface="+mj-ea"/>
              <a:buAutoNum type="circleNumDbPlain"/>
              <a:defRPr/>
            </a:pPr>
            <a:r>
              <a:rPr lang="zh-CN" altLang="en-US" b="1" dirty="0">
                <a:latin typeface="+mn-ea"/>
              </a:rPr>
              <a:t>邻域移动定义是灵活的，目的是便于搜索</a:t>
            </a:r>
            <a:endParaRPr lang="en-US" altLang="zh-CN" b="1" dirty="0">
              <a:latin typeface="+mn-ea"/>
            </a:endParaRPr>
          </a:p>
          <a:p>
            <a:pPr marL="800100" lvl="2" indent="0" eaLnBrk="1" hangingPunct="1">
              <a:spcBef>
                <a:spcPts val="0"/>
              </a:spcBef>
              <a:buClr>
                <a:schemeClr val="tx1"/>
              </a:buClr>
              <a:buSzPct val="100000"/>
              <a:buNone/>
              <a:defRPr/>
            </a:pPr>
            <a:endParaRPr lang="en-US" altLang="zh-CN" b="1" dirty="0">
              <a:latin typeface="楷体_GB2312" pitchFamily="49" charset="-122"/>
              <a:ea typeface="楷体_GB2312" pitchFamily="49" charset="-122"/>
            </a:endParaRPr>
          </a:p>
        </p:txBody>
      </p:sp>
      <p:sp>
        <p:nvSpPr>
          <p:cNvPr id="253972" name="Rectangle 20"/>
          <p:cNvSpPr>
            <a:spLocks noGrp="1" noChangeArrowheads="1"/>
          </p:cNvSpPr>
          <p:nvPr>
            <p:ph type="title"/>
          </p:nvPr>
        </p:nvSpPr>
        <p:spPr>
          <a:xfrm>
            <a:off x="206375" y="188913"/>
            <a:ext cx="8613775" cy="647700"/>
          </a:xfrm>
        </p:spPr>
        <p:txBody>
          <a:bodyPr/>
          <a:lstStyle/>
          <a:p>
            <a:pPr algn="l" eaLnBrk="1" hangingPunct="1">
              <a:defRPr/>
            </a:pPr>
            <a:r>
              <a:rPr lang="zh-CN" altLang="en-US" sz="3600" b="1" dirty="0">
                <a:solidFill>
                  <a:schemeClr val="tx1"/>
                </a:solidFill>
                <a:latin typeface="华文新魏" pitchFamily="2" charset="-122"/>
                <a:ea typeface="华文新魏" pitchFamily="2" charset="-122"/>
              </a:rPr>
              <a:t>二</a:t>
            </a:r>
            <a:r>
              <a:rPr lang="en-US" altLang="zh-CN" sz="3600" b="1" dirty="0">
                <a:solidFill>
                  <a:schemeClr val="tx1"/>
                </a:solidFill>
                <a:latin typeface="华文新魏" pitchFamily="2" charset="-122"/>
                <a:ea typeface="华文新魏" pitchFamily="2" charset="-122"/>
              </a:rPr>
              <a:t>.</a:t>
            </a:r>
            <a:r>
              <a:rPr lang="zh-CN" altLang="en-US" sz="3600" b="1" dirty="0">
                <a:solidFill>
                  <a:schemeClr val="tx1"/>
                </a:solidFill>
                <a:latin typeface="华文新魏" pitchFamily="2" charset="-122"/>
                <a:ea typeface="华文新魏" pitchFamily="2" charset="-122"/>
              </a:rPr>
              <a:t>基本算法</a:t>
            </a:r>
          </a:p>
        </p:txBody>
      </p:sp>
      <p:sp>
        <p:nvSpPr>
          <p:cNvPr id="2" name="文本框 1">
            <a:extLst>
              <a:ext uri="{FF2B5EF4-FFF2-40B4-BE49-F238E27FC236}">
                <a16:creationId xmlns:a16="http://schemas.microsoft.com/office/drawing/2014/main" id="{AC6A4B26-2977-4E93-AB63-98AE584E0AA7}"/>
              </a:ext>
            </a:extLst>
          </p:cNvPr>
          <p:cNvSpPr txBox="1"/>
          <p:nvPr/>
        </p:nvSpPr>
        <p:spPr>
          <a:xfrm>
            <a:off x="755576" y="3573016"/>
            <a:ext cx="7488832" cy="1200329"/>
          </a:xfrm>
          <a:prstGeom prst="rect">
            <a:avLst/>
          </a:prstGeom>
          <a:noFill/>
        </p:spPr>
        <p:txBody>
          <a:bodyPr wrap="square" rtlCol="0">
            <a:spAutoFit/>
          </a:bodyPr>
          <a:lstStyle/>
          <a:p>
            <a:r>
              <a:rPr lang="zh-CN" altLang="en-US" sz="2400" dirty="0"/>
              <a:t>邻域搜索：当前解附近区域搜索</a:t>
            </a:r>
            <a:endParaRPr lang="en-US" altLang="zh-CN" sz="2400" dirty="0"/>
          </a:p>
          <a:p>
            <a:endParaRPr lang="en-US" altLang="zh-CN" sz="2400" dirty="0"/>
          </a:p>
          <a:p>
            <a:r>
              <a:rPr lang="zh-CN" altLang="en-US" sz="2400" dirty="0"/>
              <a:t>广域搜索：远离当前解区域搜索</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AC0EB225-1160-44B5-AF0C-86CBEBCFE86B}" type="slidenum">
              <a:rPr lang="en-US" altLang="zh-CN"/>
              <a:pPr>
                <a:defRPr/>
              </a:pPr>
              <a:t>2</a:t>
            </a:fld>
            <a:endParaRPr lang="en-US" altLang="zh-CN"/>
          </a:p>
        </p:txBody>
      </p:sp>
      <p:sp>
        <p:nvSpPr>
          <p:cNvPr id="253955" name="Rectangle 3"/>
          <p:cNvSpPr>
            <a:spLocks noGrp="1" noChangeArrowheads="1"/>
          </p:cNvSpPr>
          <p:nvPr>
            <p:ph type="body" idx="1"/>
          </p:nvPr>
        </p:nvSpPr>
        <p:spPr>
          <a:xfrm>
            <a:off x="250825" y="1341438"/>
            <a:ext cx="8642350" cy="5111750"/>
          </a:xfrm>
        </p:spPr>
        <p:txBody>
          <a:bodyPr/>
          <a:lstStyle/>
          <a:p>
            <a:pPr marL="609600" indent="-609600" eaLnBrk="1" hangingPunct="1">
              <a:spcBef>
                <a:spcPts val="600"/>
              </a:spcBef>
              <a:spcAft>
                <a:spcPts val="600"/>
              </a:spcAft>
              <a:buClr>
                <a:schemeClr val="tx1"/>
              </a:buClr>
              <a:buSzPct val="100000"/>
              <a:buNone/>
              <a:defRPr/>
            </a:pPr>
            <a:r>
              <a:rPr lang="en-US" altLang="zh-CN" b="1" dirty="0">
                <a:latin typeface="+mn-ea"/>
                <a:cs typeface="Times New Roman" pitchFamily="18" charset="0"/>
              </a:rPr>
              <a:t>1.</a:t>
            </a:r>
            <a:r>
              <a:rPr lang="zh-CN" altLang="en-US" b="1" dirty="0">
                <a:latin typeface="+mn-ea"/>
                <a:cs typeface="Times New Roman" pitchFamily="18" charset="0"/>
              </a:rPr>
              <a:t>组合优化问题</a:t>
            </a:r>
            <a:endParaRPr lang="en-US" altLang="zh-CN" b="1" dirty="0">
              <a:latin typeface="+mn-ea"/>
              <a:cs typeface="Times New Roman" pitchFamily="18" charset="0"/>
            </a:endParaRPr>
          </a:p>
          <a:p>
            <a:pPr marL="1009650" lvl="1" indent="-609600" eaLnBrk="1" hangingPunct="1">
              <a:spcBef>
                <a:spcPts val="600"/>
              </a:spcBef>
              <a:spcAft>
                <a:spcPts val="600"/>
              </a:spcAft>
              <a:buClr>
                <a:schemeClr val="tx1"/>
              </a:buClr>
              <a:buSzPct val="100000"/>
              <a:buFont typeface="Wingdings" pitchFamily="2" charset="2"/>
              <a:buChar char="Ø"/>
              <a:defRPr/>
            </a:pPr>
            <a:r>
              <a:rPr lang="zh-CN" altLang="en-US" b="1" dirty="0">
                <a:solidFill>
                  <a:srgbClr val="FFFFFF"/>
                </a:solidFill>
                <a:latin typeface="宋体" pitchFamily="2" charset="-122"/>
              </a:rPr>
              <a:t>定义</a:t>
            </a:r>
            <a:endParaRPr lang="en-US" altLang="zh-CN" b="1" dirty="0">
              <a:solidFill>
                <a:srgbClr val="FFFFFF"/>
              </a:solidFill>
              <a:latin typeface="宋体" pitchFamily="2" charset="-122"/>
            </a:endParaRPr>
          </a:p>
          <a:p>
            <a:pPr marL="1409700" lvl="2" indent="-609600" eaLnBrk="1" hangingPunct="1">
              <a:spcBef>
                <a:spcPts val="600"/>
              </a:spcBef>
              <a:spcAft>
                <a:spcPts val="600"/>
              </a:spcAft>
              <a:buClr>
                <a:schemeClr val="tx1"/>
              </a:buClr>
              <a:buSzPct val="100000"/>
              <a:buFont typeface="Wingdings" panose="05000000000000000000" pitchFamily="2" charset="2"/>
              <a:buChar char="ü"/>
              <a:defRPr/>
            </a:pPr>
            <a:r>
              <a:rPr lang="zh-CN" altLang="en-US" b="1" dirty="0">
                <a:effectLst>
                  <a:outerShdw blurRad="38100" dist="38100" dir="2700000" algn="tl">
                    <a:srgbClr val="000000">
                      <a:alpha val="43137"/>
                    </a:srgbClr>
                  </a:outerShdw>
                </a:effectLst>
                <a:latin typeface="宋体" pitchFamily="2" charset="-122"/>
              </a:rPr>
              <a:t>“最优化问题似乎自然地分成两类：一类是连续变量的问题，另一类是</a:t>
            </a:r>
            <a:r>
              <a:rPr lang="zh-CN" altLang="en-US" b="1" dirty="0">
                <a:solidFill>
                  <a:srgbClr val="FF0000"/>
                </a:solidFill>
                <a:effectLst>
                  <a:outerShdw blurRad="38100" dist="38100" dir="2700000" algn="tl">
                    <a:srgbClr val="000000">
                      <a:alpha val="43137"/>
                    </a:srgbClr>
                  </a:outerShdw>
                </a:effectLst>
                <a:latin typeface="宋体" pitchFamily="2" charset="-122"/>
              </a:rPr>
              <a:t>离散变量</a:t>
            </a:r>
            <a:r>
              <a:rPr lang="zh-CN" altLang="en-US" b="1" dirty="0">
                <a:effectLst>
                  <a:outerShdw blurRad="38100" dist="38100" dir="2700000" algn="tl">
                    <a:srgbClr val="000000">
                      <a:alpha val="43137"/>
                    </a:srgbClr>
                  </a:outerShdw>
                </a:effectLst>
                <a:latin typeface="宋体" pitchFamily="2" charset="-122"/>
              </a:rPr>
              <a:t>的问题。具有离散变量的问题，我们称它为</a:t>
            </a:r>
            <a:r>
              <a:rPr lang="zh-CN" altLang="en-US" b="1" dirty="0">
                <a:solidFill>
                  <a:srgbClr val="FF0000"/>
                </a:solidFill>
                <a:effectLst>
                  <a:outerShdw blurRad="38100" dist="38100" dir="2700000" algn="tl">
                    <a:srgbClr val="000000">
                      <a:alpha val="43137"/>
                    </a:srgbClr>
                  </a:outerShdw>
                </a:effectLst>
                <a:latin typeface="宋体" pitchFamily="2" charset="-122"/>
              </a:rPr>
              <a:t>组合</a:t>
            </a:r>
            <a:r>
              <a:rPr lang="zh-CN" altLang="en-US" b="1" dirty="0">
                <a:effectLst>
                  <a:outerShdw blurRad="38100" dist="38100" dir="2700000" algn="tl">
                    <a:srgbClr val="000000">
                      <a:alpha val="43137"/>
                    </a:srgbClr>
                  </a:outerShdw>
                </a:effectLst>
                <a:latin typeface="宋体" pitchFamily="2" charset="-122"/>
              </a:rPr>
              <a:t>的。”</a:t>
            </a:r>
            <a:r>
              <a:rPr lang="en-US" altLang="zh-CN" b="1" dirty="0">
                <a:effectLst>
                  <a:outerShdw blurRad="38100" dist="38100" dir="2700000" algn="tl">
                    <a:srgbClr val="000000">
                      <a:alpha val="43137"/>
                    </a:srgbClr>
                  </a:outerShdw>
                </a:effectLst>
                <a:latin typeface="宋体" pitchFamily="2" charset="-122"/>
              </a:rPr>
              <a:t>——</a:t>
            </a:r>
            <a:r>
              <a:rPr lang="zh-CN" altLang="en-US" b="1" dirty="0">
                <a:effectLst>
                  <a:outerShdw blurRad="38100" dist="38100" dir="2700000" algn="tl">
                    <a:srgbClr val="000000">
                      <a:alpha val="43137"/>
                    </a:srgbClr>
                  </a:outerShdw>
                </a:effectLst>
                <a:latin typeface="宋体" pitchFamily="2" charset="-122"/>
              </a:rPr>
              <a:t>来自百度百科</a:t>
            </a:r>
            <a:endParaRPr lang="en-US" altLang="zh-CN" b="1" dirty="0">
              <a:effectLst>
                <a:outerShdw blurRad="38100" dist="38100" dir="2700000" algn="tl">
                  <a:srgbClr val="000000">
                    <a:alpha val="43137"/>
                  </a:srgbClr>
                </a:outerShdw>
              </a:effectLst>
              <a:latin typeface="宋体" pitchFamily="2" charset="-122"/>
            </a:endParaRPr>
          </a:p>
          <a:p>
            <a:pPr marL="1409700" lvl="2" indent="-609600" eaLnBrk="1" hangingPunct="1">
              <a:spcBef>
                <a:spcPts val="600"/>
              </a:spcBef>
              <a:spcAft>
                <a:spcPts val="600"/>
              </a:spcAft>
              <a:buClr>
                <a:schemeClr val="tx1"/>
              </a:buClr>
              <a:buSzPct val="100000"/>
              <a:buFont typeface="Wingdings" panose="05000000000000000000" pitchFamily="2" charset="2"/>
              <a:buChar char="ü"/>
              <a:defRPr/>
            </a:pPr>
            <a:r>
              <a:rPr lang="en-US" altLang="zh-C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 combinatorial optimization problem can be modeled as that of minimizing a cost function or maximizing a profit function over a finite set of discrete variables.”</a:t>
            </a:r>
          </a:p>
          <a:p>
            <a:pPr marL="0" lvl="1" indent="0" eaLnBrk="1" hangingPunct="1">
              <a:spcBef>
                <a:spcPts val="0"/>
              </a:spcBef>
              <a:buClr>
                <a:schemeClr val="tx1"/>
              </a:buClr>
              <a:buSzPct val="100000"/>
              <a:buNone/>
              <a:defRPr/>
            </a:pPr>
            <a:endParaRPr lang="en-US" altLang="zh-CN" sz="2400" b="1" dirty="0">
              <a:effectLst>
                <a:outerShdw blurRad="38100" dist="38100" dir="2700000" algn="tl">
                  <a:srgbClr val="000000">
                    <a:alpha val="43137"/>
                  </a:srgbClr>
                </a:outerShdw>
              </a:effectLst>
              <a:latin typeface="宋体" pitchFamily="2" charset="-122"/>
            </a:endParaRPr>
          </a:p>
          <a:p>
            <a:pPr marL="0" lvl="1" indent="0" eaLnBrk="1" hangingPunct="1">
              <a:spcBef>
                <a:spcPts val="0"/>
              </a:spcBef>
              <a:buClr>
                <a:schemeClr val="tx1"/>
              </a:buClr>
              <a:buSzPct val="100000"/>
              <a:buNone/>
              <a:defRPr/>
            </a:pPr>
            <a:endParaRPr lang="en-US" altLang="zh-CN" sz="2400" b="1" dirty="0">
              <a:effectLst>
                <a:outerShdw blurRad="38100" dist="38100" dir="2700000" algn="tl">
                  <a:srgbClr val="000000">
                    <a:alpha val="43137"/>
                  </a:srgbClr>
                </a:outerShdw>
              </a:effectLst>
              <a:latin typeface="宋体" pitchFamily="2" charset="-122"/>
            </a:endParaRPr>
          </a:p>
          <a:p>
            <a:pPr marL="0" lvl="1" indent="0" eaLnBrk="1" hangingPunct="1">
              <a:spcBef>
                <a:spcPts val="0"/>
              </a:spcBef>
              <a:buClr>
                <a:schemeClr val="tx1"/>
              </a:buClr>
              <a:buSzPct val="100000"/>
              <a:buNone/>
              <a:defRPr/>
            </a:pPr>
            <a:endParaRPr lang="en-US" altLang="zh-CN" sz="2400" b="1" dirty="0">
              <a:solidFill>
                <a:srgbClr val="FFFFFF"/>
              </a:solidFill>
              <a:effectLst/>
              <a:latin typeface="+mn-ea"/>
            </a:endParaRPr>
          </a:p>
          <a:p>
            <a:pPr marL="0" lvl="1" indent="0" eaLnBrk="1" hangingPunct="1">
              <a:buClr>
                <a:schemeClr val="tx1"/>
              </a:buClr>
              <a:buSzPct val="100000"/>
              <a:buNone/>
              <a:defRPr/>
            </a:pPr>
            <a:endParaRPr lang="en-US" altLang="zh-CN" sz="2400" b="1" dirty="0">
              <a:solidFill>
                <a:srgbClr val="FFFFFF"/>
              </a:solidFill>
              <a:effectLst>
                <a:outerShdw blurRad="38100" dist="38100" dir="2700000" algn="tl">
                  <a:srgbClr val="000000">
                    <a:alpha val="43137"/>
                  </a:srgbClr>
                </a:outerShdw>
              </a:effectLst>
              <a:latin typeface="+mn-ea"/>
            </a:endParaRPr>
          </a:p>
        </p:txBody>
      </p:sp>
      <p:sp>
        <p:nvSpPr>
          <p:cNvPr id="253972" name="Rectangle 20"/>
          <p:cNvSpPr>
            <a:spLocks noGrp="1" noChangeArrowheads="1"/>
          </p:cNvSpPr>
          <p:nvPr>
            <p:ph type="title"/>
          </p:nvPr>
        </p:nvSpPr>
        <p:spPr>
          <a:xfrm>
            <a:off x="206375" y="188913"/>
            <a:ext cx="8613775" cy="647700"/>
          </a:xfrm>
        </p:spPr>
        <p:txBody>
          <a:bodyPr/>
          <a:lstStyle/>
          <a:p>
            <a:pPr algn="l" eaLnBrk="1" hangingPunct="1">
              <a:defRPr/>
            </a:pPr>
            <a:r>
              <a:rPr lang="zh-CN" altLang="en-US" sz="3600" b="1" dirty="0">
                <a:solidFill>
                  <a:schemeClr val="tx1"/>
                </a:solidFill>
                <a:latin typeface="华文新魏" pitchFamily="2" charset="-122"/>
                <a:ea typeface="华文新魏" pitchFamily="2" charset="-122"/>
              </a:rPr>
              <a:t>一</a:t>
            </a:r>
            <a:r>
              <a:rPr lang="en-US" altLang="zh-CN" sz="3600" b="1" dirty="0">
                <a:solidFill>
                  <a:schemeClr val="tx1"/>
                </a:solidFill>
                <a:latin typeface="华文新魏" pitchFamily="2" charset="-122"/>
                <a:ea typeface="华文新魏" pitchFamily="2" charset="-122"/>
              </a:rPr>
              <a:t>.</a:t>
            </a:r>
            <a:r>
              <a:rPr lang="zh-CN" altLang="en-US" sz="3600" b="1" dirty="0">
                <a:solidFill>
                  <a:schemeClr val="tx1"/>
                </a:solidFill>
                <a:latin typeface="华文新魏" pitchFamily="2" charset="-122"/>
                <a:ea typeface="华文新魏" pitchFamily="2" charset="-122"/>
              </a:rPr>
              <a:t>前言</a:t>
            </a:r>
          </a:p>
        </p:txBody>
      </p:sp>
    </p:spTree>
    <p:extLst>
      <p:ext uri="{BB962C8B-B14F-4D97-AF65-F5344CB8AC3E}">
        <p14:creationId xmlns:p14="http://schemas.microsoft.com/office/powerpoint/2010/main" val="33868160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A436CB13-63F9-4BF7-8ACD-B9910466E08D}" type="slidenum">
              <a:rPr lang="en-US" altLang="zh-CN"/>
              <a:pPr>
                <a:defRPr/>
              </a:pPr>
              <a:t>20</a:t>
            </a:fld>
            <a:endParaRPr lang="en-US" altLang="zh-CN"/>
          </a:p>
        </p:txBody>
      </p:sp>
      <p:sp>
        <p:nvSpPr>
          <p:cNvPr id="253955" name="Rectangle 3"/>
          <p:cNvSpPr>
            <a:spLocks noGrp="1" noChangeArrowheads="1"/>
          </p:cNvSpPr>
          <p:nvPr>
            <p:ph type="body" idx="1"/>
          </p:nvPr>
        </p:nvSpPr>
        <p:spPr>
          <a:xfrm>
            <a:off x="250825" y="1341438"/>
            <a:ext cx="8642350" cy="5111750"/>
          </a:xfrm>
        </p:spPr>
        <p:txBody>
          <a:bodyPr/>
          <a:lstStyle/>
          <a:p>
            <a:pPr marL="609600" indent="-609600" eaLnBrk="1" hangingPunct="1">
              <a:spcBef>
                <a:spcPts val="600"/>
              </a:spcBef>
              <a:spcAft>
                <a:spcPts val="600"/>
              </a:spcAft>
              <a:buClr>
                <a:schemeClr val="tx1"/>
              </a:buClr>
              <a:buSzPct val="100000"/>
              <a:buNone/>
              <a:defRPr/>
            </a:pPr>
            <a:r>
              <a:rPr lang="en-US" altLang="zh-CN" b="1" dirty="0">
                <a:latin typeface="宋体" pitchFamily="2" charset="-122"/>
              </a:rPr>
              <a:t>2.</a:t>
            </a:r>
            <a:r>
              <a:rPr lang="zh-CN" altLang="en-US" b="1" dirty="0">
                <a:latin typeface="宋体" pitchFamily="2" charset="-122"/>
              </a:rPr>
              <a:t>构成要素</a:t>
            </a:r>
            <a:endParaRPr lang="en-US" altLang="zh-CN" b="1" dirty="0">
              <a:latin typeface="宋体" pitchFamily="2" charset="-122"/>
            </a:endParaRPr>
          </a:p>
          <a:p>
            <a:pPr marL="1009650" lvl="1" indent="-609600" eaLnBrk="1" hangingPunct="1">
              <a:spcBef>
                <a:spcPts val="600"/>
              </a:spcBef>
              <a:spcAft>
                <a:spcPts val="600"/>
              </a:spcAft>
              <a:buClr>
                <a:schemeClr val="tx1"/>
              </a:buClr>
              <a:buSzPct val="100000"/>
              <a:buFont typeface="Wingdings" pitchFamily="2" charset="2"/>
              <a:buChar char="Ø"/>
              <a:defRPr/>
            </a:pPr>
            <a:r>
              <a:rPr lang="zh-CN" altLang="en-US" b="1" dirty="0">
                <a:latin typeface="Times New Roman" panose="02020603050405020304" pitchFamily="18" charset="0"/>
                <a:cs typeface="Times New Roman" panose="02020603050405020304" pitchFamily="18" charset="0"/>
              </a:rPr>
              <a:t>禁忌表</a:t>
            </a:r>
            <a:r>
              <a:rPr lang="en-US" altLang="zh-CN" b="1" dirty="0">
                <a:latin typeface="Times New Roman" panose="02020603050405020304" pitchFamily="18" charset="0"/>
                <a:cs typeface="Times New Roman" panose="02020603050405020304" pitchFamily="18" charset="0"/>
              </a:rPr>
              <a:t>(T</a:t>
            </a:r>
            <a:r>
              <a:rPr lang="zh-CN" altLang="en-US" b="1" dirty="0">
                <a:latin typeface="Times New Roman" panose="02020603050405020304" pitchFamily="18" charset="0"/>
                <a:cs typeface="Times New Roman" panose="02020603050405020304" pitchFamily="18" charset="0"/>
              </a:rPr>
              <a:t>表</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：防止搜索出现循环</a:t>
            </a:r>
          </a:p>
          <a:p>
            <a:pPr marL="1409700" lvl="2" indent="-609600" eaLnBrk="1" hangingPunct="1">
              <a:spcBef>
                <a:spcPts val="0"/>
              </a:spcBef>
              <a:spcAft>
                <a:spcPts val="0"/>
              </a:spcAft>
              <a:buClr>
                <a:schemeClr val="tx1"/>
              </a:buClr>
              <a:buSzPct val="100000"/>
              <a:buFont typeface="+mj-ea"/>
              <a:buAutoNum type="circleNumDbPlain"/>
              <a:defRPr/>
            </a:pPr>
            <a:r>
              <a:rPr lang="zh-CN" altLang="en-US" b="1" dirty="0">
                <a:latin typeface="Times New Roman" panose="02020603050405020304" pitchFamily="18" charset="0"/>
                <a:cs typeface="Times New Roman" panose="02020603050405020304" pitchFamily="18" charset="0"/>
              </a:rPr>
              <a:t>将移动作为禁忌对象</a:t>
            </a:r>
            <a:endParaRPr lang="en-US" altLang="zh-CN" b="1" dirty="0">
              <a:latin typeface="Times New Roman" panose="02020603050405020304" pitchFamily="18" charset="0"/>
              <a:cs typeface="Times New Roman" panose="02020603050405020304" pitchFamily="18" charset="0"/>
            </a:endParaRPr>
          </a:p>
          <a:p>
            <a:pPr marL="1409700" lvl="2" indent="-609600" eaLnBrk="1" hangingPunct="1">
              <a:spcBef>
                <a:spcPts val="0"/>
              </a:spcBef>
              <a:spcAft>
                <a:spcPts val="0"/>
              </a:spcAft>
              <a:buClr>
                <a:schemeClr val="tx1"/>
              </a:buClr>
              <a:buSzPct val="100000"/>
              <a:buFont typeface="+mj-ea"/>
              <a:buAutoNum type="circleNumDbPlain"/>
              <a:defRPr/>
            </a:pPr>
            <a:r>
              <a:rPr lang="zh-CN" altLang="en-US" b="1" dirty="0">
                <a:latin typeface="Times New Roman" panose="02020603050405020304" pitchFamily="18" charset="0"/>
                <a:cs typeface="Times New Roman" panose="02020603050405020304" pitchFamily="18" charset="0"/>
              </a:rPr>
              <a:t>表的长度称为</a:t>
            </a:r>
            <a:r>
              <a:rPr lang="en-US" altLang="zh-CN"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Tabu</a:t>
            </a:r>
            <a:r>
              <a:rPr lang="en-US" altLang="zh-C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-Size</a:t>
            </a:r>
            <a:r>
              <a:rPr lang="zh-CN" altLang="en-US" b="1" dirty="0">
                <a:latin typeface="Times New Roman" panose="02020603050405020304" pitchFamily="18" charset="0"/>
                <a:cs typeface="Times New Roman" panose="02020603050405020304" pitchFamily="18" charset="0"/>
              </a:rPr>
              <a:t>，可以用来控制局域搜索和广域搜索</a:t>
            </a:r>
            <a:endParaRPr lang="en-US" altLang="zh-CN" b="1" dirty="0">
              <a:latin typeface="Times New Roman" panose="02020603050405020304" pitchFamily="18" charset="0"/>
              <a:cs typeface="Times New Roman" panose="02020603050405020304" pitchFamily="18" charset="0"/>
            </a:endParaRPr>
          </a:p>
          <a:p>
            <a:pPr marL="1409700" lvl="2" indent="-609600" eaLnBrk="1" hangingPunct="1">
              <a:spcBef>
                <a:spcPts val="0"/>
              </a:spcBef>
              <a:spcAft>
                <a:spcPts val="0"/>
              </a:spcAft>
              <a:buClr>
                <a:schemeClr val="tx1"/>
              </a:buClr>
              <a:buSzPct val="100000"/>
              <a:buFont typeface="+mj-ea"/>
              <a:buAutoNum type="circleNumDbPlain"/>
              <a:defRPr/>
            </a:pPr>
            <a:r>
              <a:rPr lang="zh-CN" altLang="en-US" b="1" dirty="0">
                <a:latin typeface="Times New Roman" panose="02020603050405020304" pitchFamily="18" charset="0"/>
                <a:cs typeface="Times New Roman" panose="02020603050405020304" pitchFamily="18" charset="0"/>
              </a:rPr>
              <a:t>表是动态更新的：把最新的解记入，最老的解从表中释放（解禁</a:t>
            </a:r>
            <a:r>
              <a:rPr lang="zh-CN" altLang="en-US" b="1" dirty="0">
                <a:latin typeface="+mn-ea"/>
                <a:cs typeface="Times New Roman" pitchFamily="18" charset="0"/>
              </a:rPr>
              <a:t>）</a:t>
            </a:r>
            <a:endParaRPr lang="en-US" altLang="zh-CN" b="1" dirty="0">
              <a:latin typeface="+mn-ea"/>
              <a:cs typeface="Times New Roman" pitchFamily="18" charset="0"/>
            </a:endParaRPr>
          </a:p>
        </p:txBody>
      </p:sp>
      <p:sp>
        <p:nvSpPr>
          <p:cNvPr id="253972" name="Rectangle 20"/>
          <p:cNvSpPr>
            <a:spLocks noGrp="1" noChangeArrowheads="1"/>
          </p:cNvSpPr>
          <p:nvPr>
            <p:ph type="title"/>
          </p:nvPr>
        </p:nvSpPr>
        <p:spPr>
          <a:xfrm>
            <a:off x="206375" y="188913"/>
            <a:ext cx="8613775" cy="647700"/>
          </a:xfrm>
        </p:spPr>
        <p:txBody>
          <a:bodyPr/>
          <a:lstStyle/>
          <a:p>
            <a:pPr algn="l" eaLnBrk="1" hangingPunct="1">
              <a:defRPr/>
            </a:pPr>
            <a:r>
              <a:rPr lang="zh-CN" altLang="en-US" sz="3600" b="1" dirty="0">
                <a:solidFill>
                  <a:schemeClr val="tx1"/>
                </a:solidFill>
                <a:latin typeface="华文新魏" pitchFamily="2" charset="-122"/>
                <a:ea typeface="华文新魏" pitchFamily="2" charset="-122"/>
              </a:rPr>
              <a:t>二</a:t>
            </a:r>
            <a:r>
              <a:rPr lang="en-US" altLang="zh-CN" sz="3600" b="1" dirty="0">
                <a:solidFill>
                  <a:schemeClr val="tx1"/>
                </a:solidFill>
                <a:latin typeface="华文新魏" pitchFamily="2" charset="-122"/>
                <a:ea typeface="华文新魏" pitchFamily="2" charset="-122"/>
              </a:rPr>
              <a:t>.</a:t>
            </a:r>
            <a:r>
              <a:rPr lang="zh-CN" altLang="en-US" sz="3600" b="1" dirty="0">
                <a:solidFill>
                  <a:schemeClr val="tx1"/>
                </a:solidFill>
                <a:latin typeface="华文新魏" pitchFamily="2" charset="-122"/>
                <a:ea typeface="华文新魏" pitchFamily="2" charset="-122"/>
              </a:rPr>
              <a:t>基本算法</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A436CB13-63F9-4BF7-8ACD-B9910466E08D}" type="slidenum">
              <a:rPr lang="en-US" altLang="zh-CN"/>
              <a:pPr>
                <a:defRPr/>
              </a:pPr>
              <a:t>21</a:t>
            </a:fld>
            <a:endParaRPr lang="en-US" altLang="zh-CN"/>
          </a:p>
        </p:txBody>
      </p:sp>
      <p:sp>
        <p:nvSpPr>
          <p:cNvPr id="253955" name="Rectangle 3"/>
          <p:cNvSpPr>
            <a:spLocks noGrp="1" noChangeArrowheads="1"/>
          </p:cNvSpPr>
          <p:nvPr>
            <p:ph type="body" idx="1"/>
          </p:nvPr>
        </p:nvSpPr>
        <p:spPr>
          <a:xfrm>
            <a:off x="250825" y="1341438"/>
            <a:ext cx="8642350" cy="5111750"/>
          </a:xfrm>
        </p:spPr>
        <p:txBody>
          <a:bodyPr/>
          <a:lstStyle/>
          <a:p>
            <a:pPr marL="609600" indent="-609600" eaLnBrk="1" hangingPunct="1">
              <a:spcBef>
                <a:spcPts val="600"/>
              </a:spcBef>
              <a:spcAft>
                <a:spcPts val="600"/>
              </a:spcAft>
              <a:buClr>
                <a:schemeClr val="tx1"/>
              </a:buClr>
              <a:buSzPct val="100000"/>
              <a:buNone/>
              <a:defRPr/>
            </a:pPr>
            <a:r>
              <a:rPr lang="en-US" altLang="zh-CN" b="1" dirty="0">
                <a:latin typeface="+mn-ea"/>
              </a:rPr>
              <a:t>2.</a:t>
            </a:r>
            <a:r>
              <a:rPr lang="zh-CN" altLang="en-US" b="1" dirty="0">
                <a:latin typeface="+mn-ea"/>
              </a:rPr>
              <a:t>构成要素</a:t>
            </a:r>
            <a:endParaRPr lang="en-US" altLang="zh-CN" b="1" dirty="0">
              <a:latin typeface="+mn-ea"/>
            </a:endParaRPr>
          </a:p>
          <a:p>
            <a:pPr marL="1009650" lvl="1" indent="-609600" eaLnBrk="1" hangingPunct="1">
              <a:spcBef>
                <a:spcPts val="600"/>
              </a:spcBef>
              <a:spcAft>
                <a:spcPts val="600"/>
              </a:spcAft>
              <a:buClr>
                <a:schemeClr val="tx1"/>
              </a:buClr>
              <a:buSzPct val="100000"/>
              <a:buFont typeface="Wingdings" pitchFamily="2" charset="2"/>
              <a:buChar char="Ø"/>
              <a:defRPr/>
            </a:pPr>
            <a:r>
              <a:rPr lang="zh-CN" altLang="en-US" b="1" dirty="0">
                <a:latin typeface="+mn-ea"/>
              </a:rPr>
              <a:t>选择策略</a:t>
            </a:r>
            <a:endParaRPr lang="en-US" altLang="zh-CN" b="1" dirty="0">
              <a:latin typeface="+mn-ea"/>
            </a:endParaRPr>
          </a:p>
          <a:p>
            <a:pPr marL="1409700" lvl="2" indent="-609600" eaLnBrk="1" hangingPunct="1">
              <a:spcBef>
                <a:spcPts val="0"/>
              </a:spcBef>
              <a:spcAft>
                <a:spcPts val="0"/>
              </a:spcAft>
              <a:buClr>
                <a:srgbClr val="FFFFFF"/>
              </a:buClr>
              <a:buSzPct val="100000"/>
              <a:buFont typeface="+mj-ea"/>
              <a:buAutoNum type="circleNumDbPlain"/>
              <a:defRPr/>
            </a:pPr>
            <a:r>
              <a:rPr lang="zh-CN" altLang="en-US" b="1" dirty="0">
                <a:solidFill>
                  <a:srgbClr val="FFFFFF"/>
                </a:solidFill>
                <a:latin typeface="Times New Roman" panose="02020603050405020304" pitchFamily="18" charset="0"/>
                <a:cs typeface="Times New Roman" panose="02020603050405020304" pitchFamily="18" charset="0"/>
              </a:rPr>
              <a:t>当前解</a:t>
            </a:r>
            <a:r>
              <a:rPr lang="en-US" altLang="zh-CN" b="1" dirty="0">
                <a:solidFill>
                  <a:srgbClr val="FFFFFF"/>
                </a:solidFill>
                <a:latin typeface="Times New Roman" panose="02020603050405020304" pitchFamily="18" charset="0"/>
                <a:cs typeface="Times New Roman" panose="02020603050405020304" pitchFamily="18" charset="0"/>
              </a:rPr>
              <a:t>S</a:t>
            </a:r>
            <a:r>
              <a:rPr lang="zh-CN" altLang="en-US" b="1" dirty="0">
                <a:solidFill>
                  <a:srgbClr val="FFFFFF"/>
                </a:solidFill>
                <a:latin typeface="Times New Roman" panose="02020603050405020304" pitchFamily="18" charset="0"/>
                <a:cs typeface="Times New Roman" panose="02020603050405020304" pitchFamily="18" charset="0"/>
              </a:rPr>
              <a:t>每一步总是移动到邻域</a:t>
            </a:r>
            <a:r>
              <a:rPr lang="en-US" altLang="zh-CN" b="1" dirty="0">
                <a:solidFill>
                  <a:srgbClr val="FFFFFF"/>
                </a:solidFill>
                <a:latin typeface="Times New Roman" panose="02020603050405020304" pitchFamily="18" charset="0"/>
                <a:cs typeface="Times New Roman" panose="02020603050405020304" pitchFamily="18" charset="0"/>
              </a:rPr>
              <a:t>N(S)</a:t>
            </a:r>
            <a:r>
              <a:rPr lang="zh-CN" altLang="en-US" b="1" dirty="0">
                <a:solidFill>
                  <a:srgbClr val="FFFFFF"/>
                </a:solidFill>
                <a:latin typeface="Times New Roman" panose="02020603050405020304" pitchFamily="18" charset="0"/>
                <a:cs typeface="Times New Roman" panose="02020603050405020304" pitchFamily="18" charset="0"/>
              </a:rPr>
              <a:t>中未被禁忌的最优解</a:t>
            </a:r>
            <a:endParaRPr lang="en-US" altLang="zh-CN" b="1" dirty="0">
              <a:solidFill>
                <a:srgbClr val="FFFFFF"/>
              </a:solidFill>
              <a:latin typeface="Times New Roman" panose="02020603050405020304" pitchFamily="18" charset="0"/>
              <a:cs typeface="Times New Roman" panose="02020603050405020304" pitchFamily="18" charset="0"/>
            </a:endParaRPr>
          </a:p>
          <a:p>
            <a:pPr marL="1409700" lvl="2" indent="-609600" eaLnBrk="1" hangingPunct="1">
              <a:spcBef>
                <a:spcPts val="0"/>
              </a:spcBef>
              <a:spcAft>
                <a:spcPts val="0"/>
              </a:spcAft>
              <a:buClr>
                <a:srgbClr val="FFFFFF"/>
              </a:buClr>
              <a:buSzPct val="100000"/>
              <a:buFont typeface="+mj-ea"/>
              <a:buAutoNum type="circleNumDbPlain"/>
              <a:defRPr/>
            </a:pPr>
            <a:r>
              <a:rPr lang="zh-CN" altLang="en-US" b="1" dirty="0">
                <a:latin typeface="Times New Roman" panose="02020603050405020304" pitchFamily="18" charset="0"/>
                <a:cs typeface="Times New Roman" panose="02020603050405020304" pitchFamily="18" charset="0"/>
              </a:rPr>
              <a:t>为了保证算法具有跳出局优的能力</a:t>
            </a:r>
            <a:endParaRPr lang="en-US" altLang="zh-CN" sz="2400" b="1" dirty="0">
              <a:latin typeface="Times New Roman" panose="02020603050405020304" pitchFamily="18" charset="0"/>
              <a:cs typeface="Times New Roman" panose="02020603050405020304" pitchFamily="18" charset="0"/>
            </a:endParaRPr>
          </a:p>
          <a:p>
            <a:pPr marL="1009650" lvl="1" indent="-609600" eaLnBrk="1" hangingPunct="1">
              <a:spcBef>
                <a:spcPts val="0"/>
              </a:spcBef>
              <a:buClr>
                <a:schemeClr val="tx1"/>
              </a:buClr>
              <a:buSzPct val="100000"/>
              <a:buNone/>
              <a:defRPr/>
            </a:pPr>
            <a:endParaRPr lang="en-US" altLang="zh-CN" sz="2400" b="1" dirty="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endParaRPr>
          </a:p>
        </p:txBody>
      </p:sp>
      <p:sp>
        <p:nvSpPr>
          <p:cNvPr id="253972" name="Rectangle 20"/>
          <p:cNvSpPr>
            <a:spLocks noGrp="1" noChangeArrowheads="1"/>
          </p:cNvSpPr>
          <p:nvPr>
            <p:ph type="title"/>
          </p:nvPr>
        </p:nvSpPr>
        <p:spPr>
          <a:xfrm>
            <a:off x="206375" y="188913"/>
            <a:ext cx="8613775" cy="647700"/>
          </a:xfrm>
        </p:spPr>
        <p:txBody>
          <a:bodyPr/>
          <a:lstStyle/>
          <a:p>
            <a:pPr algn="l" eaLnBrk="1" hangingPunct="1">
              <a:defRPr/>
            </a:pPr>
            <a:r>
              <a:rPr lang="zh-CN" altLang="en-US" sz="3600" b="1" dirty="0">
                <a:solidFill>
                  <a:schemeClr val="tx1"/>
                </a:solidFill>
                <a:latin typeface="华文新魏" pitchFamily="2" charset="-122"/>
                <a:ea typeface="华文新魏" pitchFamily="2" charset="-122"/>
              </a:rPr>
              <a:t>二</a:t>
            </a:r>
            <a:r>
              <a:rPr lang="en-US" altLang="zh-CN" sz="3600" b="1" dirty="0">
                <a:solidFill>
                  <a:schemeClr val="tx1"/>
                </a:solidFill>
                <a:latin typeface="华文新魏" pitchFamily="2" charset="-122"/>
                <a:ea typeface="华文新魏" pitchFamily="2" charset="-122"/>
              </a:rPr>
              <a:t>.</a:t>
            </a:r>
            <a:r>
              <a:rPr lang="zh-CN" altLang="en-US" sz="3600" b="1" dirty="0">
                <a:solidFill>
                  <a:schemeClr val="tx1"/>
                </a:solidFill>
                <a:latin typeface="华文新魏" pitchFamily="2" charset="-122"/>
                <a:ea typeface="华文新魏" pitchFamily="2" charset="-122"/>
              </a:rPr>
              <a:t>基本算法</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A436CB13-63F9-4BF7-8ACD-B9910466E08D}" type="slidenum">
              <a:rPr lang="en-US" altLang="zh-CN"/>
              <a:pPr>
                <a:defRPr/>
              </a:pPr>
              <a:t>22</a:t>
            </a:fld>
            <a:endParaRPr lang="en-US" altLang="zh-CN"/>
          </a:p>
        </p:txBody>
      </p:sp>
      <p:sp>
        <p:nvSpPr>
          <p:cNvPr id="253955" name="Rectangle 3"/>
          <p:cNvSpPr>
            <a:spLocks noGrp="1" noChangeArrowheads="1"/>
          </p:cNvSpPr>
          <p:nvPr>
            <p:ph type="body" idx="1"/>
          </p:nvPr>
        </p:nvSpPr>
        <p:spPr>
          <a:xfrm>
            <a:off x="250825" y="1341438"/>
            <a:ext cx="8642350" cy="5111750"/>
          </a:xfrm>
        </p:spPr>
        <p:txBody>
          <a:bodyPr/>
          <a:lstStyle/>
          <a:p>
            <a:pPr marL="609600" indent="-609600" eaLnBrk="1" hangingPunct="1">
              <a:spcBef>
                <a:spcPts val="600"/>
              </a:spcBef>
              <a:spcAft>
                <a:spcPts val="600"/>
              </a:spcAft>
              <a:buClr>
                <a:schemeClr val="tx1"/>
              </a:buClr>
              <a:buSzPct val="100000"/>
              <a:buNone/>
              <a:defRPr/>
            </a:pPr>
            <a:r>
              <a:rPr lang="en-US" altLang="zh-CN" b="1" dirty="0">
                <a:latin typeface="宋体" pitchFamily="2" charset="-122"/>
              </a:rPr>
              <a:t>2.</a:t>
            </a:r>
            <a:r>
              <a:rPr lang="zh-CN" altLang="en-US" b="1" dirty="0">
                <a:latin typeface="宋体" pitchFamily="2" charset="-122"/>
              </a:rPr>
              <a:t>构成要素</a:t>
            </a:r>
            <a:endParaRPr lang="en-US" altLang="zh-CN" b="1" dirty="0">
              <a:latin typeface="宋体" pitchFamily="2" charset="-122"/>
            </a:endParaRPr>
          </a:p>
          <a:p>
            <a:pPr marL="1009650" lvl="1" indent="-609600" eaLnBrk="1" hangingPunct="1">
              <a:spcBef>
                <a:spcPts val="600"/>
              </a:spcBef>
              <a:spcAft>
                <a:spcPts val="600"/>
              </a:spcAft>
              <a:buClr>
                <a:schemeClr val="tx1"/>
              </a:buClr>
              <a:buSzPct val="100000"/>
              <a:buFont typeface="Wingdings" pitchFamily="2" charset="2"/>
              <a:buChar char="Ø"/>
              <a:defRPr/>
            </a:pPr>
            <a:r>
              <a:rPr lang="zh-CN" altLang="en-US" b="1" dirty="0">
                <a:latin typeface="+mn-ea"/>
              </a:rPr>
              <a:t>渴望水平</a:t>
            </a:r>
          </a:p>
          <a:p>
            <a:pPr marL="1409700" lvl="2" indent="-609600" eaLnBrk="1" hangingPunct="1">
              <a:spcBef>
                <a:spcPts val="0"/>
              </a:spcBef>
              <a:spcAft>
                <a:spcPts val="0"/>
              </a:spcAft>
              <a:buClr>
                <a:srgbClr val="FFFFFF"/>
              </a:buClr>
              <a:buSzPct val="100000"/>
              <a:buFont typeface="+mj-ea"/>
              <a:buAutoNum type="circleNumDbPlain"/>
              <a:defRPr/>
            </a:pPr>
            <a:r>
              <a:rPr lang="zh-CN" altLang="en-US" b="1" dirty="0">
                <a:solidFill>
                  <a:srgbClr val="FFFFFF"/>
                </a:solidFill>
                <a:latin typeface="+mn-ea"/>
                <a:cs typeface="Times New Roman" pitchFamily="18" charset="0"/>
              </a:rPr>
              <a:t>若被禁忌的邻域移动会使当前解达到超出渴望水平的要求，则这种邻域移动将不受</a:t>
            </a:r>
            <a:r>
              <a:rPr lang="en-US" altLang="zh-CN" b="1" dirty="0">
                <a:solidFill>
                  <a:srgbClr val="FFFFFF"/>
                </a:solidFill>
                <a:latin typeface="+mn-ea"/>
                <a:cs typeface="Times New Roman" pitchFamily="18" charset="0"/>
              </a:rPr>
              <a:t>T</a:t>
            </a:r>
            <a:r>
              <a:rPr lang="zh-CN" altLang="en-US" b="1" dirty="0">
                <a:solidFill>
                  <a:srgbClr val="FFFFFF"/>
                </a:solidFill>
                <a:latin typeface="+mn-ea"/>
                <a:cs typeface="Times New Roman" pitchFamily="18" charset="0"/>
              </a:rPr>
              <a:t>表限制</a:t>
            </a:r>
            <a:endParaRPr lang="en-US" altLang="zh-CN" b="1" dirty="0">
              <a:solidFill>
                <a:srgbClr val="FFFFFF"/>
              </a:solidFill>
              <a:latin typeface="+mn-ea"/>
              <a:cs typeface="Times New Roman" pitchFamily="18" charset="0"/>
            </a:endParaRPr>
          </a:p>
          <a:p>
            <a:pPr marL="1409700" lvl="2" indent="-609600" eaLnBrk="1" hangingPunct="1">
              <a:spcBef>
                <a:spcPts val="0"/>
              </a:spcBef>
              <a:spcAft>
                <a:spcPts val="0"/>
              </a:spcAft>
              <a:buClr>
                <a:srgbClr val="FFFFFF"/>
              </a:buClr>
              <a:buSzPct val="100000"/>
              <a:buFont typeface="+mj-ea"/>
              <a:buAutoNum type="circleNumDbPlain"/>
              <a:defRPr/>
            </a:pPr>
            <a:r>
              <a:rPr lang="zh-CN" altLang="en-US" b="1" dirty="0">
                <a:effectLst>
                  <a:outerShdw blurRad="38100" dist="38100" dir="2700000" algn="tl">
                    <a:srgbClr val="000000">
                      <a:alpha val="43137"/>
                    </a:srgbClr>
                  </a:outerShdw>
                </a:effectLst>
                <a:latin typeface="+mn-ea"/>
              </a:rPr>
              <a:t>渴望水平</a:t>
            </a:r>
            <a:r>
              <a:rPr lang="zh-CN" altLang="en-US" b="1" dirty="0">
                <a:effectLst>
                  <a:outerShdw blurRad="38100" dist="38100" dir="2700000" algn="tl">
                    <a:srgbClr val="000000">
                      <a:alpha val="43137"/>
                    </a:srgbClr>
                  </a:outerShdw>
                </a:effectLst>
                <a:latin typeface="+mn-ea"/>
                <a:cs typeface="Times New Roman" pitchFamily="18" charset="0"/>
              </a:rPr>
              <a:t>一般选取为历史上所能达到的最优函数值，其主要目的是为了</a:t>
            </a:r>
            <a:r>
              <a:rPr lang="zh-CN" altLang="en-US" b="1" dirty="0">
                <a:effectLst>
                  <a:outerShdw blurRad="38100" dist="38100" dir="2700000" algn="tl">
                    <a:srgbClr val="000000">
                      <a:alpha val="43137"/>
                    </a:srgbClr>
                  </a:outerShdw>
                </a:effectLst>
                <a:latin typeface="+mn-ea"/>
              </a:rPr>
              <a:t>破禁</a:t>
            </a:r>
            <a:endParaRPr lang="en-US" altLang="zh-CN" sz="2400" b="1" dirty="0">
              <a:effectLst>
                <a:outerShdw blurRad="38100" dist="38100" dir="2700000" algn="tl">
                  <a:srgbClr val="000000">
                    <a:alpha val="43137"/>
                  </a:srgbClr>
                </a:outerShdw>
              </a:effectLst>
              <a:latin typeface="+mn-ea"/>
              <a:cs typeface="Times New Roman" pitchFamily="18" charset="0"/>
            </a:endParaRPr>
          </a:p>
        </p:txBody>
      </p:sp>
      <p:sp>
        <p:nvSpPr>
          <p:cNvPr id="253972" name="Rectangle 20"/>
          <p:cNvSpPr>
            <a:spLocks noGrp="1" noChangeArrowheads="1"/>
          </p:cNvSpPr>
          <p:nvPr>
            <p:ph type="title"/>
          </p:nvPr>
        </p:nvSpPr>
        <p:spPr>
          <a:xfrm>
            <a:off x="206375" y="188913"/>
            <a:ext cx="8613775" cy="647700"/>
          </a:xfrm>
        </p:spPr>
        <p:txBody>
          <a:bodyPr/>
          <a:lstStyle/>
          <a:p>
            <a:pPr algn="l" eaLnBrk="1" hangingPunct="1">
              <a:defRPr/>
            </a:pPr>
            <a:r>
              <a:rPr lang="zh-CN" altLang="en-US" sz="3600" b="1" dirty="0">
                <a:solidFill>
                  <a:schemeClr val="tx1"/>
                </a:solidFill>
                <a:latin typeface="华文新魏" pitchFamily="2" charset="-122"/>
                <a:ea typeface="华文新魏" pitchFamily="2" charset="-122"/>
              </a:rPr>
              <a:t>二</a:t>
            </a:r>
            <a:r>
              <a:rPr lang="en-US" altLang="zh-CN" sz="3600" b="1" dirty="0">
                <a:solidFill>
                  <a:schemeClr val="tx1"/>
                </a:solidFill>
                <a:latin typeface="华文新魏" pitchFamily="2" charset="-122"/>
                <a:ea typeface="华文新魏" pitchFamily="2" charset="-122"/>
              </a:rPr>
              <a:t>.</a:t>
            </a:r>
            <a:r>
              <a:rPr lang="zh-CN" altLang="en-US" sz="3600" b="1" dirty="0">
                <a:solidFill>
                  <a:schemeClr val="tx1"/>
                </a:solidFill>
                <a:latin typeface="华文新魏" pitchFamily="2" charset="-122"/>
                <a:ea typeface="华文新魏" pitchFamily="2" charset="-122"/>
              </a:rPr>
              <a:t>基本算法</a:t>
            </a:r>
          </a:p>
        </p:txBody>
      </p:sp>
      <p:sp>
        <p:nvSpPr>
          <p:cNvPr id="9" name="Text Box 12"/>
          <p:cNvSpPr txBox="1">
            <a:spLocks noChangeArrowheads="1"/>
          </p:cNvSpPr>
          <p:nvPr/>
        </p:nvSpPr>
        <p:spPr bwMode="auto">
          <a:xfrm>
            <a:off x="250825" y="5157192"/>
            <a:ext cx="8569647" cy="523220"/>
          </a:xfrm>
          <a:prstGeom prst="rect">
            <a:avLst/>
          </a:prstGeom>
          <a:noFill/>
          <a:ln w="9525" algn="ctr">
            <a:noFill/>
            <a:miter lim="800000"/>
            <a:headEnd/>
            <a:tailEnd/>
          </a:ln>
          <a:effectLst/>
        </p:spPr>
        <p:txBody>
          <a:bodyPr wrap="square">
            <a:spAutoFit/>
          </a:bodyPr>
          <a:lstStyle/>
          <a:p>
            <a:pPr algn="ctr">
              <a:spcBef>
                <a:spcPct val="50000"/>
              </a:spcBef>
              <a:defRPr/>
            </a:pPr>
            <a:r>
              <a:rPr lang="zh-CN" altLang="en-US" sz="2800" dirty="0">
                <a:effectLst>
                  <a:outerShdw blurRad="38100" dist="38100" dir="2700000" algn="tl">
                    <a:srgbClr val="000000">
                      <a:alpha val="43137"/>
                    </a:srgbClr>
                  </a:outerShdw>
                </a:effectLst>
                <a:latin typeface="+mn-ea"/>
                <a:ea typeface="+mn-ea"/>
              </a:rPr>
              <a:t>选择策略</a:t>
            </a:r>
            <a:r>
              <a:rPr lang="zh-CN" altLang="en-US" sz="2800" b="1" dirty="0">
                <a:effectLst>
                  <a:outerShdw blurRad="38100" dist="38100" dir="2700000" algn="tl">
                    <a:srgbClr val="000000">
                      <a:alpha val="43137"/>
                    </a:srgbClr>
                  </a:outerShdw>
                </a:effectLst>
                <a:latin typeface="+mn-ea"/>
                <a:ea typeface="+mn-ea"/>
              </a:rPr>
              <a:t>和渴望水平构成了禁忌搜索的两大核心规则</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A436CB13-63F9-4BF7-8ACD-B9910466E08D}" type="slidenum">
              <a:rPr lang="en-US" altLang="zh-CN"/>
              <a:pPr>
                <a:defRPr/>
              </a:pPr>
              <a:t>23</a:t>
            </a:fld>
            <a:endParaRPr lang="en-US" altLang="zh-CN"/>
          </a:p>
        </p:txBody>
      </p:sp>
      <p:sp>
        <p:nvSpPr>
          <p:cNvPr id="253955" name="Rectangle 3"/>
          <p:cNvSpPr>
            <a:spLocks noGrp="1" noChangeArrowheads="1"/>
          </p:cNvSpPr>
          <p:nvPr>
            <p:ph type="body" idx="1"/>
          </p:nvPr>
        </p:nvSpPr>
        <p:spPr>
          <a:xfrm>
            <a:off x="250825" y="1341438"/>
            <a:ext cx="8642350" cy="5111750"/>
          </a:xfrm>
        </p:spPr>
        <p:txBody>
          <a:bodyPr/>
          <a:lstStyle/>
          <a:p>
            <a:pPr marL="609600" indent="-609600" eaLnBrk="1" hangingPunct="1">
              <a:spcBef>
                <a:spcPts val="600"/>
              </a:spcBef>
              <a:spcAft>
                <a:spcPts val="600"/>
              </a:spcAft>
              <a:buClr>
                <a:schemeClr val="tx1"/>
              </a:buClr>
              <a:buSzPct val="100000"/>
              <a:buNone/>
              <a:defRPr/>
            </a:pPr>
            <a:r>
              <a:rPr lang="en-US" altLang="zh-CN" b="1" dirty="0">
                <a:latin typeface="宋体" pitchFamily="2" charset="-122"/>
              </a:rPr>
              <a:t>2.</a:t>
            </a:r>
            <a:r>
              <a:rPr lang="zh-CN" altLang="en-US" b="1" dirty="0">
                <a:latin typeface="宋体" pitchFamily="2" charset="-122"/>
              </a:rPr>
              <a:t>构成要素</a:t>
            </a:r>
            <a:endParaRPr lang="en-US" altLang="zh-CN" b="1" dirty="0">
              <a:latin typeface="宋体" pitchFamily="2" charset="-122"/>
            </a:endParaRPr>
          </a:p>
          <a:p>
            <a:pPr marL="1009650" lvl="1" indent="-609600" eaLnBrk="1" hangingPunct="1">
              <a:spcBef>
                <a:spcPts val="600"/>
              </a:spcBef>
              <a:spcAft>
                <a:spcPts val="600"/>
              </a:spcAft>
              <a:buClr>
                <a:schemeClr val="tx1"/>
              </a:buClr>
              <a:buSzPct val="100000"/>
              <a:buFont typeface="Wingdings" pitchFamily="2" charset="2"/>
              <a:buChar char="Ø"/>
              <a:defRPr/>
            </a:pPr>
            <a:r>
              <a:rPr lang="zh-CN" altLang="en-US" b="1" dirty="0">
                <a:latin typeface="+mn-ea"/>
              </a:rPr>
              <a:t>停止准则</a:t>
            </a:r>
            <a:endParaRPr lang="en-US" altLang="zh-CN" b="1" dirty="0">
              <a:latin typeface="+mn-ea"/>
            </a:endParaRPr>
          </a:p>
          <a:p>
            <a:pPr marL="1409700" lvl="2" indent="-609600" eaLnBrk="1" hangingPunct="1">
              <a:spcBef>
                <a:spcPts val="0"/>
              </a:spcBef>
              <a:buClr>
                <a:schemeClr val="tx1"/>
              </a:buClr>
              <a:buSzPct val="100000"/>
              <a:buFont typeface="+mj-ea"/>
              <a:buAutoNum type="circleNumDbPlain"/>
              <a:defRPr/>
            </a:pPr>
            <a:r>
              <a:rPr lang="zh-CN" altLang="en-US" b="1" dirty="0">
                <a:latin typeface="+mn-ea"/>
              </a:rPr>
              <a:t>设定最大迭代次数</a:t>
            </a:r>
            <a:endParaRPr lang="en-US" altLang="zh-CN" b="1" dirty="0">
              <a:latin typeface="+mn-ea"/>
            </a:endParaRPr>
          </a:p>
          <a:p>
            <a:pPr marL="1409700" lvl="2" indent="-609600" eaLnBrk="1" hangingPunct="1">
              <a:spcBef>
                <a:spcPts val="0"/>
              </a:spcBef>
              <a:buClr>
                <a:schemeClr val="tx1"/>
              </a:buClr>
              <a:buSzPct val="100000"/>
              <a:buFont typeface="+mj-ea"/>
              <a:buAutoNum type="circleNumDbPlain"/>
              <a:defRPr/>
            </a:pPr>
            <a:r>
              <a:rPr lang="zh-CN" altLang="en-US" b="1" dirty="0">
                <a:latin typeface="+mn-ea"/>
              </a:rPr>
              <a:t>得到满意解</a:t>
            </a:r>
            <a:endParaRPr lang="en-US" altLang="zh-CN" b="1" dirty="0">
              <a:latin typeface="+mn-ea"/>
            </a:endParaRPr>
          </a:p>
          <a:p>
            <a:pPr marL="1409700" lvl="2" indent="-609600" eaLnBrk="1" hangingPunct="1">
              <a:spcBef>
                <a:spcPts val="0"/>
              </a:spcBef>
              <a:buClr>
                <a:schemeClr val="tx1"/>
              </a:buClr>
              <a:buSzPct val="100000"/>
              <a:buFont typeface="+mj-ea"/>
              <a:buAutoNum type="circleNumDbPlain"/>
              <a:defRPr/>
            </a:pPr>
            <a:r>
              <a:rPr lang="zh-CN" altLang="en-US" b="1" dirty="0">
                <a:latin typeface="+mn-ea"/>
              </a:rPr>
              <a:t>若干次迭代未获得更好的解</a:t>
            </a:r>
            <a:endParaRPr lang="en-US" altLang="zh-CN" b="1" dirty="0">
              <a:latin typeface="+mn-ea"/>
            </a:endParaRPr>
          </a:p>
        </p:txBody>
      </p:sp>
      <p:sp>
        <p:nvSpPr>
          <p:cNvPr id="253972" name="Rectangle 20"/>
          <p:cNvSpPr>
            <a:spLocks noGrp="1" noChangeArrowheads="1"/>
          </p:cNvSpPr>
          <p:nvPr>
            <p:ph type="title"/>
          </p:nvPr>
        </p:nvSpPr>
        <p:spPr>
          <a:xfrm>
            <a:off x="206375" y="188913"/>
            <a:ext cx="8613775" cy="647700"/>
          </a:xfrm>
        </p:spPr>
        <p:txBody>
          <a:bodyPr/>
          <a:lstStyle/>
          <a:p>
            <a:pPr algn="l" eaLnBrk="1" hangingPunct="1">
              <a:defRPr/>
            </a:pPr>
            <a:r>
              <a:rPr lang="zh-CN" altLang="en-US" sz="3600" b="1" dirty="0">
                <a:solidFill>
                  <a:schemeClr val="tx1"/>
                </a:solidFill>
                <a:latin typeface="华文新魏" pitchFamily="2" charset="-122"/>
                <a:ea typeface="华文新魏" pitchFamily="2" charset="-122"/>
              </a:rPr>
              <a:t>二</a:t>
            </a:r>
            <a:r>
              <a:rPr lang="en-US" altLang="zh-CN" sz="3600" b="1" dirty="0">
                <a:solidFill>
                  <a:schemeClr val="tx1"/>
                </a:solidFill>
                <a:latin typeface="华文新魏" pitchFamily="2" charset="-122"/>
                <a:ea typeface="华文新魏" pitchFamily="2" charset="-122"/>
              </a:rPr>
              <a:t>.</a:t>
            </a:r>
            <a:r>
              <a:rPr lang="zh-CN" altLang="en-US" sz="3600" b="1" dirty="0">
                <a:solidFill>
                  <a:schemeClr val="tx1"/>
                </a:solidFill>
                <a:latin typeface="华文新魏" pitchFamily="2" charset="-122"/>
                <a:ea typeface="华文新魏" pitchFamily="2" charset="-122"/>
              </a:rPr>
              <a:t>基本算法</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A436CB13-63F9-4BF7-8ACD-B9910466E08D}" type="slidenum">
              <a:rPr lang="en-US" altLang="zh-CN"/>
              <a:pPr>
                <a:defRPr/>
              </a:pPr>
              <a:t>24</a:t>
            </a:fld>
            <a:endParaRPr lang="en-US" altLang="zh-CN"/>
          </a:p>
        </p:txBody>
      </p:sp>
      <p:sp>
        <p:nvSpPr>
          <p:cNvPr id="253955" name="Rectangle 3"/>
          <p:cNvSpPr>
            <a:spLocks noGrp="1" noChangeArrowheads="1"/>
          </p:cNvSpPr>
          <p:nvPr>
            <p:ph type="body" idx="1"/>
          </p:nvPr>
        </p:nvSpPr>
        <p:spPr>
          <a:xfrm>
            <a:off x="250825" y="1341438"/>
            <a:ext cx="8642350" cy="5111750"/>
          </a:xfrm>
        </p:spPr>
        <p:txBody>
          <a:bodyPr/>
          <a:lstStyle/>
          <a:p>
            <a:pPr marL="609600" indent="-609600" eaLnBrk="1" hangingPunct="1">
              <a:spcBef>
                <a:spcPts val="600"/>
              </a:spcBef>
              <a:spcAft>
                <a:spcPts val="600"/>
              </a:spcAft>
              <a:buClr>
                <a:schemeClr val="tx1"/>
              </a:buClr>
              <a:buSzPct val="100000"/>
              <a:buNone/>
              <a:defRPr/>
            </a:pPr>
            <a:r>
              <a:rPr lang="en-US" altLang="zh-CN" b="1" dirty="0">
                <a:latin typeface="宋体" pitchFamily="2" charset="-122"/>
              </a:rPr>
              <a:t>3.</a:t>
            </a:r>
            <a:r>
              <a:rPr lang="zh-CN" altLang="en-US" b="1" dirty="0">
                <a:latin typeface="宋体" pitchFamily="2" charset="-122"/>
              </a:rPr>
              <a:t>算法流程</a:t>
            </a:r>
            <a:endParaRPr lang="en-US" altLang="zh-CN" b="1" dirty="0">
              <a:latin typeface="宋体" pitchFamily="2" charset="-122"/>
            </a:endParaRPr>
          </a:p>
        </p:txBody>
      </p:sp>
      <p:sp>
        <p:nvSpPr>
          <p:cNvPr id="253972" name="Rectangle 20"/>
          <p:cNvSpPr>
            <a:spLocks noGrp="1" noChangeArrowheads="1"/>
          </p:cNvSpPr>
          <p:nvPr>
            <p:ph type="title"/>
          </p:nvPr>
        </p:nvSpPr>
        <p:spPr>
          <a:xfrm>
            <a:off x="206375" y="188913"/>
            <a:ext cx="8613775" cy="647700"/>
          </a:xfrm>
        </p:spPr>
        <p:txBody>
          <a:bodyPr/>
          <a:lstStyle/>
          <a:p>
            <a:pPr algn="l" eaLnBrk="1" hangingPunct="1">
              <a:defRPr/>
            </a:pPr>
            <a:r>
              <a:rPr lang="zh-CN" altLang="en-US" sz="3600" b="1" dirty="0">
                <a:solidFill>
                  <a:schemeClr val="tx1"/>
                </a:solidFill>
                <a:latin typeface="华文新魏" pitchFamily="2" charset="-122"/>
                <a:ea typeface="华文新魏" pitchFamily="2" charset="-122"/>
              </a:rPr>
              <a:t>二</a:t>
            </a:r>
            <a:r>
              <a:rPr lang="en-US" altLang="zh-CN" sz="3600" b="1" dirty="0">
                <a:solidFill>
                  <a:schemeClr val="tx1"/>
                </a:solidFill>
                <a:latin typeface="华文新魏" pitchFamily="2" charset="-122"/>
                <a:ea typeface="华文新魏" pitchFamily="2" charset="-122"/>
              </a:rPr>
              <a:t>.</a:t>
            </a:r>
            <a:r>
              <a:rPr lang="zh-CN" altLang="en-US" sz="3600" b="1" dirty="0">
                <a:solidFill>
                  <a:schemeClr val="tx1"/>
                </a:solidFill>
                <a:latin typeface="华文新魏" pitchFamily="2" charset="-122"/>
                <a:ea typeface="华文新魏" pitchFamily="2" charset="-122"/>
              </a:rPr>
              <a:t>基本算法</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36" y="2060848"/>
            <a:ext cx="8973327" cy="4058001"/>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A436CB13-63F9-4BF7-8ACD-B9910466E08D}" type="slidenum">
              <a:rPr lang="en-US" altLang="zh-CN"/>
              <a:pPr>
                <a:defRPr/>
              </a:pPr>
              <a:t>25</a:t>
            </a:fld>
            <a:endParaRPr lang="en-US" altLang="zh-CN"/>
          </a:p>
        </p:txBody>
      </p:sp>
      <p:sp>
        <p:nvSpPr>
          <p:cNvPr id="253955" name="Rectangle 3"/>
          <p:cNvSpPr>
            <a:spLocks noGrp="1" noChangeArrowheads="1"/>
          </p:cNvSpPr>
          <p:nvPr>
            <p:ph type="body" idx="1"/>
          </p:nvPr>
        </p:nvSpPr>
        <p:spPr>
          <a:xfrm>
            <a:off x="250825" y="1341438"/>
            <a:ext cx="8642350" cy="5111750"/>
          </a:xfrm>
        </p:spPr>
        <p:txBody>
          <a:bodyPr/>
          <a:lstStyle/>
          <a:p>
            <a:pPr marL="609600" indent="-609600" eaLnBrk="1" hangingPunct="1">
              <a:spcBef>
                <a:spcPts val="600"/>
              </a:spcBef>
              <a:spcAft>
                <a:spcPts val="600"/>
              </a:spcAft>
              <a:buClr>
                <a:schemeClr val="tx1"/>
              </a:buClr>
              <a:buSzPct val="100000"/>
              <a:buNone/>
              <a:defRPr/>
            </a:pPr>
            <a:r>
              <a:rPr lang="en-US" altLang="zh-CN" b="1" dirty="0">
                <a:latin typeface="宋体" pitchFamily="2" charset="-122"/>
              </a:rPr>
              <a:t>3.</a:t>
            </a:r>
            <a:r>
              <a:rPr lang="zh-CN" altLang="en-US" b="1" dirty="0">
                <a:latin typeface="宋体" pitchFamily="2" charset="-122"/>
              </a:rPr>
              <a:t>算法流程</a:t>
            </a:r>
            <a:endParaRPr lang="en-US" altLang="zh-CN" b="1" dirty="0">
              <a:latin typeface="宋体" pitchFamily="2" charset="-122"/>
            </a:endParaRPr>
          </a:p>
        </p:txBody>
      </p:sp>
      <p:sp>
        <p:nvSpPr>
          <p:cNvPr id="253972" name="Rectangle 20"/>
          <p:cNvSpPr>
            <a:spLocks noGrp="1" noChangeArrowheads="1"/>
          </p:cNvSpPr>
          <p:nvPr>
            <p:ph type="title"/>
          </p:nvPr>
        </p:nvSpPr>
        <p:spPr>
          <a:xfrm>
            <a:off x="206375" y="188913"/>
            <a:ext cx="8613775" cy="647700"/>
          </a:xfrm>
        </p:spPr>
        <p:txBody>
          <a:bodyPr/>
          <a:lstStyle/>
          <a:p>
            <a:pPr algn="l" eaLnBrk="1" hangingPunct="1">
              <a:defRPr/>
            </a:pPr>
            <a:r>
              <a:rPr lang="zh-CN" altLang="en-US" sz="3600" b="1" dirty="0">
                <a:solidFill>
                  <a:schemeClr val="tx1"/>
                </a:solidFill>
                <a:latin typeface="华文新魏" pitchFamily="2" charset="-122"/>
                <a:ea typeface="华文新魏" pitchFamily="2" charset="-122"/>
              </a:rPr>
              <a:t>二</a:t>
            </a:r>
            <a:r>
              <a:rPr lang="en-US" altLang="zh-CN" sz="3600" b="1" dirty="0">
                <a:solidFill>
                  <a:schemeClr val="tx1"/>
                </a:solidFill>
                <a:latin typeface="华文新魏" pitchFamily="2" charset="-122"/>
                <a:ea typeface="华文新魏" pitchFamily="2" charset="-122"/>
              </a:rPr>
              <a:t>.</a:t>
            </a:r>
            <a:r>
              <a:rPr lang="zh-CN" altLang="en-US" sz="3600" b="1" dirty="0">
                <a:solidFill>
                  <a:schemeClr val="tx1"/>
                </a:solidFill>
                <a:latin typeface="华文新魏" pitchFamily="2" charset="-122"/>
                <a:ea typeface="华文新魏" pitchFamily="2" charset="-122"/>
              </a:rPr>
              <a:t>基本算法</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52" y="1280196"/>
            <a:ext cx="9007620" cy="5075360"/>
          </a:xfrm>
          <a:prstGeom prst="rect">
            <a:avLst/>
          </a:prstGeom>
        </p:spPr>
      </p:pic>
    </p:spTree>
    <p:extLst>
      <p:ext uri="{BB962C8B-B14F-4D97-AF65-F5344CB8AC3E}">
        <p14:creationId xmlns:p14="http://schemas.microsoft.com/office/powerpoint/2010/main" val="735952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A436CB13-63F9-4BF7-8ACD-B9910466E08D}" type="slidenum">
              <a:rPr lang="en-US" altLang="zh-CN"/>
              <a:pPr>
                <a:defRPr/>
              </a:pPr>
              <a:t>26</a:t>
            </a:fld>
            <a:endParaRPr lang="en-US" altLang="zh-CN"/>
          </a:p>
        </p:txBody>
      </p:sp>
      <p:sp>
        <p:nvSpPr>
          <p:cNvPr id="253955" name="Rectangle 3"/>
          <p:cNvSpPr>
            <a:spLocks noGrp="1" noChangeArrowheads="1"/>
          </p:cNvSpPr>
          <p:nvPr>
            <p:ph type="body" idx="1"/>
          </p:nvPr>
        </p:nvSpPr>
        <p:spPr>
          <a:xfrm>
            <a:off x="250825" y="1341438"/>
            <a:ext cx="8642350" cy="5111750"/>
          </a:xfrm>
        </p:spPr>
        <p:txBody>
          <a:bodyPr/>
          <a:lstStyle/>
          <a:p>
            <a:pPr marL="609600" indent="-609600" eaLnBrk="1" hangingPunct="1">
              <a:spcBef>
                <a:spcPts val="600"/>
              </a:spcBef>
              <a:spcAft>
                <a:spcPts val="600"/>
              </a:spcAft>
              <a:buClr>
                <a:schemeClr val="tx1"/>
              </a:buClr>
              <a:buSzPct val="100000"/>
              <a:buNone/>
              <a:defRPr/>
            </a:pPr>
            <a:r>
              <a:rPr lang="en-US" altLang="zh-CN" b="1" dirty="0">
                <a:latin typeface="宋体" pitchFamily="2" charset="-122"/>
              </a:rPr>
              <a:t>1.</a:t>
            </a:r>
            <a:r>
              <a:rPr lang="zh-CN" altLang="en-US" b="1" dirty="0">
                <a:latin typeface="宋体" pitchFamily="2" charset="-122"/>
              </a:rPr>
              <a:t>问题提出</a:t>
            </a:r>
            <a:endParaRPr lang="en-US" altLang="zh-CN" b="1" dirty="0">
              <a:latin typeface="宋体" pitchFamily="2" charset="-122"/>
            </a:endParaRPr>
          </a:p>
          <a:p>
            <a:pPr marL="1009650" lvl="1" indent="0" eaLnBrk="1" hangingPunct="1">
              <a:lnSpc>
                <a:spcPct val="80000"/>
              </a:lnSpc>
              <a:buClr>
                <a:schemeClr val="tx1"/>
              </a:buClr>
              <a:buSzPct val="100000"/>
              <a:buNone/>
              <a:defRPr/>
            </a:pPr>
            <a:endParaRPr lang="en-US" altLang="zh-CN" sz="2400" b="1" dirty="0">
              <a:latin typeface="+mn-ea"/>
              <a:cs typeface="Times New Roman" pitchFamily="18" charset="0"/>
            </a:endParaRPr>
          </a:p>
          <a:p>
            <a:pPr marL="0" lvl="1" indent="0" eaLnBrk="1" hangingPunct="1">
              <a:buClr>
                <a:schemeClr val="tx1"/>
              </a:buClr>
              <a:buSzPct val="100000"/>
              <a:buNone/>
              <a:defRPr/>
            </a:pPr>
            <a:r>
              <a:rPr lang="zh-CN" altLang="en-US" b="1" dirty="0">
                <a:latin typeface="+mn-ea"/>
                <a:cs typeface="Times New Roman" pitchFamily="18" charset="0"/>
              </a:rPr>
              <a:t>由</a:t>
            </a:r>
            <a:r>
              <a:rPr lang="en-US" altLang="zh-CN" b="1" dirty="0">
                <a:latin typeface="+mn-ea"/>
                <a:cs typeface="Times New Roman" pitchFamily="18" charset="0"/>
              </a:rPr>
              <a:t>7</a:t>
            </a:r>
            <a:r>
              <a:rPr lang="zh-CN" altLang="en-US" b="1" dirty="0">
                <a:latin typeface="+mn-ea"/>
                <a:cs typeface="Times New Roman" pitchFamily="18" charset="0"/>
              </a:rPr>
              <a:t>层不同的绝缘材料构成的一种绝缘体，应如何排列顺序，可获得最好的绝缘性能</a:t>
            </a:r>
            <a:r>
              <a:rPr lang="en-US" altLang="zh-CN" b="1" dirty="0">
                <a:latin typeface="+mn-ea"/>
                <a:cs typeface="Times New Roman" pitchFamily="18" charset="0"/>
              </a:rPr>
              <a:t>?</a:t>
            </a:r>
            <a:endParaRPr lang="zh-CN" altLang="en-US" b="1" dirty="0">
              <a:effectLst>
                <a:outerShdw blurRad="38100" dist="38100" dir="2700000" algn="tl">
                  <a:srgbClr val="000000">
                    <a:alpha val="43137"/>
                  </a:srgbClr>
                </a:outerShdw>
              </a:effectLst>
              <a:latin typeface="+mn-ea"/>
              <a:cs typeface="Times New Roman" pitchFamily="18" charset="0"/>
            </a:endParaRPr>
          </a:p>
        </p:txBody>
      </p:sp>
      <p:sp>
        <p:nvSpPr>
          <p:cNvPr id="253972" name="Rectangle 20"/>
          <p:cNvSpPr>
            <a:spLocks noGrp="1" noChangeArrowheads="1"/>
          </p:cNvSpPr>
          <p:nvPr>
            <p:ph type="title"/>
          </p:nvPr>
        </p:nvSpPr>
        <p:spPr>
          <a:xfrm>
            <a:off x="206375" y="188913"/>
            <a:ext cx="8613775" cy="647700"/>
          </a:xfrm>
        </p:spPr>
        <p:txBody>
          <a:bodyPr/>
          <a:lstStyle/>
          <a:p>
            <a:pPr algn="l" eaLnBrk="1" hangingPunct="1">
              <a:defRPr/>
            </a:pPr>
            <a:r>
              <a:rPr lang="zh-CN" altLang="en-US" sz="3600" b="1" dirty="0">
                <a:solidFill>
                  <a:schemeClr val="tx1"/>
                </a:solidFill>
                <a:latin typeface="华文新魏" pitchFamily="2" charset="-122"/>
                <a:ea typeface="华文新魏" pitchFamily="2" charset="-122"/>
              </a:rPr>
              <a:t>三</a:t>
            </a:r>
            <a:r>
              <a:rPr lang="en-US" altLang="zh-CN" sz="3600" b="1" dirty="0">
                <a:solidFill>
                  <a:schemeClr val="tx1"/>
                </a:solidFill>
                <a:latin typeface="华文新魏" pitchFamily="2" charset="-122"/>
                <a:ea typeface="华文新魏" pitchFamily="2" charset="-122"/>
              </a:rPr>
              <a:t>.</a:t>
            </a:r>
            <a:r>
              <a:rPr lang="zh-CN" altLang="en-US" sz="3600" b="1" dirty="0">
                <a:solidFill>
                  <a:schemeClr val="tx1"/>
                </a:solidFill>
                <a:latin typeface="华文新魏" pitchFamily="2" charset="-122"/>
                <a:ea typeface="华文新魏" pitchFamily="2" charset="-122"/>
              </a:rPr>
              <a:t>算法举例</a:t>
            </a:r>
          </a:p>
        </p:txBody>
      </p:sp>
      <p:grpSp>
        <p:nvGrpSpPr>
          <p:cNvPr id="5" name="Group 4"/>
          <p:cNvGrpSpPr>
            <a:grpSpLocks/>
          </p:cNvGrpSpPr>
          <p:nvPr/>
        </p:nvGrpSpPr>
        <p:grpSpPr bwMode="auto">
          <a:xfrm>
            <a:off x="3491880" y="3573016"/>
            <a:ext cx="1872208" cy="2520280"/>
            <a:chOff x="521" y="1933"/>
            <a:chExt cx="862" cy="636"/>
          </a:xfrm>
        </p:grpSpPr>
        <p:sp>
          <p:nvSpPr>
            <p:cNvPr id="6" name="Rectangle 5"/>
            <p:cNvSpPr>
              <a:spLocks noChangeArrowheads="1"/>
            </p:cNvSpPr>
            <p:nvPr/>
          </p:nvSpPr>
          <p:spPr bwMode="auto">
            <a:xfrm>
              <a:off x="521" y="1933"/>
              <a:ext cx="862" cy="91"/>
            </a:xfrm>
            <a:prstGeom prst="rect">
              <a:avLst/>
            </a:prstGeom>
            <a:solidFill>
              <a:schemeClr val="tx1"/>
            </a:solidFill>
            <a:ln w="9525" algn="ctr">
              <a:noFill/>
              <a:miter lim="800000"/>
              <a:headEnd/>
              <a:tailEnd/>
            </a:ln>
          </p:spPr>
          <p:txBody>
            <a:bodyPr wrap="none" anchor="ctr"/>
            <a:lstStyle/>
            <a:p>
              <a:endParaRPr lang="zh-CN" altLang="en-US"/>
            </a:p>
          </p:txBody>
        </p:sp>
        <p:sp>
          <p:nvSpPr>
            <p:cNvPr id="7" name="Rectangle 6"/>
            <p:cNvSpPr>
              <a:spLocks noChangeArrowheads="1"/>
            </p:cNvSpPr>
            <p:nvPr/>
          </p:nvSpPr>
          <p:spPr bwMode="auto">
            <a:xfrm>
              <a:off x="521" y="2024"/>
              <a:ext cx="862" cy="91"/>
            </a:xfrm>
            <a:prstGeom prst="rect">
              <a:avLst/>
            </a:prstGeom>
            <a:solidFill>
              <a:schemeClr val="folHlink"/>
            </a:solidFill>
            <a:ln w="9525" algn="ctr">
              <a:noFill/>
              <a:miter lim="800000"/>
              <a:headEnd/>
              <a:tailEnd/>
            </a:ln>
          </p:spPr>
          <p:txBody>
            <a:bodyPr wrap="none" anchor="ctr"/>
            <a:lstStyle/>
            <a:p>
              <a:endParaRPr lang="zh-CN" altLang="en-US"/>
            </a:p>
          </p:txBody>
        </p:sp>
        <p:sp>
          <p:nvSpPr>
            <p:cNvPr id="8" name="Rectangle 7"/>
            <p:cNvSpPr>
              <a:spLocks noChangeArrowheads="1"/>
            </p:cNvSpPr>
            <p:nvPr/>
          </p:nvSpPr>
          <p:spPr bwMode="auto">
            <a:xfrm>
              <a:off x="521" y="2115"/>
              <a:ext cx="862" cy="91"/>
            </a:xfrm>
            <a:prstGeom prst="rect">
              <a:avLst/>
            </a:prstGeom>
            <a:solidFill>
              <a:schemeClr val="hlink"/>
            </a:solidFill>
            <a:ln w="9525" algn="ctr">
              <a:noFill/>
              <a:miter lim="800000"/>
              <a:headEnd/>
              <a:tailEnd/>
            </a:ln>
          </p:spPr>
          <p:txBody>
            <a:bodyPr wrap="none" anchor="ctr"/>
            <a:lstStyle/>
            <a:p>
              <a:endParaRPr lang="zh-CN" altLang="en-US"/>
            </a:p>
          </p:txBody>
        </p:sp>
        <p:sp>
          <p:nvSpPr>
            <p:cNvPr id="9" name="Rectangle 8"/>
            <p:cNvSpPr>
              <a:spLocks noChangeArrowheads="1"/>
            </p:cNvSpPr>
            <p:nvPr/>
          </p:nvSpPr>
          <p:spPr bwMode="auto">
            <a:xfrm>
              <a:off x="521" y="2205"/>
              <a:ext cx="862" cy="91"/>
            </a:xfrm>
            <a:prstGeom prst="rect">
              <a:avLst/>
            </a:prstGeom>
            <a:solidFill>
              <a:srgbClr val="FFFF00"/>
            </a:solidFill>
            <a:ln w="9525" algn="ctr">
              <a:noFill/>
              <a:miter lim="800000"/>
              <a:headEnd/>
              <a:tailEnd/>
            </a:ln>
          </p:spPr>
          <p:txBody>
            <a:bodyPr wrap="none" anchor="ctr"/>
            <a:lstStyle/>
            <a:p>
              <a:endParaRPr lang="zh-CN" altLang="en-US"/>
            </a:p>
          </p:txBody>
        </p:sp>
        <p:sp>
          <p:nvSpPr>
            <p:cNvPr id="10" name="Rectangle 9"/>
            <p:cNvSpPr>
              <a:spLocks noChangeArrowheads="1"/>
            </p:cNvSpPr>
            <p:nvPr/>
          </p:nvSpPr>
          <p:spPr bwMode="auto">
            <a:xfrm>
              <a:off x="521" y="2296"/>
              <a:ext cx="862" cy="91"/>
            </a:xfrm>
            <a:prstGeom prst="rect">
              <a:avLst/>
            </a:prstGeom>
            <a:solidFill>
              <a:schemeClr val="accent2"/>
            </a:solidFill>
            <a:ln w="9525" algn="ctr">
              <a:noFill/>
              <a:miter lim="800000"/>
              <a:headEnd/>
              <a:tailEnd/>
            </a:ln>
          </p:spPr>
          <p:txBody>
            <a:bodyPr wrap="none" anchor="ctr"/>
            <a:lstStyle/>
            <a:p>
              <a:endParaRPr lang="zh-CN" altLang="en-US"/>
            </a:p>
          </p:txBody>
        </p:sp>
        <p:sp>
          <p:nvSpPr>
            <p:cNvPr id="11" name="Rectangle 10"/>
            <p:cNvSpPr>
              <a:spLocks noChangeArrowheads="1"/>
            </p:cNvSpPr>
            <p:nvPr/>
          </p:nvSpPr>
          <p:spPr bwMode="auto">
            <a:xfrm>
              <a:off x="521" y="2387"/>
              <a:ext cx="862" cy="91"/>
            </a:xfrm>
            <a:prstGeom prst="rect">
              <a:avLst/>
            </a:prstGeom>
            <a:solidFill>
              <a:srgbClr val="FF6600"/>
            </a:solidFill>
            <a:ln w="9525" algn="ctr">
              <a:noFill/>
              <a:miter lim="800000"/>
              <a:headEnd/>
              <a:tailEnd/>
            </a:ln>
          </p:spPr>
          <p:txBody>
            <a:bodyPr wrap="none" anchor="ctr"/>
            <a:lstStyle/>
            <a:p>
              <a:endParaRPr lang="zh-CN" altLang="en-US"/>
            </a:p>
          </p:txBody>
        </p:sp>
        <p:sp>
          <p:nvSpPr>
            <p:cNvPr id="12" name="Rectangle 11"/>
            <p:cNvSpPr>
              <a:spLocks noChangeArrowheads="1"/>
            </p:cNvSpPr>
            <p:nvPr/>
          </p:nvSpPr>
          <p:spPr bwMode="auto">
            <a:xfrm>
              <a:off x="521" y="2478"/>
              <a:ext cx="862" cy="91"/>
            </a:xfrm>
            <a:prstGeom prst="rect">
              <a:avLst/>
            </a:prstGeom>
            <a:solidFill>
              <a:srgbClr val="FF99CC"/>
            </a:solidFill>
            <a:ln w="9525" algn="ctr">
              <a:noFill/>
              <a:miter lim="800000"/>
              <a:headEnd/>
              <a:tailEnd/>
            </a:ln>
          </p:spPr>
          <p:txBody>
            <a:bodyPr wrap="none" anchor="ctr"/>
            <a:lstStyle/>
            <a:p>
              <a:endParaRPr lang="zh-CN" altLang="en-US"/>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A436CB13-63F9-4BF7-8ACD-B9910466E08D}" type="slidenum">
              <a:rPr lang="en-US" altLang="zh-CN"/>
              <a:pPr>
                <a:defRPr/>
              </a:pPr>
              <a:t>27</a:t>
            </a:fld>
            <a:endParaRPr lang="en-US" altLang="zh-CN"/>
          </a:p>
        </p:txBody>
      </p:sp>
      <p:sp>
        <p:nvSpPr>
          <p:cNvPr id="253955" name="Rectangle 3"/>
          <p:cNvSpPr>
            <a:spLocks noGrp="1" noChangeArrowheads="1"/>
          </p:cNvSpPr>
          <p:nvPr>
            <p:ph type="body" idx="1"/>
          </p:nvPr>
        </p:nvSpPr>
        <p:spPr>
          <a:xfrm>
            <a:off x="250825" y="1341438"/>
            <a:ext cx="8642350" cy="5111750"/>
          </a:xfrm>
        </p:spPr>
        <p:txBody>
          <a:bodyPr/>
          <a:lstStyle/>
          <a:p>
            <a:pPr marL="609600" indent="-609600" eaLnBrk="1" hangingPunct="1">
              <a:spcBef>
                <a:spcPts val="600"/>
              </a:spcBef>
              <a:spcAft>
                <a:spcPts val="600"/>
              </a:spcAft>
              <a:buClr>
                <a:schemeClr val="tx1"/>
              </a:buClr>
              <a:buSzPct val="100000"/>
              <a:buNone/>
              <a:defRPr/>
            </a:pPr>
            <a:r>
              <a:rPr lang="en-US" altLang="zh-CN" b="1" dirty="0">
                <a:latin typeface="宋体" pitchFamily="2" charset="-122"/>
              </a:rPr>
              <a:t>2.</a:t>
            </a:r>
            <a:r>
              <a:rPr lang="zh-CN" altLang="en-US" b="1" dirty="0">
                <a:latin typeface="宋体" pitchFamily="2" charset="-122"/>
              </a:rPr>
              <a:t>算法设计</a:t>
            </a:r>
            <a:endParaRPr lang="en-US" altLang="zh-CN" b="1" dirty="0">
              <a:latin typeface="宋体" pitchFamily="2" charset="-122"/>
            </a:endParaRPr>
          </a:p>
          <a:p>
            <a:pPr marL="1009650" lvl="1" indent="-609600" eaLnBrk="1" hangingPunct="1">
              <a:spcBef>
                <a:spcPts val="600"/>
              </a:spcBef>
              <a:spcAft>
                <a:spcPts val="600"/>
              </a:spcAft>
              <a:buClr>
                <a:srgbClr val="FFFFFF"/>
              </a:buClr>
              <a:buSzPct val="100000"/>
              <a:buFont typeface="Wingdings" pitchFamily="2" charset="2"/>
              <a:buChar char="Ø"/>
              <a:defRPr/>
            </a:pPr>
            <a:r>
              <a:rPr lang="zh-CN" altLang="en-US" b="1" dirty="0">
                <a:solidFill>
                  <a:srgbClr val="FFFF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解的表达：顺序编码</a:t>
            </a:r>
            <a:endParaRPr lang="en-US" altLang="zh-CN" b="1" dirty="0">
              <a:solidFill>
                <a:srgbClr val="FFFF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1009650" lvl="1" indent="-609600" eaLnBrk="1" hangingPunct="1">
              <a:spcBef>
                <a:spcPts val="600"/>
              </a:spcBef>
              <a:spcAft>
                <a:spcPts val="600"/>
              </a:spcAft>
              <a:buClr>
                <a:srgbClr val="FFFFFF"/>
              </a:buClr>
              <a:buSzPct val="100000"/>
              <a:buFont typeface="Wingdings" pitchFamily="2" charset="2"/>
              <a:buChar char="Ø"/>
              <a:defRPr/>
            </a:pPr>
            <a:r>
              <a:rPr lang="zh-CN" altLang="en-US" b="1" dirty="0">
                <a:solidFill>
                  <a:srgbClr val="FFFF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初始解的产生：随机产生，如</a:t>
            </a:r>
            <a:r>
              <a:rPr lang="en-US" altLang="zh-CN"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2-5-7-3-4-6-1</a:t>
            </a:r>
          </a:p>
          <a:p>
            <a:pPr marL="1009650" lvl="1" indent="-609600" eaLnBrk="1" hangingPunct="1">
              <a:spcBef>
                <a:spcPts val="600"/>
              </a:spcBef>
              <a:spcAft>
                <a:spcPts val="600"/>
              </a:spcAft>
              <a:buClr>
                <a:srgbClr val="FFFFFF"/>
              </a:buClr>
              <a:buSzPct val="100000"/>
              <a:buFont typeface="Wingdings" pitchFamily="2" charset="2"/>
              <a:buChar char="Ø"/>
              <a:defRPr/>
            </a:pPr>
            <a:r>
              <a:rPr lang="zh-CN" altLang="en-US" b="1" dirty="0">
                <a:solidFill>
                  <a:srgbClr val="FFFF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评价函数：极大化目标值</a:t>
            </a:r>
            <a:endParaRPr lang="en-US" altLang="zh-CN" b="1" dirty="0">
              <a:solidFill>
                <a:srgbClr val="FFFF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1009650" lvl="1" indent="-609600" eaLnBrk="1" hangingPunct="1">
              <a:spcBef>
                <a:spcPts val="600"/>
              </a:spcBef>
              <a:spcAft>
                <a:spcPts val="600"/>
              </a:spcAft>
              <a:buClr>
                <a:srgbClr val="FFFFFF"/>
              </a:buClr>
              <a:buSzPct val="100000"/>
              <a:buFont typeface="Wingdings" pitchFamily="2" charset="2"/>
              <a:buChar char="Ø"/>
              <a:defRPr/>
            </a:pPr>
            <a:r>
              <a:rPr lang="zh-CN" altLang="en-US" b="1" dirty="0">
                <a:solidFill>
                  <a:srgbClr val="FFFF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邻域移动：</a:t>
            </a:r>
            <a:r>
              <a:rPr lang="en-US" altLang="zh-CN" b="1" dirty="0">
                <a:solidFill>
                  <a:srgbClr val="FFFF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2-opt</a:t>
            </a:r>
          </a:p>
          <a:p>
            <a:pPr marL="1009650" lvl="1" indent="-609600" eaLnBrk="1" hangingPunct="1">
              <a:spcBef>
                <a:spcPts val="600"/>
              </a:spcBef>
              <a:spcAft>
                <a:spcPts val="600"/>
              </a:spcAft>
              <a:buClr>
                <a:srgbClr val="FFFFFF"/>
              </a:buClr>
              <a:buSzPct val="100000"/>
              <a:buFont typeface="Wingdings" pitchFamily="2" charset="2"/>
              <a:buChar char="Ø"/>
              <a:defRPr/>
            </a:pPr>
            <a:r>
              <a:rPr lang="zh-CN" altLang="en-US" b="1" dirty="0">
                <a:solidFill>
                  <a:srgbClr val="FFFF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其他参数：禁忌对象为邻域移动方式，</a:t>
            </a:r>
            <a:r>
              <a:rPr lang="en-US" altLang="zh-CN" b="1" dirty="0">
                <a:solidFill>
                  <a:srgbClr val="FFFF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t>
            </a:r>
            <a:r>
              <a:rPr lang="zh-CN" altLang="en-US" b="1" dirty="0">
                <a:solidFill>
                  <a:srgbClr val="FFFF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表长度设为</a:t>
            </a:r>
            <a:r>
              <a:rPr lang="en-US" altLang="zh-CN" b="1" dirty="0">
                <a:solidFill>
                  <a:srgbClr val="FFFF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a:t>
            </a:r>
            <a:r>
              <a:rPr lang="zh-CN" altLang="en-US" b="1" dirty="0">
                <a:solidFill>
                  <a:srgbClr val="FFFF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，最大迭代次数设为</a:t>
            </a:r>
            <a:r>
              <a:rPr lang="en-US" altLang="zh-CN" b="1" dirty="0">
                <a:solidFill>
                  <a:srgbClr val="FFFF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a:t>
            </a:r>
          </a:p>
        </p:txBody>
      </p:sp>
      <p:sp>
        <p:nvSpPr>
          <p:cNvPr id="253972" name="Rectangle 20"/>
          <p:cNvSpPr>
            <a:spLocks noGrp="1" noChangeArrowheads="1"/>
          </p:cNvSpPr>
          <p:nvPr>
            <p:ph type="title"/>
          </p:nvPr>
        </p:nvSpPr>
        <p:spPr>
          <a:xfrm>
            <a:off x="206375" y="188913"/>
            <a:ext cx="8613775" cy="647700"/>
          </a:xfrm>
        </p:spPr>
        <p:txBody>
          <a:bodyPr/>
          <a:lstStyle/>
          <a:p>
            <a:pPr algn="l" eaLnBrk="1" hangingPunct="1">
              <a:defRPr/>
            </a:pPr>
            <a:r>
              <a:rPr lang="zh-CN" altLang="en-US" sz="3600" b="1" dirty="0">
                <a:solidFill>
                  <a:schemeClr val="tx1"/>
                </a:solidFill>
                <a:latin typeface="华文新魏" pitchFamily="2" charset="-122"/>
                <a:ea typeface="华文新魏" pitchFamily="2" charset="-122"/>
              </a:rPr>
              <a:t>三</a:t>
            </a:r>
            <a:r>
              <a:rPr lang="en-US" altLang="zh-CN" sz="3600" b="1" dirty="0">
                <a:solidFill>
                  <a:schemeClr val="tx1"/>
                </a:solidFill>
                <a:latin typeface="华文新魏" pitchFamily="2" charset="-122"/>
                <a:ea typeface="华文新魏" pitchFamily="2" charset="-122"/>
              </a:rPr>
              <a:t>.</a:t>
            </a:r>
            <a:r>
              <a:rPr lang="zh-CN" altLang="en-US" sz="3600" b="1" dirty="0">
                <a:solidFill>
                  <a:schemeClr val="tx1"/>
                </a:solidFill>
                <a:latin typeface="华文新魏" pitchFamily="2" charset="-122"/>
                <a:ea typeface="华文新魏" pitchFamily="2" charset="-122"/>
              </a:rPr>
              <a:t>算法举例</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灯片编号占位符 5"/>
          <p:cNvSpPr>
            <a:spLocks noGrp="1"/>
          </p:cNvSpPr>
          <p:nvPr>
            <p:ph type="sldNum" sz="quarter" idx="12"/>
          </p:nvPr>
        </p:nvSpPr>
        <p:spPr/>
        <p:txBody>
          <a:bodyPr/>
          <a:lstStyle/>
          <a:p>
            <a:pPr>
              <a:defRPr/>
            </a:pPr>
            <a:fld id="{8117C90C-A10E-4B06-9479-BFB595624F5A}" type="slidenum">
              <a:rPr lang="en-US" altLang="zh-CN"/>
              <a:pPr>
                <a:defRPr/>
              </a:pPr>
              <a:t>28</a:t>
            </a:fld>
            <a:endParaRPr lang="en-US" altLang="zh-CN"/>
          </a:p>
        </p:txBody>
      </p:sp>
      <mc:AlternateContent xmlns:mc="http://schemas.openxmlformats.org/markup-compatibility/2006" xmlns:a14="http://schemas.microsoft.com/office/drawing/2010/main">
        <mc:Choice Requires="a14">
          <p:sp>
            <p:nvSpPr>
              <p:cNvPr id="846850" name="Rectangle 2"/>
              <p:cNvSpPr>
                <a:spLocks noGrp="1" noChangeArrowheads="1"/>
              </p:cNvSpPr>
              <p:nvPr>
                <p:ph type="body" idx="1"/>
              </p:nvPr>
            </p:nvSpPr>
            <p:spPr>
              <a:xfrm>
                <a:off x="250825" y="908050"/>
                <a:ext cx="8642350" cy="5545138"/>
              </a:xfrm>
            </p:spPr>
            <p:txBody>
              <a:bodyPr/>
              <a:lstStyle/>
              <a:p>
                <a:pPr marL="609600" indent="-609600" eaLnBrk="1" hangingPunct="1">
                  <a:lnSpc>
                    <a:spcPct val="80000"/>
                  </a:lnSpc>
                  <a:buClr>
                    <a:schemeClr val="tx1"/>
                  </a:buClr>
                  <a:buFont typeface="Wingdings" pitchFamily="2" charset="2"/>
                  <a:buAutoNum type="circleNumDbPlain"/>
                  <a:defRPr/>
                </a:pPr>
                <a:r>
                  <a:rPr lang="zh-CN" altLang="en-US" sz="2800" b="1" dirty="0"/>
                  <a:t>初始表</a:t>
                </a:r>
              </a:p>
              <a:p>
                <a:pPr marL="609600" indent="-609600" eaLnBrk="1" hangingPunct="1">
                  <a:lnSpc>
                    <a:spcPct val="80000"/>
                  </a:lnSpc>
                  <a:buClr>
                    <a:schemeClr val="tx1"/>
                  </a:buClr>
                  <a:buFont typeface="Wingdings" pitchFamily="2" charset="2"/>
                  <a:buNone/>
                  <a:defRPr/>
                </a:pPr>
                <a:r>
                  <a:rPr lang="zh-CN" altLang="en-US" sz="2800" b="1" dirty="0"/>
                  <a:t>初始编码：</a:t>
                </a:r>
                <a:r>
                  <a:rPr lang="en-US" altLang="zh-CN" sz="2800" dirty="0">
                    <a:effectLst/>
                    <a:latin typeface="Times New Roman" pitchFamily="18" charset="0"/>
                    <a:cs typeface="Times New Roman" pitchFamily="18" charset="0"/>
                  </a:rPr>
                  <a:t>2-5-7-3-4-6-1</a:t>
                </a:r>
              </a:p>
              <a:p>
                <a:pPr marL="609600" indent="-609600" eaLnBrk="1" hangingPunct="1">
                  <a:lnSpc>
                    <a:spcPct val="80000"/>
                  </a:lnSpc>
                  <a:buClr>
                    <a:schemeClr val="tx1"/>
                  </a:buClr>
                  <a:buNone/>
                  <a:defRPr/>
                </a:pPr>
                <a14:m>
                  <m:oMath xmlns:m="http://schemas.openxmlformats.org/officeDocument/2006/math">
                    <m:r>
                      <a:rPr lang="en-US" altLang="zh-CN" sz="2800" b="1" i="1" smtClean="0">
                        <a:latin typeface="Cambria Math" panose="02040503050406030204" pitchFamily="18" charset="0"/>
                      </a:rPr>
                      <m:t>𝒇</m:t>
                    </m:r>
                    <m:d>
                      <m:dPr>
                        <m:ctrlPr>
                          <a:rPr lang="en-US" altLang="zh-CN" sz="2800" b="1" i="1" smtClean="0">
                            <a:latin typeface="Cambria Math" panose="02040503050406030204" pitchFamily="18" charset="0"/>
                          </a:rPr>
                        </m:ctrlPr>
                      </m:dPr>
                      <m:e>
                        <m:r>
                          <a:rPr lang="en-US" altLang="zh-CN" sz="2800" b="1" i="1" smtClean="0">
                            <a:latin typeface="Cambria Math" panose="02040503050406030204" pitchFamily="18" charset="0"/>
                          </a:rPr>
                          <m:t>𝒙</m:t>
                        </m:r>
                      </m:e>
                    </m:d>
                    <m:r>
                      <a:rPr lang="en-US" altLang="zh-CN" sz="2800" b="1" i="1" smtClean="0">
                        <a:latin typeface="Cambria Math" panose="02040503050406030204" pitchFamily="18" charset="0"/>
                      </a:rPr>
                      <m:t>=</m:t>
                    </m:r>
                    <m:r>
                      <a:rPr lang="en-US" altLang="zh-CN" sz="2800" b="1" i="1" smtClean="0">
                        <a:latin typeface="Cambria Math" panose="02040503050406030204" pitchFamily="18" charset="0"/>
                      </a:rPr>
                      <m:t>𝟏𝟔</m:t>
                    </m:r>
                  </m:oMath>
                </a14:m>
                <a:r>
                  <a:rPr lang="zh-CN" altLang="en-US" sz="2800" b="1" dirty="0"/>
                  <a:t>，</a:t>
                </a:r>
                <a14:m>
                  <m:oMath xmlns:m="http://schemas.openxmlformats.org/officeDocument/2006/math">
                    <m:sSup>
                      <m:sSupPr>
                        <m:ctrlPr>
                          <a:rPr lang="en-US" altLang="zh-CN" sz="2800" b="1" i="1" smtClean="0">
                            <a:latin typeface="Cambria Math" panose="02040503050406030204" pitchFamily="18" charset="0"/>
                          </a:rPr>
                        </m:ctrlPr>
                      </m:sSupPr>
                      <m:e>
                        <m:r>
                          <a:rPr lang="en-US" altLang="zh-CN" sz="2800" b="1" i="1" smtClean="0">
                            <a:latin typeface="Cambria Math" panose="02040503050406030204" pitchFamily="18" charset="0"/>
                          </a:rPr>
                          <m:t>𝒙</m:t>
                        </m:r>
                      </m:e>
                      <m:sup>
                        <m:r>
                          <a:rPr lang="en-US" altLang="zh-CN" sz="2800" b="1" i="1" smtClean="0">
                            <a:latin typeface="Cambria Math" panose="02040503050406030204" pitchFamily="18" charset="0"/>
                          </a:rPr>
                          <m:t>∗</m:t>
                        </m:r>
                      </m:sup>
                    </m:sSup>
                    <m:r>
                      <a:rPr lang="en-US" altLang="zh-CN" sz="2800" b="1" i="1" smtClean="0">
                        <a:latin typeface="Cambria Math" panose="02040503050406030204" pitchFamily="18" charset="0"/>
                      </a:rPr>
                      <m:t>=</m:t>
                    </m:r>
                    <m:r>
                      <a:rPr lang="en-US" altLang="zh-CN" sz="2800" b="1" i="1">
                        <a:latin typeface="Cambria Math" panose="02040503050406030204" pitchFamily="18" charset="0"/>
                      </a:rPr>
                      <m:t>𝒙</m:t>
                    </m:r>
                  </m:oMath>
                </a14:m>
                <a:r>
                  <a:rPr lang="zh-CN" altLang="en-US" sz="2800" b="1" dirty="0"/>
                  <a:t>，</a:t>
                </a:r>
                <a14:m>
                  <m:oMath xmlns:m="http://schemas.openxmlformats.org/officeDocument/2006/math">
                    <m:r>
                      <a:rPr lang="en-US" altLang="zh-CN" sz="2800" b="1" i="1" smtClean="0">
                        <a:latin typeface="Cambria Math" panose="02040503050406030204" pitchFamily="18" charset="0"/>
                      </a:rPr>
                      <m:t>𝑨</m:t>
                    </m:r>
                    <m:r>
                      <a:rPr lang="en-US" altLang="zh-CN" sz="2800" b="1" i="1" smtClean="0">
                        <a:latin typeface="Cambria Math" panose="02040503050406030204" pitchFamily="18" charset="0"/>
                      </a:rPr>
                      <m:t>=</m:t>
                    </m:r>
                    <m:r>
                      <a:rPr lang="en-US" altLang="zh-CN" sz="2800" b="1" i="1" smtClean="0">
                        <a:latin typeface="Cambria Math" panose="02040503050406030204" pitchFamily="18" charset="0"/>
                      </a:rPr>
                      <m:t>𝒇</m:t>
                    </m:r>
                    <m:d>
                      <m:dPr>
                        <m:ctrlPr>
                          <a:rPr lang="en-US" altLang="zh-CN" sz="2800" b="1" i="1" smtClean="0">
                            <a:latin typeface="Cambria Math" panose="02040503050406030204" pitchFamily="18" charset="0"/>
                          </a:rPr>
                        </m:ctrlPr>
                      </m:dPr>
                      <m:e>
                        <m:sSup>
                          <m:sSupPr>
                            <m:ctrlPr>
                              <a:rPr lang="en-US" altLang="zh-CN" sz="2800" b="1" i="1">
                                <a:latin typeface="Cambria Math" panose="02040503050406030204" pitchFamily="18" charset="0"/>
                              </a:rPr>
                            </m:ctrlPr>
                          </m:sSupPr>
                          <m:e>
                            <m:r>
                              <a:rPr lang="en-US" altLang="zh-CN" sz="2800" b="1" i="1">
                                <a:latin typeface="Cambria Math" panose="02040503050406030204" pitchFamily="18" charset="0"/>
                              </a:rPr>
                              <m:t>𝒙</m:t>
                            </m:r>
                          </m:e>
                          <m:sup>
                            <m:r>
                              <a:rPr lang="en-US" altLang="zh-CN" sz="2800" b="1" i="1">
                                <a:latin typeface="Cambria Math" panose="02040503050406030204" pitchFamily="18" charset="0"/>
                              </a:rPr>
                              <m:t>∗</m:t>
                            </m:r>
                          </m:sup>
                        </m:sSup>
                      </m:e>
                    </m:d>
                    <m:r>
                      <a:rPr lang="en-US" altLang="zh-CN" sz="2800" b="1" i="1" smtClean="0">
                        <a:latin typeface="Cambria Math" panose="02040503050406030204" pitchFamily="18" charset="0"/>
                      </a:rPr>
                      <m:t>=</m:t>
                    </m:r>
                    <m:r>
                      <a:rPr lang="en-US" altLang="zh-CN" sz="2800" b="1" i="1" smtClean="0">
                        <a:latin typeface="Cambria Math" panose="02040503050406030204" pitchFamily="18" charset="0"/>
                      </a:rPr>
                      <m:t>𝟏𝟔</m:t>
                    </m:r>
                  </m:oMath>
                </a14:m>
                <a:r>
                  <a:rPr lang="zh-CN" altLang="en-US" sz="2800" b="1" dirty="0"/>
                  <a:t> ，</a:t>
                </a:r>
                <a14:m>
                  <m:oMath xmlns:m="http://schemas.openxmlformats.org/officeDocument/2006/math">
                    <m:r>
                      <a:rPr lang="en-US" altLang="zh-CN" sz="2800" b="1" i="1" smtClean="0">
                        <a:latin typeface="Cambria Math" panose="02040503050406030204" pitchFamily="18" charset="0"/>
                      </a:rPr>
                      <m:t>𝑻</m:t>
                    </m:r>
                    <m:r>
                      <a:rPr lang="en-US" altLang="zh-CN" sz="2800" b="1" i="1" smtClean="0">
                        <a:latin typeface="Cambria Math" panose="02040503050406030204" pitchFamily="18" charset="0"/>
                      </a:rPr>
                      <m:t>=∅</m:t>
                    </m:r>
                  </m:oMath>
                </a14:m>
                <a:endParaRPr lang="en-US" altLang="zh-CN" sz="2800" b="1" i="1" dirty="0"/>
              </a:p>
              <a:p>
                <a:pPr marL="609600" indent="-609600" eaLnBrk="1" hangingPunct="1">
                  <a:lnSpc>
                    <a:spcPct val="80000"/>
                  </a:lnSpc>
                  <a:buClr>
                    <a:schemeClr val="tx1"/>
                  </a:buClr>
                  <a:buFont typeface="Wingdings" pitchFamily="2" charset="2"/>
                  <a:buNone/>
                  <a:defRPr/>
                </a:pPr>
                <a:endParaRPr lang="en-US" altLang="zh-CN" b="1" dirty="0"/>
              </a:p>
              <a:p>
                <a:pPr marL="609600" indent="-609600" eaLnBrk="1" hangingPunct="1">
                  <a:lnSpc>
                    <a:spcPct val="80000"/>
                  </a:lnSpc>
                  <a:buClr>
                    <a:schemeClr val="tx1"/>
                  </a:buClr>
                  <a:buFont typeface="Wingdings" pitchFamily="2" charset="2"/>
                  <a:buNone/>
                  <a:defRPr/>
                </a:pPr>
                <a:endParaRPr lang="en-US" altLang="zh-CN" b="1" dirty="0"/>
              </a:p>
              <a:p>
                <a:pPr marL="609600" indent="-609600" eaLnBrk="1" hangingPunct="1">
                  <a:lnSpc>
                    <a:spcPct val="80000"/>
                  </a:lnSpc>
                  <a:buClr>
                    <a:schemeClr val="tx1"/>
                  </a:buClr>
                  <a:buFont typeface="Wingdings" pitchFamily="2" charset="2"/>
                  <a:buNone/>
                  <a:defRPr/>
                </a:pPr>
                <a:endParaRPr lang="en-US" altLang="zh-CN" b="1" dirty="0"/>
              </a:p>
              <a:p>
                <a:pPr marL="609600" indent="-609600" eaLnBrk="1" hangingPunct="1">
                  <a:lnSpc>
                    <a:spcPct val="80000"/>
                  </a:lnSpc>
                  <a:buClr>
                    <a:schemeClr val="tx1"/>
                  </a:buClr>
                  <a:buFont typeface="Wingdings" pitchFamily="2" charset="2"/>
                  <a:buNone/>
                  <a:defRPr/>
                </a:pPr>
                <a:endParaRPr lang="en-US" altLang="zh-CN" b="1" dirty="0"/>
              </a:p>
              <a:p>
                <a:pPr marL="609600" indent="-609600" eaLnBrk="1" hangingPunct="1">
                  <a:lnSpc>
                    <a:spcPct val="80000"/>
                  </a:lnSpc>
                  <a:buClr>
                    <a:schemeClr val="tx1"/>
                  </a:buClr>
                  <a:buFont typeface="Wingdings" pitchFamily="2" charset="2"/>
                  <a:buNone/>
                  <a:defRPr/>
                </a:pPr>
                <a:endParaRPr lang="en-US" altLang="zh-CN" b="1" dirty="0"/>
              </a:p>
              <a:p>
                <a:pPr marL="609600" indent="-609600" eaLnBrk="1" hangingPunct="1">
                  <a:lnSpc>
                    <a:spcPct val="80000"/>
                  </a:lnSpc>
                  <a:buClr>
                    <a:schemeClr val="tx1"/>
                  </a:buClr>
                  <a:buFont typeface="Wingdings" pitchFamily="2" charset="2"/>
                  <a:buNone/>
                  <a:defRPr/>
                </a:pPr>
                <a:endParaRPr lang="en-US" altLang="zh-CN" b="1" dirty="0"/>
              </a:p>
              <a:p>
                <a:pPr marL="609600" indent="-609600" eaLnBrk="1" hangingPunct="1">
                  <a:lnSpc>
                    <a:spcPct val="80000"/>
                  </a:lnSpc>
                  <a:buClr>
                    <a:schemeClr val="tx1"/>
                  </a:buClr>
                  <a:buFont typeface="Wingdings" pitchFamily="2" charset="2"/>
                  <a:buNone/>
                  <a:defRPr/>
                </a:pPr>
                <a:endParaRPr lang="en-US" altLang="zh-CN" b="1" dirty="0"/>
              </a:p>
              <a:p>
                <a:pPr marL="609600" indent="-609600" eaLnBrk="1" hangingPunct="1">
                  <a:lnSpc>
                    <a:spcPct val="80000"/>
                  </a:lnSpc>
                  <a:buClr>
                    <a:schemeClr val="tx1"/>
                  </a:buClr>
                  <a:buFont typeface="Wingdings" pitchFamily="2" charset="2"/>
                  <a:buNone/>
                  <a:defRPr/>
                </a:pPr>
                <a:endParaRPr lang="en-US" altLang="zh-CN" sz="2800" b="1" dirty="0"/>
              </a:p>
              <a:p>
                <a:pPr marL="609600" indent="-609600" eaLnBrk="1" hangingPunct="1">
                  <a:lnSpc>
                    <a:spcPct val="80000"/>
                  </a:lnSpc>
                  <a:buClr>
                    <a:schemeClr val="tx1"/>
                  </a:buClr>
                  <a:buNone/>
                  <a:defRPr/>
                </a:pPr>
                <a:r>
                  <a:rPr lang="zh-CN" altLang="en-US" sz="2800" b="1" dirty="0"/>
                  <a:t>结论：交换</a:t>
                </a:r>
                <a:r>
                  <a:rPr lang="en-US" altLang="zh-CN" sz="2800" dirty="0">
                    <a:effectLst/>
                    <a:latin typeface="Times New Roman" pitchFamily="18" charset="0"/>
                    <a:cs typeface="Times New Roman" pitchFamily="18" charset="0"/>
                  </a:rPr>
                  <a:t>4</a:t>
                </a:r>
                <a:r>
                  <a:rPr lang="zh-CN" altLang="en-US" sz="2800" b="1" dirty="0">
                    <a:latin typeface="Times New Roman" pitchFamily="18" charset="0"/>
                    <a:cs typeface="Times New Roman" pitchFamily="18" charset="0"/>
                  </a:rPr>
                  <a:t>和</a:t>
                </a:r>
                <a:r>
                  <a:rPr lang="en-US" altLang="zh-CN" sz="2800" dirty="0">
                    <a:effectLst/>
                    <a:latin typeface="Times New Roman" pitchFamily="18" charset="0"/>
                    <a:cs typeface="Times New Roman" pitchFamily="18" charset="0"/>
                  </a:rPr>
                  <a:t>5</a:t>
                </a:r>
                <a:r>
                  <a:rPr lang="zh-CN" altLang="en-US" sz="2800" dirty="0">
                    <a:effectLst/>
                    <a:latin typeface="Times New Roman" pitchFamily="18" charset="0"/>
                    <a:cs typeface="Times New Roman" pitchFamily="18" charset="0"/>
                  </a:rPr>
                  <a:t>，</a:t>
                </a:r>
                <a:r>
                  <a:rPr lang="zh-CN" altLang="en-US" sz="2800" b="1" dirty="0">
                    <a:effectLst>
                      <a:outerShdw blurRad="38100" dist="38100" dir="2700000" algn="tl">
                        <a:srgbClr val="000000">
                          <a:alpha val="43137"/>
                        </a:srgbClr>
                      </a:outerShdw>
                    </a:effectLst>
                    <a:latin typeface="Times New Roman" pitchFamily="18" charset="0"/>
                    <a:cs typeface="Times New Roman" pitchFamily="18" charset="0"/>
                  </a:rPr>
                  <a:t>即解变为：</a:t>
                </a:r>
                <a:r>
                  <a:rPr lang="en-US" altLang="zh-CN" sz="2800" dirty="0">
                    <a:effectLst/>
                    <a:latin typeface="Times New Roman" pitchFamily="18" charset="0"/>
                    <a:cs typeface="Times New Roman" pitchFamily="18" charset="0"/>
                  </a:rPr>
                  <a:t>2-4-7-3-5-6-1</a:t>
                </a:r>
              </a:p>
            </p:txBody>
          </p:sp>
        </mc:Choice>
        <mc:Fallback xmlns="">
          <p:sp>
            <p:nvSpPr>
              <p:cNvPr id="846850" name="Rectangle 2"/>
              <p:cNvSpPr>
                <a:spLocks noGrp="1" noRot="1" noChangeAspect="1" noMove="1" noResize="1" noEditPoints="1" noAdjustHandles="1" noChangeArrowheads="1" noChangeShapeType="1" noTextEdit="1"/>
              </p:cNvSpPr>
              <p:nvPr>
                <p:ph type="body" idx="1"/>
              </p:nvPr>
            </p:nvSpPr>
            <p:spPr>
              <a:xfrm>
                <a:off x="250825" y="908050"/>
                <a:ext cx="8642350" cy="5545138"/>
              </a:xfrm>
              <a:blipFill>
                <a:blip r:embed="rId2"/>
                <a:stretch>
                  <a:fillRect l="-1481" t="-3187" b="-3516"/>
                </a:stretch>
              </a:blipFill>
            </p:spPr>
            <p:txBody>
              <a:bodyPr/>
              <a:lstStyle/>
              <a:p>
                <a:r>
                  <a:rPr lang="zh-CN" altLang="en-US">
                    <a:noFill/>
                  </a:rPr>
                  <a:t> </a:t>
                </a:r>
              </a:p>
            </p:txBody>
          </p:sp>
        </mc:Fallback>
      </mc:AlternateContent>
      <p:sp>
        <p:nvSpPr>
          <p:cNvPr id="846851" name="Rectangle 3"/>
          <p:cNvSpPr>
            <a:spLocks noGrp="1" noChangeArrowheads="1"/>
          </p:cNvSpPr>
          <p:nvPr>
            <p:ph type="title"/>
          </p:nvPr>
        </p:nvSpPr>
        <p:spPr>
          <a:xfrm>
            <a:off x="206375" y="188913"/>
            <a:ext cx="8613775" cy="647700"/>
          </a:xfrm>
        </p:spPr>
        <p:txBody>
          <a:bodyPr/>
          <a:lstStyle/>
          <a:p>
            <a:pPr marL="762000" indent="-762000" algn="l" eaLnBrk="1" hangingPunct="1">
              <a:defRPr/>
            </a:pPr>
            <a:r>
              <a:rPr lang="zh-CN" altLang="en-US" sz="3600" b="1" dirty="0">
                <a:solidFill>
                  <a:schemeClr val="tx1"/>
                </a:solidFill>
                <a:latin typeface="华文新魏" pitchFamily="2" charset="-122"/>
                <a:ea typeface="华文新魏" pitchFamily="2" charset="-122"/>
              </a:rPr>
              <a:t>三</a:t>
            </a:r>
            <a:r>
              <a:rPr lang="en-US" altLang="zh-CN" sz="3600" b="1" dirty="0">
                <a:solidFill>
                  <a:schemeClr val="tx1"/>
                </a:solidFill>
                <a:latin typeface="华文新魏" pitchFamily="2" charset="-122"/>
                <a:ea typeface="华文新魏" pitchFamily="2" charset="-122"/>
              </a:rPr>
              <a:t>.</a:t>
            </a:r>
            <a:r>
              <a:rPr lang="zh-CN" altLang="en-US" sz="3600" b="1" dirty="0">
                <a:solidFill>
                  <a:schemeClr val="tx1"/>
                </a:solidFill>
                <a:latin typeface="华文新魏" pitchFamily="2" charset="-122"/>
                <a:ea typeface="华文新魏" pitchFamily="2" charset="-122"/>
              </a:rPr>
              <a:t>算法举例</a:t>
            </a:r>
          </a:p>
        </p:txBody>
      </p:sp>
      <mc:AlternateContent xmlns:mc="http://schemas.openxmlformats.org/markup-compatibility/2006" xmlns:a14="http://schemas.microsoft.com/office/drawing/2010/main">
        <mc:Choice Requires="a14">
          <p:graphicFrame>
            <p:nvGraphicFramePr>
              <p:cNvPr id="846852" name="Group 4"/>
              <p:cNvGraphicFramePr>
                <a:graphicFrameLocks noGrp="1"/>
              </p:cNvGraphicFramePr>
              <p:nvPr>
                <p:extLst>
                  <p:ext uri="{D42A27DB-BD31-4B8C-83A1-F6EECF244321}">
                    <p14:modId xmlns:p14="http://schemas.microsoft.com/office/powerpoint/2010/main" val="2101198035"/>
                  </p:ext>
                </p:extLst>
              </p:nvPr>
            </p:nvGraphicFramePr>
            <p:xfrm>
              <a:off x="1547813" y="2349500"/>
              <a:ext cx="2879725" cy="3627120"/>
            </p:xfrm>
            <a:graphic>
              <a:graphicData uri="http://schemas.openxmlformats.org/drawingml/2006/table">
                <a:tbl>
                  <a:tblPr/>
                  <a:tblGrid>
                    <a:gridCol w="1441450">
                      <a:extLst>
                        <a:ext uri="{9D8B030D-6E8A-4147-A177-3AD203B41FA5}">
                          <a16:colId xmlns:a16="http://schemas.microsoft.com/office/drawing/2014/main" val="20000"/>
                        </a:ext>
                      </a:extLst>
                    </a:gridCol>
                    <a:gridCol w="1438275">
                      <a:extLst>
                        <a:ext uri="{9D8B030D-6E8A-4147-A177-3AD203B41FA5}">
                          <a16:colId xmlns:a16="http://schemas.microsoft.com/office/drawing/2014/main" val="20001"/>
                        </a:ext>
                      </a:extLst>
                    </a:gridCol>
                  </a:tblGrid>
                  <a:tr h="4841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800" b="1" i="0" u="none" strike="noStrike" cap="none" normalizeH="0" baseline="0" dirty="0">
                              <a:ln>
                                <a:noFill/>
                              </a:ln>
                              <a:solidFill>
                                <a:schemeClr val="tx1"/>
                              </a:solidFill>
                              <a:effectLst>
                                <a:outerShdw blurRad="38100" dist="38100" dir="2700000" algn="tl">
                                  <a:srgbClr val="000000"/>
                                </a:outerShdw>
                              </a:effectLst>
                              <a:latin typeface="Arial" charset="0"/>
                              <a:ea typeface="宋体" pitchFamily="2" charset="-122"/>
                            </a:rPr>
                            <a:t>移动</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14:m>
                            <m:oMathPara xmlns:m="http://schemas.openxmlformats.org/officeDocument/2006/math">
                              <m:oMathParaPr>
                                <m:jc m:val="centerGroup"/>
                              </m:oMathParaPr>
                              <m:oMath xmlns:m="http://schemas.openxmlformats.org/officeDocument/2006/math">
                                <m:r>
                                  <a:rPr kumimoji="0" lang="zh-CN" altLang="en-US" sz="2800" b="0" i="1" u="none" strike="noStrike" cap="none" normalizeH="0" baseline="0" smtClean="0">
                                    <a:ln>
                                      <a:noFill/>
                                    </a:ln>
                                    <a:solidFill>
                                      <a:schemeClr val="tx1"/>
                                    </a:solidFill>
                                    <a:effectLst>
                                      <a:outerShdw blurRad="38100" dist="38100" dir="2700000" algn="tl">
                                        <a:srgbClr val="000000"/>
                                      </a:outerShdw>
                                    </a:effectLst>
                                    <a:latin typeface="Cambria Math" panose="02040503050406030204" pitchFamily="18" charset="0"/>
                                    <a:ea typeface="宋体" pitchFamily="2" charset="-122"/>
                                  </a:rPr>
                                  <m:t>∆</m:t>
                                </m:r>
                                <m:r>
                                  <a:rPr kumimoji="0" lang="en-US" altLang="zh-CN" sz="2800" b="0" i="1" u="none" strike="noStrike" cap="none" normalizeH="0" baseline="0" smtClean="0">
                                    <a:ln>
                                      <a:noFill/>
                                    </a:ln>
                                    <a:solidFill>
                                      <a:schemeClr val="tx1"/>
                                    </a:solidFill>
                                    <a:effectLst>
                                      <a:outerShdw blurRad="38100" dist="38100" dir="2700000" algn="tl">
                                        <a:srgbClr val="000000"/>
                                      </a:outerShdw>
                                    </a:effectLst>
                                    <a:latin typeface="Cambria Math" panose="02040503050406030204" pitchFamily="18" charset="0"/>
                                    <a:ea typeface="宋体" pitchFamily="2" charset="-122"/>
                                  </a:rPr>
                                  <m:t>𝑓</m:t>
                                </m:r>
                                <m:r>
                                  <a:rPr kumimoji="0" lang="en-US" altLang="zh-CN" sz="2800" b="0" i="1" u="none" strike="noStrike" cap="none" normalizeH="0" baseline="0" smtClean="0">
                                    <a:ln>
                                      <a:noFill/>
                                    </a:ln>
                                    <a:solidFill>
                                      <a:schemeClr val="tx1"/>
                                    </a:solidFill>
                                    <a:effectLst>
                                      <a:outerShdw blurRad="38100" dist="38100" dir="2700000" algn="tl">
                                        <a:srgbClr val="000000"/>
                                      </a:outerShdw>
                                    </a:effectLst>
                                    <a:latin typeface="Cambria Math" panose="02040503050406030204" pitchFamily="18" charset="0"/>
                                    <a:ea typeface="宋体" pitchFamily="2" charset="-122"/>
                                  </a:rPr>
                                  <m:t>(</m:t>
                                </m:r>
                                <m:r>
                                  <a:rPr kumimoji="0" lang="en-US" altLang="zh-CN" sz="2800" b="0" i="1" u="none" strike="noStrike" cap="none" normalizeH="0" baseline="0" smtClean="0">
                                    <a:ln>
                                      <a:noFill/>
                                    </a:ln>
                                    <a:solidFill>
                                      <a:schemeClr val="tx1"/>
                                    </a:solidFill>
                                    <a:effectLst>
                                      <a:outerShdw blurRad="38100" dist="38100" dir="2700000" algn="tl">
                                        <a:srgbClr val="000000"/>
                                      </a:outerShdw>
                                    </a:effectLst>
                                    <a:latin typeface="Cambria Math" panose="02040503050406030204" pitchFamily="18" charset="0"/>
                                    <a:ea typeface="宋体" pitchFamily="2" charset="-122"/>
                                  </a:rPr>
                                  <m:t>𝑥</m:t>
                                </m:r>
                                <m:r>
                                  <a:rPr kumimoji="0" lang="en-US" altLang="zh-CN" sz="2800" b="0" i="1" u="none" strike="noStrike" cap="none" normalizeH="0" baseline="0" smtClean="0">
                                    <a:ln>
                                      <a:noFill/>
                                    </a:ln>
                                    <a:solidFill>
                                      <a:schemeClr val="tx1"/>
                                    </a:solidFill>
                                    <a:effectLst>
                                      <a:outerShdw blurRad="38100" dist="38100" dir="2700000" algn="tl">
                                        <a:srgbClr val="000000"/>
                                      </a:outerShdw>
                                    </a:effectLst>
                                    <a:latin typeface="Cambria Math" panose="02040503050406030204" pitchFamily="18" charset="0"/>
                                    <a:ea typeface="宋体" pitchFamily="2" charset="-122"/>
                                  </a:rPr>
                                  <m:t>)</m:t>
                                </m:r>
                              </m:oMath>
                            </m:oMathPara>
                          </a14:m>
                          <a:endParaRPr kumimoji="0" lang="zh-CN" altLang="zh-CN" sz="2800" b="0" i="0" u="none" strike="noStrike" cap="none" normalizeH="0" baseline="0" dirty="0">
                            <a:ln>
                              <a:noFill/>
                            </a:ln>
                            <a:solidFill>
                              <a:schemeClr val="tx1"/>
                            </a:solidFill>
                            <a:effectLst>
                              <a:outerShdw blurRad="38100" dist="38100" dir="2700000" algn="tl">
                                <a:srgbClr val="000000"/>
                              </a:outerShdw>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826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1" i="0" u="none" strike="noStrike" cap="none" normalizeH="0" baseline="0" dirty="0">
                              <a:ln>
                                <a:noFill/>
                              </a:ln>
                              <a:solidFill>
                                <a:srgbClr val="FFFF00"/>
                              </a:solidFill>
                              <a:effectLst/>
                              <a:latin typeface="Times New Roman" pitchFamily="18" charset="0"/>
                              <a:ea typeface="宋体" pitchFamily="2" charset="-122"/>
                              <a:cs typeface="Times New Roman" pitchFamily="18" charset="0"/>
                            </a:rPr>
                            <a:t>5, 4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1" i="0" u="none" strike="noStrike" cap="none" normalizeH="0" baseline="0" dirty="0">
                              <a:ln>
                                <a:noFill/>
                              </a:ln>
                              <a:solidFill>
                                <a:srgbClr val="FFFF00"/>
                              </a:solidFill>
                              <a:effectLst/>
                              <a:latin typeface="Times New Roman" pitchFamily="18" charset="0"/>
                              <a:ea typeface="宋体" pitchFamily="2" charset="-122"/>
                              <a:cs typeface="Times New Roman" pitchFamily="18"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41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7, 4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26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3, 6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41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2, 3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26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4, 1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841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533400" marR="0" lvl="0" indent="-53340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mc:Choice>
        <mc:Fallback xmlns="">
          <p:graphicFrame>
            <p:nvGraphicFramePr>
              <p:cNvPr id="846852" name="Group 4"/>
              <p:cNvGraphicFramePr>
                <a:graphicFrameLocks noGrp="1"/>
              </p:cNvGraphicFramePr>
              <p:nvPr>
                <p:extLst>
                  <p:ext uri="{D42A27DB-BD31-4B8C-83A1-F6EECF244321}">
                    <p14:modId xmlns:p14="http://schemas.microsoft.com/office/powerpoint/2010/main" val="2101198035"/>
                  </p:ext>
                </p:extLst>
              </p:nvPr>
            </p:nvGraphicFramePr>
            <p:xfrm>
              <a:off x="1547813" y="2349500"/>
              <a:ext cx="2879725" cy="3627120"/>
            </p:xfrm>
            <a:graphic>
              <a:graphicData uri="http://schemas.openxmlformats.org/drawingml/2006/table">
                <a:tbl>
                  <a:tblPr/>
                  <a:tblGrid>
                    <a:gridCol w="1441450">
                      <a:extLst>
                        <a:ext uri="{9D8B030D-6E8A-4147-A177-3AD203B41FA5}">
                          <a16:colId xmlns:a16="http://schemas.microsoft.com/office/drawing/2014/main" val="20000"/>
                        </a:ext>
                      </a:extLst>
                    </a:gridCol>
                    <a:gridCol w="1438275">
                      <a:extLst>
                        <a:ext uri="{9D8B030D-6E8A-4147-A177-3AD203B41FA5}">
                          <a16:colId xmlns:a16="http://schemas.microsoft.com/office/drawing/2014/main" val="20001"/>
                        </a:ext>
                      </a:extLst>
                    </a:gridCol>
                  </a:tblGrid>
                  <a:tr h="51816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800" b="1" i="0" u="none" strike="noStrike" cap="none" normalizeH="0" baseline="0" dirty="0">
                              <a:ln>
                                <a:noFill/>
                              </a:ln>
                              <a:solidFill>
                                <a:schemeClr val="tx1"/>
                              </a:solidFill>
                              <a:effectLst>
                                <a:outerShdw blurRad="38100" dist="38100" dir="2700000" algn="tl">
                                  <a:srgbClr val="000000"/>
                                </a:outerShdw>
                              </a:effectLst>
                              <a:latin typeface="Arial" charset="0"/>
                              <a:ea typeface="宋体" pitchFamily="2" charset="-122"/>
                            </a:rPr>
                            <a:t>移动</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zh-CN"/>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stretch>
                            <a:fillRect l="-100844" t="-16471" r="-1688" b="-640000"/>
                          </a:stretch>
                        </a:blipFill>
                      </a:tcPr>
                    </a:tc>
                    <a:extLst>
                      <a:ext uri="{0D108BD9-81ED-4DB2-BD59-A6C34878D82A}">
                        <a16:rowId xmlns:a16="http://schemas.microsoft.com/office/drawing/2014/main" val="10000"/>
                      </a:ext>
                    </a:extLst>
                  </a:tr>
                  <a:tr h="51816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1" i="0" u="none" strike="noStrike" cap="none" normalizeH="0" baseline="0" dirty="0">
                              <a:ln>
                                <a:noFill/>
                              </a:ln>
                              <a:solidFill>
                                <a:srgbClr val="FFFF00"/>
                              </a:solidFill>
                              <a:effectLst/>
                              <a:latin typeface="Times New Roman" pitchFamily="18" charset="0"/>
                              <a:ea typeface="宋体" pitchFamily="2" charset="-122"/>
                              <a:cs typeface="Times New Roman" pitchFamily="18" charset="0"/>
                            </a:rPr>
                            <a:t>5, 4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1" i="0" u="none" strike="noStrike" cap="none" normalizeH="0" baseline="0" dirty="0">
                              <a:ln>
                                <a:noFill/>
                              </a:ln>
                              <a:solidFill>
                                <a:srgbClr val="FFFF00"/>
                              </a:solidFill>
                              <a:effectLst/>
                              <a:latin typeface="Times New Roman" pitchFamily="18" charset="0"/>
                              <a:ea typeface="宋体" pitchFamily="2" charset="-122"/>
                              <a:cs typeface="Times New Roman" pitchFamily="18"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6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7, 4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16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3, 6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6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2, 3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816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4, 1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1816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533400" marR="0" lvl="0" indent="-53340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846880" name="Group 32"/>
              <p:cNvGraphicFramePr>
                <a:graphicFrameLocks noGrp="1"/>
              </p:cNvGraphicFramePr>
              <p:nvPr>
                <p:extLst>
                  <p:ext uri="{D42A27DB-BD31-4B8C-83A1-F6EECF244321}">
                    <p14:modId xmlns:p14="http://schemas.microsoft.com/office/powerpoint/2010/main" val="90178297"/>
                  </p:ext>
                </p:extLst>
              </p:nvPr>
            </p:nvGraphicFramePr>
            <p:xfrm>
              <a:off x="5867400" y="2997200"/>
              <a:ext cx="1871663" cy="2189164"/>
            </p:xfrm>
            <a:graphic>
              <a:graphicData uri="http://schemas.openxmlformats.org/drawingml/2006/table">
                <a:tbl>
                  <a:tblPr/>
                  <a:tblGrid>
                    <a:gridCol w="935038">
                      <a:extLst>
                        <a:ext uri="{9D8B030D-6E8A-4147-A177-3AD203B41FA5}">
                          <a16:colId xmlns:a16="http://schemas.microsoft.com/office/drawing/2014/main" val="20000"/>
                        </a:ext>
                      </a:extLst>
                    </a:gridCol>
                    <a:gridCol w="936625">
                      <a:extLst>
                        <a:ext uri="{9D8B030D-6E8A-4147-A177-3AD203B41FA5}">
                          <a16:colId xmlns:a16="http://schemas.microsoft.com/office/drawing/2014/main" val="20001"/>
                        </a:ext>
                      </a:extLst>
                    </a:gridCol>
                  </a:tblGrid>
                  <a:tr h="547688">
                    <a:tc grid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14:m>
                            <m:oMath xmlns:m="http://schemas.openxmlformats.org/officeDocument/2006/math">
                              <m:r>
                                <a:rPr lang="en-US" altLang="zh-CN" sz="2800" b="1" i="1" smtClean="0">
                                  <a:latin typeface="Cambria Math" panose="02040503050406030204" pitchFamily="18" charset="0"/>
                                </a:rPr>
                                <m:t>𝑻</m:t>
                              </m:r>
                            </m:oMath>
                          </a14:m>
                          <a:r>
                            <a:rPr kumimoji="0" lang="zh-CN" altLang="en-US" sz="2800" b="1" i="0" u="none" strike="noStrike" cap="none" normalizeH="0" baseline="0" dirty="0">
                              <a:ln>
                                <a:noFill/>
                              </a:ln>
                              <a:solidFill>
                                <a:schemeClr val="tx1"/>
                              </a:solidFill>
                              <a:effectLst>
                                <a:outerShdw blurRad="38100" dist="38100" dir="2700000" algn="tl">
                                  <a:srgbClr val="000000"/>
                                </a:outerShdw>
                              </a:effectLst>
                              <a:latin typeface="Arial" charset="0"/>
                              <a:ea typeface="宋体" pitchFamily="2" charset="-122"/>
                            </a:rPr>
                            <a:t>表</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0"/>
                      </a:ext>
                    </a:extLst>
                  </a:tr>
                  <a:tr h="5476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14:m>
                            <m:oMathPara xmlns:m="http://schemas.openxmlformats.org/officeDocument/2006/math">
                              <m:oMathParaPr>
                                <m:jc m:val="centerGroup"/>
                              </m:oMathParaPr>
                              <m:oMath xmlns:m="http://schemas.openxmlformats.org/officeDocument/2006/math">
                                <m:r>
                                  <a:rPr lang="en-US" altLang="zh-CN" sz="2800" b="1" i="1" smtClean="0">
                                    <a:latin typeface="Cambria Math" panose="02040503050406030204" pitchFamily="18" charset="0"/>
                                    <a:ea typeface="Cambria Math" panose="02040503050406030204" pitchFamily="18" charset="0"/>
                                  </a:rPr>
                                  <m:t>∅</m:t>
                                </m:r>
                              </m:oMath>
                            </m:oMathPara>
                          </a14:m>
                          <a:endParaRPr kumimoji="0" lang="zh-CN" altLang="zh-CN" sz="2800" b="0" i="0" u="none" strike="noStrike" cap="none" normalizeH="0" baseline="0" dirty="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61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14:m>
                            <m:oMathPara xmlns:m="http://schemas.openxmlformats.org/officeDocument/2006/math">
                              <m:oMathParaPr>
                                <m:jc m:val="centerGroup"/>
                              </m:oMathParaPr>
                              <m:oMath xmlns:m="http://schemas.openxmlformats.org/officeDocument/2006/math">
                                <m:r>
                                  <a:rPr lang="en-US" altLang="zh-CN" sz="2800" b="1" i="1" smtClean="0">
                                    <a:latin typeface="Cambria Math" panose="02040503050406030204" pitchFamily="18" charset="0"/>
                                    <a:ea typeface="Cambria Math" panose="02040503050406030204" pitchFamily="18" charset="0"/>
                                  </a:rPr>
                                  <m:t>∅</m:t>
                                </m:r>
                              </m:oMath>
                            </m:oMathPara>
                          </a14:m>
                          <a:endParaRPr kumimoji="0" lang="zh-CN" altLang="zh-CN" sz="2800" b="0" i="0" u="none" strike="noStrike" cap="none" normalizeH="0" baseline="0" dirty="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476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14:m>
                            <m:oMathPara xmlns:m="http://schemas.openxmlformats.org/officeDocument/2006/math">
                              <m:oMathParaPr>
                                <m:jc m:val="centerGroup"/>
                              </m:oMathParaPr>
                              <m:oMath xmlns:m="http://schemas.openxmlformats.org/officeDocument/2006/math">
                                <m:r>
                                  <a:rPr lang="en-US" altLang="zh-CN" sz="2800" b="1" i="1" smtClean="0">
                                    <a:latin typeface="Cambria Math" panose="02040503050406030204" pitchFamily="18" charset="0"/>
                                    <a:ea typeface="Cambria Math" panose="02040503050406030204" pitchFamily="18" charset="0"/>
                                  </a:rPr>
                                  <m:t>∅</m:t>
                                </m:r>
                              </m:oMath>
                            </m:oMathPara>
                          </a14:m>
                          <a:endParaRPr kumimoji="0" lang="zh-CN" altLang="zh-CN" sz="2800" b="0" i="0" u="none" strike="noStrike" cap="none" normalizeH="0" baseline="0" dirty="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mc:Choice>
        <mc:Fallback xmlns="">
          <p:graphicFrame>
            <p:nvGraphicFramePr>
              <p:cNvPr id="846880" name="Group 32"/>
              <p:cNvGraphicFramePr>
                <a:graphicFrameLocks noGrp="1"/>
              </p:cNvGraphicFramePr>
              <p:nvPr>
                <p:extLst>
                  <p:ext uri="{D42A27DB-BD31-4B8C-83A1-F6EECF244321}">
                    <p14:modId xmlns:p14="http://schemas.microsoft.com/office/powerpoint/2010/main" val="90178297"/>
                  </p:ext>
                </p:extLst>
              </p:nvPr>
            </p:nvGraphicFramePr>
            <p:xfrm>
              <a:off x="5867400" y="2997200"/>
              <a:ext cx="1871663" cy="2189164"/>
            </p:xfrm>
            <a:graphic>
              <a:graphicData uri="http://schemas.openxmlformats.org/drawingml/2006/table">
                <a:tbl>
                  <a:tblPr/>
                  <a:tblGrid>
                    <a:gridCol w="935038"/>
                    <a:gridCol w="936625"/>
                  </a:tblGrid>
                  <a:tr h="547688">
                    <a:tc gridSpan="2">
                      <a:txBody>
                        <a:bodyPr/>
                        <a:lstStyle/>
                        <a:p>
                          <a:endParaRPr lang="zh-CN"/>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rotWithShape="0">
                          <a:blip r:embed="rId4"/>
                          <a:stretch>
                            <a:fillRect l="-649" t="-15556" r="-1623" b="-325556"/>
                          </a:stretch>
                        </a:blipFill>
                      </a:tcPr>
                    </a:tc>
                    <a:tc hMerge="1">
                      <a:txBody>
                        <a:bodyPr/>
                        <a:lstStyle/>
                        <a:p>
                          <a:endParaRPr lang="zh-CN" altLang="en-US"/>
                        </a:p>
                      </a:txBody>
                      <a:tcPr/>
                    </a:tc>
                  </a:tr>
                  <a:tr h="5476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zh-CN"/>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rotWithShape="0">
                          <a:blip r:embed="rId4"/>
                          <a:stretch>
                            <a:fillRect l="-101299" t="-115556" r="-3247" b="-225556"/>
                          </a:stretch>
                        </a:blipFill>
                      </a:tcPr>
                    </a:tc>
                  </a:tr>
                  <a:tr h="5461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zh-CN"/>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rotWithShape="0">
                          <a:blip r:embed="rId4"/>
                          <a:stretch>
                            <a:fillRect l="-101299" t="-215556" r="-3247" b="-125556"/>
                          </a:stretch>
                        </a:blipFill>
                      </a:tcPr>
                    </a:tc>
                  </a:tr>
                  <a:tr h="5476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zh-CN"/>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blipFill rotWithShape="0">
                          <a:blip r:embed="rId4"/>
                          <a:stretch>
                            <a:fillRect l="-101299" t="-315556" r="-3247" b="-25556"/>
                          </a:stretch>
                        </a:blipFill>
                      </a:tcPr>
                    </a:tc>
                  </a:tr>
                </a:tbl>
              </a:graphicData>
            </a:graphic>
          </p:graphicFrame>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6850">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4688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4685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46850">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灯片编号占位符 5"/>
          <p:cNvSpPr>
            <a:spLocks noGrp="1"/>
          </p:cNvSpPr>
          <p:nvPr>
            <p:ph type="sldNum" sz="quarter" idx="12"/>
          </p:nvPr>
        </p:nvSpPr>
        <p:spPr/>
        <p:txBody>
          <a:bodyPr/>
          <a:lstStyle/>
          <a:p>
            <a:pPr>
              <a:defRPr/>
            </a:pPr>
            <a:fld id="{6F60A8C9-FABE-4964-9751-644A11E3AA18}" type="slidenum">
              <a:rPr lang="en-US" altLang="zh-CN"/>
              <a:pPr>
                <a:defRPr/>
              </a:pPr>
              <a:t>29</a:t>
            </a:fld>
            <a:endParaRPr lang="en-US" altLang="zh-CN"/>
          </a:p>
        </p:txBody>
      </p:sp>
      <mc:AlternateContent xmlns:mc="http://schemas.openxmlformats.org/markup-compatibility/2006" xmlns:a14="http://schemas.microsoft.com/office/drawing/2010/main">
        <mc:Choice Requires="a14">
          <p:sp>
            <p:nvSpPr>
              <p:cNvPr id="847874" name="Rectangle 2"/>
              <p:cNvSpPr>
                <a:spLocks noGrp="1" noChangeArrowheads="1"/>
              </p:cNvSpPr>
              <p:nvPr>
                <p:ph type="body" idx="1"/>
              </p:nvPr>
            </p:nvSpPr>
            <p:spPr>
              <a:xfrm>
                <a:off x="250825" y="908050"/>
                <a:ext cx="8642350" cy="5545138"/>
              </a:xfrm>
            </p:spPr>
            <p:txBody>
              <a:bodyPr/>
              <a:lstStyle/>
              <a:p>
                <a:pPr marL="609600" indent="-609600" eaLnBrk="1" hangingPunct="1">
                  <a:buClr>
                    <a:schemeClr val="tx1"/>
                  </a:buClr>
                  <a:buFont typeface="Wingdings" pitchFamily="2" charset="2"/>
                  <a:buAutoNum type="circleNumDbPlain" startAt="2"/>
                  <a:defRPr/>
                </a:pPr>
                <a:r>
                  <a:rPr lang="zh-CN" altLang="en-US" sz="2800" b="1" dirty="0"/>
                  <a:t>迭代</a:t>
                </a:r>
                <a:r>
                  <a:rPr lang="en-US" altLang="zh-CN" sz="2800" dirty="0">
                    <a:effectLst/>
                    <a:latin typeface="Times New Roman" pitchFamily="18" charset="0"/>
                    <a:cs typeface="Times New Roman" pitchFamily="18" charset="0"/>
                  </a:rPr>
                  <a:t>1</a:t>
                </a:r>
                <a:br>
                  <a:rPr lang="en-US" altLang="zh-CN" sz="2800" b="1" dirty="0"/>
                </a:br>
                <a:r>
                  <a:rPr lang="zh-CN" altLang="en-US" sz="2800" b="1" dirty="0"/>
                  <a:t>编码：</a:t>
                </a:r>
                <a:r>
                  <a:rPr lang="en-US" altLang="zh-CN" sz="2800" dirty="0">
                    <a:effectLst/>
                    <a:latin typeface="Times New Roman" pitchFamily="18" charset="0"/>
                    <a:cs typeface="Times New Roman" pitchFamily="18" charset="0"/>
                  </a:rPr>
                  <a:t>2-4-7-3-5-6-1</a:t>
                </a:r>
              </a:p>
              <a:p>
                <a:pPr marL="609600" indent="-609600" eaLnBrk="1" hangingPunct="1">
                  <a:buClr>
                    <a:schemeClr val="tx1"/>
                  </a:buClr>
                  <a:buNone/>
                  <a:defRPr/>
                </a:pPr>
                <a14:m>
                  <m:oMath xmlns:m="http://schemas.openxmlformats.org/officeDocument/2006/math">
                    <m:r>
                      <a:rPr lang="en-US" altLang="zh-CN" sz="2800" b="1" i="1">
                        <a:latin typeface="Cambria Math" panose="02040503050406030204" pitchFamily="18" charset="0"/>
                      </a:rPr>
                      <m:t>𝒇</m:t>
                    </m:r>
                    <m:d>
                      <m:dPr>
                        <m:ctrlPr>
                          <a:rPr lang="en-US" altLang="zh-CN" sz="2800" b="1" i="1">
                            <a:latin typeface="Cambria Math" panose="02040503050406030204" pitchFamily="18" charset="0"/>
                          </a:rPr>
                        </m:ctrlPr>
                      </m:dPr>
                      <m:e>
                        <m:r>
                          <a:rPr lang="en-US" altLang="zh-CN" sz="2800" b="1" i="1">
                            <a:latin typeface="Cambria Math" panose="02040503050406030204" pitchFamily="18" charset="0"/>
                          </a:rPr>
                          <m:t>𝒙</m:t>
                        </m:r>
                      </m:e>
                    </m:d>
                    <m:r>
                      <a:rPr lang="en-US" altLang="zh-CN" sz="2800" b="1" i="1">
                        <a:latin typeface="Cambria Math" panose="02040503050406030204" pitchFamily="18" charset="0"/>
                      </a:rPr>
                      <m:t>=</m:t>
                    </m:r>
                    <m:r>
                      <a:rPr lang="en-US" altLang="zh-CN" sz="2800" b="1" i="1">
                        <a:latin typeface="Cambria Math" panose="02040503050406030204" pitchFamily="18" charset="0"/>
                      </a:rPr>
                      <m:t>𝟏𝟔</m:t>
                    </m:r>
                  </m:oMath>
                </a14:m>
                <a:r>
                  <a:rPr lang="zh-CN" altLang="en-US" sz="2800" b="1" dirty="0"/>
                  <a:t>，</a:t>
                </a:r>
                <a14:m>
                  <m:oMath xmlns:m="http://schemas.openxmlformats.org/officeDocument/2006/math">
                    <m:sSup>
                      <m:sSupPr>
                        <m:ctrlPr>
                          <a:rPr lang="en-US" altLang="zh-CN" sz="2800" b="1" i="1">
                            <a:latin typeface="Cambria Math" panose="02040503050406030204" pitchFamily="18" charset="0"/>
                          </a:rPr>
                        </m:ctrlPr>
                      </m:sSupPr>
                      <m:e>
                        <m:r>
                          <a:rPr lang="en-US" altLang="zh-CN" sz="2800" b="1" i="1">
                            <a:latin typeface="Cambria Math" panose="02040503050406030204" pitchFamily="18" charset="0"/>
                          </a:rPr>
                          <m:t>𝒙</m:t>
                        </m:r>
                      </m:e>
                      <m:sup>
                        <m:r>
                          <a:rPr lang="en-US" altLang="zh-CN" sz="2800" b="1" i="1">
                            <a:latin typeface="Cambria Math" panose="02040503050406030204" pitchFamily="18" charset="0"/>
                          </a:rPr>
                          <m:t>∗</m:t>
                        </m:r>
                      </m:sup>
                    </m:sSup>
                    <m:r>
                      <a:rPr lang="en-US" altLang="zh-CN" sz="2800" b="1" i="1">
                        <a:latin typeface="Cambria Math" panose="02040503050406030204" pitchFamily="18" charset="0"/>
                      </a:rPr>
                      <m:t>=</m:t>
                    </m:r>
                    <m:r>
                      <a:rPr lang="en-US" altLang="zh-CN" sz="2800" b="1" i="1">
                        <a:latin typeface="Cambria Math" panose="02040503050406030204" pitchFamily="18" charset="0"/>
                      </a:rPr>
                      <m:t>𝒙</m:t>
                    </m:r>
                  </m:oMath>
                </a14:m>
                <a:r>
                  <a:rPr lang="zh-CN" altLang="en-US" sz="2800" b="1" dirty="0"/>
                  <a:t>，</a:t>
                </a:r>
                <a14:m>
                  <m:oMath xmlns:m="http://schemas.openxmlformats.org/officeDocument/2006/math">
                    <m:r>
                      <a:rPr lang="en-US" altLang="zh-CN" sz="2800" b="1" i="1">
                        <a:latin typeface="Cambria Math" panose="02040503050406030204" pitchFamily="18" charset="0"/>
                      </a:rPr>
                      <m:t>𝑨</m:t>
                    </m:r>
                    <m:r>
                      <a:rPr lang="en-US" altLang="zh-CN" sz="2800" b="1" i="1">
                        <a:latin typeface="Cambria Math" panose="02040503050406030204" pitchFamily="18" charset="0"/>
                      </a:rPr>
                      <m:t>=</m:t>
                    </m:r>
                    <m:r>
                      <a:rPr lang="en-US" altLang="zh-CN" sz="2800" b="1" i="1">
                        <a:latin typeface="Cambria Math" panose="02040503050406030204" pitchFamily="18" charset="0"/>
                      </a:rPr>
                      <m:t>𝒇</m:t>
                    </m:r>
                    <m:d>
                      <m:dPr>
                        <m:ctrlPr>
                          <a:rPr lang="en-US" altLang="zh-CN" sz="2800" b="1" i="1">
                            <a:latin typeface="Cambria Math" panose="02040503050406030204" pitchFamily="18" charset="0"/>
                          </a:rPr>
                        </m:ctrlPr>
                      </m:dPr>
                      <m:e>
                        <m:sSup>
                          <m:sSupPr>
                            <m:ctrlPr>
                              <a:rPr lang="en-US" altLang="zh-CN" sz="2800" b="1" i="1">
                                <a:latin typeface="Cambria Math" panose="02040503050406030204" pitchFamily="18" charset="0"/>
                              </a:rPr>
                            </m:ctrlPr>
                          </m:sSupPr>
                          <m:e>
                            <m:r>
                              <a:rPr lang="en-US" altLang="zh-CN" sz="2800" b="1" i="1">
                                <a:latin typeface="Cambria Math" panose="02040503050406030204" pitchFamily="18" charset="0"/>
                              </a:rPr>
                              <m:t>𝒙</m:t>
                            </m:r>
                          </m:e>
                          <m:sup>
                            <m:r>
                              <a:rPr lang="en-US" altLang="zh-CN" sz="2800" b="1" i="1">
                                <a:latin typeface="Cambria Math" panose="02040503050406030204" pitchFamily="18" charset="0"/>
                              </a:rPr>
                              <m:t>∗</m:t>
                            </m:r>
                          </m:sup>
                        </m:sSup>
                      </m:e>
                    </m:d>
                    <m:r>
                      <a:rPr lang="en-US" altLang="zh-CN" sz="2800" b="1" i="1">
                        <a:latin typeface="Cambria Math" panose="02040503050406030204" pitchFamily="18" charset="0"/>
                      </a:rPr>
                      <m:t>=</m:t>
                    </m:r>
                    <m:r>
                      <a:rPr lang="en-US" altLang="zh-CN" sz="2800" b="1" i="1">
                        <a:latin typeface="Cambria Math" panose="02040503050406030204" pitchFamily="18" charset="0"/>
                      </a:rPr>
                      <m:t>𝟏𝟔</m:t>
                    </m:r>
                  </m:oMath>
                </a14:m>
                <a:endParaRPr lang="en-US" altLang="zh-CN" sz="2800" b="1" i="1" dirty="0"/>
              </a:p>
              <a:p>
                <a:pPr marL="609600" indent="-609600" eaLnBrk="1" hangingPunct="1">
                  <a:buClr>
                    <a:schemeClr val="tx1"/>
                  </a:buClr>
                  <a:buFont typeface="Wingdings" pitchFamily="2" charset="2"/>
                  <a:buNone/>
                  <a:defRPr/>
                </a:pPr>
                <a:endParaRPr lang="en-US" altLang="zh-CN" sz="2800" b="1" dirty="0"/>
              </a:p>
              <a:p>
                <a:pPr marL="609600" indent="-609600" eaLnBrk="1" hangingPunct="1">
                  <a:buClr>
                    <a:schemeClr val="tx1"/>
                  </a:buClr>
                  <a:buFont typeface="Wingdings" pitchFamily="2" charset="2"/>
                  <a:buNone/>
                  <a:defRPr/>
                </a:pPr>
                <a:r>
                  <a:rPr lang="en-US" altLang="zh-CN" sz="2800" b="1" dirty="0"/>
                  <a:t>		</a:t>
                </a:r>
              </a:p>
              <a:p>
                <a:pPr marL="609600" indent="-609600" eaLnBrk="1" hangingPunct="1">
                  <a:lnSpc>
                    <a:spcPct val="80000"/>
                  </a:lnSpc>
                  <a:buClr>
                    <a:schemeClr val="tx1"/>
                  </a:buClr>
                  <a:buFont typeface="Wingdings" pitchFamily="2" charset="2"/>
                  <a:buNone/>
                  <a:defRPr/>
                </a:pPr>
                <a:endParaRPr lang="en-US" altLang="zh-CN" sz="2800" b="1" dirty="0"/>
              </a:p>
              <a:p>
                <a:pPr marL="609600" indent="-609600" eaLnBrk="1" hangingPunct="1">
                  <a:lnSpc>
                    <a:spcPct val="80000"/>
                  </a:lnSpc>
                  <a:buClr>
                    <a:schemeClr val="tx1"/>
                  </a:buClr>
                  <a:buFont typeface="Wingdings" pitchFamily="2" charset="2"/>
                  <a:buNone/>
                  <a:defRPr/>
                </a:pPr>
                <a:endParaRPr lang="en-US" altLang="zh-CN" sz="2800" b="1" dirty="0"/>
              </a:p>
              <a:p>
                <a:pPr marL="609600" indent="-609600" eaLnBrk="1" hangingPunct="1">
                  <a:lnSpc>
                    <a:spcPct val="80000"/>
                  </a:lnSpc>
                  <a:buClr>
                    <a:schemeClr val="tx1"/>
                  </a:buClr>
                  <a:buFont typeface="Wingdings" pitchFamily="2" charset="2"/>
                  <a:buNone/>
                  <a:defRPr/>
                </a:pPr>
                <a:endParaRPr lang="en-US" altLang="zh-CN" sz="2800" b="1" dirty="0"/>
              </a:p>
              <a:p>
                <a:pPr marL="609600" indent="-609600" eaLnBrk="1" hangingPunct="1">
                  <a:lnSpc>
                    <a:spcPct val="80000"/>
                  </a:lnSpc>
                  <a:buClr>
                    <a:schemeClr val="tx1"/>
                  </a:buClr>
                  <a:buFont typeface="Wingdings" pitchFamily="2" charset="2"/>
                  <a:buNone/>
                  <a:defRPr/>
                </a:pPr>
                <a:endParaRPr lang="en-US" altLang="zh-CN" sz="2800" b="1" dirty="0"/>
              </a:p>
              <a:p>
                <a:pPr marL="609600" indent="-609600" eaLnBrk="1" hangingPunct="1">
                  <a:lnSpc>
                    <a:spcPct val="80000"/>
                  </a:lnSpc>
                  <a:buClr>
                    <a:schemeClr val="tx1"/>
                  </a:buClr>
                  <a:buFont typeface="Wingdings" pitchFamily="2" charset="2"/>
                  <a:buNone/>
                  <a:defRPr/>
                </a:pPr>
                <a:endParaRPr lang="en-US" altLang="zh-CN" sz="2800" b="1" dirty="0"/>
              </a:p>
              <a:p>
                <a:pPr marL="609600" indent="-609600" eaLnBrk="1" hangingPunct="1">
                  <a:lnSpc>
                    <a:spcPct val="80000"/>
                  </a:lnSpc>
                  <a:buClr>
                    <a:schemeClr val="tx1"/>
                  </a:buClr>
                  <a:buFont typeface="Wingdings" pitchFamily="2" charset="2"/>
                  <a:buNone/>
                  <a:defRPr/>
                </a:pPr>
                <a:endParaRPr lang="en-US" altLang="zh-CN" sz="2800" b="1" dirty="0"/>
              </a:p>
              <a:p>
                <a:pPr marL="609600" indent="-609600" eaLnBrk="1" hangingPunct="1">
                  <a:lnSpc>
                    <a:spcPct val="80000"/>
                  </a:lnSpc>
                  <a:buClr>
                    <a:schemeClr val="tx1"/>
                  </a:buClr>
                  <a:buFont typeface="Wingdings" pitchFamily="2" charset="2"/>
                  <a:buNone/>
                  <a:defRPr/>
                </a:pPr>
                <a:endParaRPr lang="en-US" altLang="zh-CN" sz="2800" b="1" dirty="0"/>
              </a:p>
              <a:p>
                <a:pPr marL="609600" indent="-609600" eaLnBrk="1" hangingPunct="1">
                  <a:lnSpc>
                    <a:spcPct val="80000"/>
                  </a:lnSpc>
                  <a:buClr>
                    <a:schemeClr val="tx1"/>
                  </a:buClr>
                  <a:buNone/>
                  <a:defRPr/>
                </a:pPr>
                <a:r>
                  <a:rPr lang="zh-CN" altLang="en-US" sz="2800" b="1" dirty="0"/>
                  <a:t>结论：交换</a:t>
                </a:r>
                <a:r>
                  <a:rPr lang="en-US" altLang="zh-CN" sz="2800" dirty="0">
                    <a:effectLst/>
                    <a:latin typeface="Times New Roman" pitchFamily="18" charset="0"/>
                    <a:cs typeface="Times New Roman" pitchFamily="18" charset="0"/>
                  </a:rPr>
                  <a:t>1</a:t>
                </a:r>
                <a:r>
                  <a:rPr lang="zh-CN" altLang="en-US" sz="2800" b="1" dirty="0">
                    <a:effectLst>
                      <a:outerShdw blurRad="38100" dist="38100" dir="2700000" algn="tl">
                        <a:srgbClr val="000000">
                          <a:alpha val="43137"/>
                        </a:srgbClr>
                      </a:outerShdw>
                    </a:effectLst>
                    <a:latin typeface="Times New Roman" pitchFamily="18" charset="0"/>
                    <a:cs typeface="Times New Roman" pitchFamily="18" charset="0"/>
                  </a:rPr>
                  <a:t>和</a:t>
                </a:r>
                <a:r>
                  <a:rPr lang="en-US" altLang="zh-CN" sz="2800" dirty="0">
                    <a:effectLst/>
                    <a:latin typeface="Times New Roman" pitchFamily="18" charset="0"/>
                    <a:cs typeface="Times New Roman" pitchFamily="18" charset="0"/>
                  </a:rPr>
                  <a:t>3</a:t>
                </a:r>
                <a:r>
                  <a:rPr lang="zh-CN" altLang="en-US" sz="2800" dirty="0">
                    <a:effectLst/>
                    <a:latin typeface="Times New Roman" pitchFamily="18" charset="0"/>
                    <a:cs typeface="Times New Roman" pitchFamily="18" charset="0"/>
                  </a:rPr>
                  <a:t>，</a:t>
                </a:r>
                <a:r>
                  <a:rPr lang="zh-CN" altLang="en-US" sz="2800" b="1" dirty="0">
                    <a:effectLst>
                      <a:outerShdw blurRad="38100" dist="38100" dir="2700000" algn="tl">
                        <a:srgbClr val="000000">
                          <a:alpha val="43137"/>
                        </a:srgbClr>
                      </a:outerShdw>
                    </a:effectLst>
                    <a:latin typeface="Times New Roman" pitchFamily="18" charset="0"/>
                    <a:cs typeface="Times New Roman" pitchFamily="18" charset="0"/>
                  </a:rPr>
                  <a:t>解变为：</a:t>
                </a:r>
                <a:r>
                  <a:rPr lang="en-US" altLang="zh-CN" sz="2800" dirty="0">
                    <a:effectLst/>
                    <a:latin typeface="Times New Roman" pitchFamily="18" charset="0"/>
                    <a:cs typeface="Times New Roman" pitchFamily="18" charset="0"/>
                  </a:rPr>
                  <a:t>2-4-7-1-5-6-3</a:t>
                </a:r>
              </a:p>
            </p:txBody>
          </p:sp>
        </mc:Choice>
        <mc:Fallback xmlns="">
          <p:sp>
            <p:nvSpPr>
              <p:cNvPr id="847874" name="Rectangle 2"/>
              <p:cNvSpPr>
                <a:spLocks noGrp="1" noRot="1" noChangeAspect="1" noMove="1" noResize="1" noEditPoints="1" noAdjustHandles="1" noChangeArrowheads="1" noChangeShapeType="1" noTextEdit="1"/>
              </p:cNvSpPr>
              <p:nvPr>
                <p:ph type="body" idx="1"/>
              </p:nvPr>
            </p:nvSpPr>
            <p:spPr>
              <a:xfrm>
                <a:off x="250825" y="908050"/>
                <a:ext cx="8642350" cy="5545138"/>
              </a:xfrm>
              <a:blipFill>
                <a:blip r:embed="rId2"/>
                <a:stretch>
                  <a:fillRect l="-1481" t="-1648" b="-9670"/>
                </a:stretch>
              </a:blipFill>
            </p:spPr>
            <p:txBody>
              <a:bodyPr/>
              <a:lstStyle/>
              <a:p>
                <a:r>
                  <a:rPr lang="zh-CN" altLang="en-US">
                    <a:noFill/>
                  </a:rPr>
                  <a:t> </a:t>
                </a:r>
              </a:p>
            </p:txBody>
          </p:sp>
        </mc:Fallback>
      </mc:AlternateContent>
      <p:sp>
        <p:nvSpPr>
          <p:cNvPr id="847875" name="Rectangle 3"/>
          <p:cNvSpPr>
            <a:spLocks noGrp="1" noChangeArrowheads="1"/>
          </p:cNvSpPr>
          <p:nvPr>
            <p:ph type="title"/>
          </p:nvPr>
        </p:nvSpPr>
        <p:spPr>
          <a:xfrm>
            <a:off x="206375" y="188913"/>
            <a:ext cx="8613775" cy="647700"/>
          </a:xfrm>
        </p:spPr>
        <p:txBody>
          <a:bodyPr/>
          <a:lstStyle/>
          <a:p>
            <a:pPr marL="762000" indent="-762000" algn="l" eaLnBrk="1" hangingPunct="1">
              <a:defRPr/>
            </a:pPr>
            <a:r>
              <a:rPr lang="zh-CN" altLang="en-US" sz="3600" b="1" dirty="0">
                <a:solidFill>
                  <a:schemeClr val="tx1"/>
                </a:solidFill>
                <a:latin typeface="华文新魏" pitchFamily="2" charset="-122"/>
                <a:ea typeface="华文新魏" pitchFamily="2" charset="-122"/>
              </a:rPr>
              <a:t>三</a:t>
            </a:r>
            <a:r>
              <a:rPr lang="en-US" altLang="zh-CN" sz="3600" b="1" dirty="0">
                <a:solidFill>
                  <a:schemeClr val="tx1"/>
                </a:solidFill>
                <a:latin typeface="华文新魏" pitchFamily="2" charset="-122"/>
                <a:ea typeface="华文新魏" pitchFamily="2" charset="-122"/>
              </a:rPr>
              <a:t>.</a:t>
            </a:r>
            <a:r>
              <a:rPr lang="zh-CN" altLang="en-US" sz="3600" b="1" dirty="0">
                <a:solidFill>
                  <a:schemeClr val="tx1"/>
                </a:solidFill>
                <a:latin typeface="华文新魏" pitchFamily="2" charset="-122"/>
                <a:ea typeface="华文新魏" pitchFamily="2" charset="-122"/>
              </a:rPr>
              <a:t>算法举例</a:t>
            </a:r>
          </a:p>
        </p:txBody>
      </p:sp>
      <mc:AlternateContent xmlns:mc="http://schemas.openxmlformats.org/markup-compatibility/2006" xmlns:a14="http://schemas.microsoft.com/office/drawing/2010/main">
        <mc:Choice Requires="a14">
          <p:graphicFrame>
            <p:nvGraphicFramePr>
              <p:cNvPr id="847973" name="Group 101"/>
              <p:cNvGraphicFramePr>
                <a:graphicFrameLocks noGrp="1"/>
              </p:cNvGraphicFramePr>
              <p:nvPr>
                <p:extLst>
                  <p:ext uri="{D42A27DB-BD31-4B8C-83A1-F6EECF244321}">
                    <p14:modId xmlns:p14="http://schemas.microsoft.com/office/powerpoint/2010/main" val="3046955486"/>
                  </p:ext>
                </p:extLst>
              </p:nvPr>
            </p:nvGraphicFramePr>
            <p:xfrm>
              <a:off x="1547813" y="2398713"/>
              <a:ext cx="2879725" cy="3627120"/>
            </p:xfrm>
            <a:graphic>
              <a:graphicData uri="http://schemas.openxmlformats.org/drawingml/2006/table">
                <a:tbl>
                  <a:tblPr/>
                  <a:tblGrid>
                    <a:gridCol w="1441450">
                      <a:extLst>
                        <a:ext uri="{9D8B030D-6E8A-4147-A177-3AD203B41FA5}">
                          <a16:colId xmlns:a16="http://schemas.microsoft.com/office/drawing/2014/main" val="20000"/>
                        </a:ext>
                      </a:extLst>
                    </a:gridCol>
                    <a:gridCol w="1438275">
                      <a:extLst>
                        <a:ext uri="{9D8B030D-6E8A-4147-A177-3AD203B41FA5}">
                          <a16:colId xmlns:a16="http://schemas.microsoft.com/office/drawing/2014/main" val="20001"/>
                        </a:ext>
                      </a:extLst>
                    </a:gridCol>
                  </a:tblGrid>
                  <a:tr h="4857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800" b="1" i="0" u="none" strike="noStrike" cap="none" normalizeH="0" baseline="0" dirty="0">
                              <a:ln>
                                <a:noFill/>
                              </a:ln>
                              <a:solidFill>
                                <a:schemeClr val="tx1"/>
                              </a:solidFill>
                              <a:effectLst>
                                <a:outerShdw blurRad="38100" dist="38100" dir="2700000" algn="tl">
                                  <a:srgbClr val="000000"/>
                                </a:outerShdw>
                              </a:effectLst>
                              <a:latin typeface="Arial" charset="0"/>
                              <a:ea typeface="宋体" pitchFamily="2" charset="-122"/>
                            </a:rPr>
                            <a:t>移动</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defRPr/>
                          </a:pPr>
                          <a14:m>
                            <m:oMathPara xmlns:m="http://schemas.openxmlformats.org/officeDocument/2006/math">
                              <m:oMathParaPr>
                                <m:jc m:val="centerGroup"/>
                              </m:oMathParaPr>
                              <m:oMath xmlns:m="http://schemas.openxmlformats.org/officeDocument/2006/math">
                                <m:r>
                                  <a:rPr kumimoji="0" lang="zh-CN" altLang="en-US" sz="2800" b="0" i="1" u="none" strike="noStrike" cap="none" normalizeH="0" baseline="0" smtClean="0">
                                    <a:ln>
                                      <a:noFill/>
                                    </a:ln>
                                    <a:solidFill>
                                      <a:schemeClr val="tx1"/>
                                    </a:solidFill>
                                    <a:effectLst>
                                      <a:outerShdw blurRad="38100" dist="38100" dir="2700000" algn="tl">
                                        <a:srgbClr val="000000"/>
                                      </a:outerShdw>
                                    </a:effectLst>
                                    <a:latin typeface="Cambria Math" panose="02040503050406030204" pitchFamily="18" charset="0"/>
                                    <a:ea typeface="宋体" pitchFamily="2" charset="-122"/>
                                  </a:rPr>
                                  <m:t>∆</m:t>
                                </m:r>
                                <m:r>
                                  <a:rPr kumimoji="0" lang="en-US" altLang="zh-CN" sz="2800" b="0" i="1" u="none" strike="noStrike" cap="none" normalizeH="0" baseline="0" smtClean="0">
                                    <a:ln>
                                      <a:noFill/>
                                    </a:ln>
                                    <a:solidFill>
                                      <a:schemeClr val="tx1"/>
                                    </a:solidFill>
                                    <a:effectLst>
                                      <a:outerShdw blurRad="38100" dist="38100" dir="2700000" algn="tl">
                                        <a:srgbClr val="000000"/>
                                      </a:outerShdw>
                                    </a:effectLst>
                                    <a:latin typeface="Cambria Math" panose="02040503050406030204" pitchFamily="18" charset="0"/>
                                    <a:ea typeface="宋体" pitchFamily="2" charset="-122"/>
                                  </a:rPr>
                                  <m:t>𝑓</m:t>
                                </m:r>
                                <m:r>
                                  <a:rPr kumimoji="0" lang="en-US" altLang="zh-CN" sz="2800" b="0" i="1" u="none" strike="noStrike" cap="none" normalizeH="0" baseline="0" smtClean="0">
                                    <a:ln>
                                      <a:noFill/>
                                    </a:ln>
                                    <a:solidFill>
                                      <a:schemeClr val="tx1"/>
                                    </a:solidFill>
                                    <a:effectLst>
                                      <a:outerShdw blurRad="38100" dist="38100" dir="2700000" algn="tl">
                                        <a:srgbClr val="000000"/>
                                      </a:outerShdw>
                                    </a:effectLst>
                                    <a:latin typeface="Cambria Math" panose="02040503050406030204" pitchFamily="18" charset="0"/>
                                    <a:ea typeface="宋体" pitchFamily="2" charset="-122"/>
                                  </a:rPr>
                                  <m:t>(</m:t>
                                </m:r>
                                <m:r>
                                  <a:rPr kumimoji="0" lang="en-US" altLang="zh-CN" sz="2800" b="0" i="1" u="none" strike="noStrike" cap="none" normalizeH="0" baseline="0" smtClean="0">
                                    <a:ln>
                                      <a:noFill/>
                                    </a:ln>
                                    <a:solidFill>
                                      <a:schemeClr val="tx1"/>
                                    </a:solidFill>
                                    <a:effectLst>
                                      <a:outerShdw blurRad="38100" dist="38100" dir="2700000" algn="tl">
                                        <a:srgbClr val="000000"/>
                                      </a:outerShdw>
                                    </a:effectLst>
                                    <a:latin typeface="Cambria Math" panose="02040503050406030204" pitchFamily="18" charset="0"/>
                                    <a:ea typeface="宋体" pitchFamily="2" charset="-122"/>
                                  </a:rPr>
                                  <m:t>𝑥</m:t>
                                </m:r>
                                <m:r>
                                  <a:rPr kumimoji="0" lang="en-US" altLang="zh-CN" sz="2800" b="0" i="1" u="none" strike="noStrike" cap="none" normalizeH="0" baseline="0" smtClean="0">
                                    <a:ln>
                                      <a:noFill/>
                                    </a:ln>
                                    <a:solidFill>
                                      <a:schemeClr val="tx1"/>
                                    </a:solidFill>
                                    <a:effectLst>
                                      <a:outerShdw blurRad="38100" dist="38100" dir="2700000" algn="tl">
                                        <a:srgbClr val="000000"/>
                                      </a:outerShdw>
                                    </a:effectLst>
                                    <a:latin typeface="Cambria Math" panose="02040503050406030204" pitchFamily="18" charset="0"/>
                                    <a:ea typeface="宋体" pitchFamily="2" charset="-122"/>
                                  </a:rPr>
                                  <m:t>)</m:t>
                                </m:r>
                              </m:oMath>
                            </m:oMathPara>
                          </a14:m>
                          <a:endParaRPr kumimoji="0" lang="zh-CN" altLang="zh-CN" sz="2800" b="0" i="0" u="none" strike="noStrike" cap="none" normalizeH="0" baseline="0" dirty="0">
                            <a:ln>
                              <a:noFill/>
                            </a:ln>
                            <a:solidFill>
                              <a:schemeClr val="tx1"/>
                            </a:solidFill>
                            <a:effectLst>
                              <a:outerShdw blurRad="38100" dist="38100" dir="2700000" algn="tl">
                                <a:srgbClr val="000000"/>
                              </a:outerShdw>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841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1" i="0" u="none" strike="noStrike" cap="none" normalizeH="0" baseline="0" dirty="0">
                              <a:ln>
                                <a:noFill/>
                              </a:ln>
                              <a:solidFill>
                                <a:srgbClr val="FFFF00"/>
                              </a:solidFill>
                              <a:effectLst/>
                              <a:latin typeface="Times New Roman" pitchFamily="18" charset="0"/>
                              <a:ea typeface="宋体" pitchFamily="2" charset="-122"/>
                              <a:cs typeface="Times New Roman" pitchFamily="18" charset="0"/>
                            </a:rPr>
                            <a:t>3, 1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1" i="0" u="none" strike="noStrike" cap="none" normalizeH="0" baseline="0" dirty="0">
                              <a:ln>
                                <a:noFill/>
                              </a:ln>
                              <a:solidFill>
                                <a:srgbClr val="FFFF00"/>
                              </a:solidFill>
                              <a:effectLst/>
                              <a:latin typeface="Times New Roman" pitchFamily="18" charset="0"/>
                              <a:ea typeface="宋体" pitchFamily="2" charset="-122"/>
                              <a:cs typeface="Times New Roman" pitchFamily="18"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57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2, 3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57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3, 4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57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7, 1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57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6, 1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533400" marR="0" lvl="0" indent="-53340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mc:Choice>
        <mc:Fallback xmlns="">
          <p:graphicFrame>
            <p:nvGraphicFramePr>
              <p:cNvPr id="847973" name="Group 101"/>
              <p:cNvGraphicFramePr>
                <a:graphicFrameLocks noGrp="1"/>
              </p:cNvGraphicFramePr>
              <p:nvPr>
                <p:extLst>
                  <p:ext uri="{D42A27DB-BD31-4B8C-83A1-F6EECF244321}">
                    <p14:modId xmlns:p14="http://schemas.microsoft.com/office/powerpoint/2010/main" val="3046955486"/>
                  </p:ext>
                </p:extLst>
              </p:nvPr>
            </p:nvGraphicFramePr>
            <p:xfrm>
              <a:off x="1547813" y="2398713"/>
              <a:ext cx="2879725" cy="3627120"/>
            </p:xfrm>
            <a:graphic>
              <a:graphicData uri="http://schemas.openxmlformats.org/drawingml/2006/table">
                <a:tbl>
                  <a:tblPr/>
                  <a:tblGrid>
                    <a:gridCol w="1441450">
                      <a:extLst>
                        <a:ext uri="{9D8B030D-6E8A-4147-A177-3AD203B41FA5}">
                          <a16:colId xmlns:a16="http://schemas.microsoft.com/office/drawing/2014/main" val="20000"/>
                        </a:ext>
                      </a:extLst>
                    </a:gridCol>
                    <a:gridCol w="1438275">
                      <a:extLst>
                        <a:ext uri="{9D8B030D-6E8A-4147-A177-3AD203B41FA5}">
                          <a16:colId xmlns:a16="http://schemas.microsoft.com/office/drawing/2014/main" val="20001"/>
                        </a:ext>
                      </a:extLst>
                    </a:gridCol>
                  </a:tblGrid>
                  <a:tr h="51816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800" b="1" i="0" u="none" strike="noStrike" cap="none" normalizeH="0" baseline="0" dirty="0">
                              <a:ln>
                                <a:noFill/>
                              </a:ln>
                              <a:solidFill>
                                <a:schemeClr val="tx1"/>
                              </a:solidFill>
                              <a:effectLst>
                                <a:outerShdw blurRad="38100" dist="38100" dir="2700000" algn="tl">
                                  <a:srgbClr val="000000"/>
                                </a:outerShdw>
                              </a:effectLst>
                              <a:latin typeface="Arial" charset="0"/>
                              <a:ea typeface="宋体" pitchFamily="2" charset="-122"/>
                            </a:rPr>
                            <a:t>移动</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zh-CN"/>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stretch>
                            <a:fillRect l="-100844" t="-16471" r="-1688" b="-632941"/>
                          </a:stretch>
                        </a:blipFill>
                      </a:tcPr>
                    </a:tc>
                    <a:extLst>
                      <a:ext uri="{0D108BD9-81ED-4DB2-BD59-A6C34878D82A}">
                        <a16:rowId xmlns:a16="http://schemas.microsoft.com/office/drawing/2014/main" val="10000"/>
                      </a:ext>
                    </a:extLst>
                  </a:tr>
                  <a:tr h="51816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1" i="0" u="none" strike="noStrike" cap="none" normalizeH="0" baseline="0" dirty="0">
                              <a:ln>
                                <a:noFill/>
                              </a:ln>
                              <a:solidFill>
                                <a:srgbClr val="FFFF00"/>
                              </a:solidFill>
                              <a:effectLst/>
                              <a:latin typeface="Times New Roman" pitchFamily="18" charset="0"/>
                              <a:ea typeface="宋体" pitchFamily="2" charset="-122"/>
                              <a:cs typeface="Times New Roman" pitchFamily="18" charset="0"/>
                            </a:rPr>
                            <a:t>3, 1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1" i="0" u="none" strike="noStrike" cap="none" normalizeH="0" baseline="0" dirty="0">
                              <a:ln>
                                <a:noFill/>
                              </a:ln>
                              <a:solidFill>
                                <a:srgbClr val="FFFF00"/>
                              </a:solidFill>
                              <a:effectLst/>
                              <a:latin typeface="Times New Roman" pitchFamily="18" charset="0"/>
                              <a:ea typeface="宋体" pitchFamily="2" charset="-122"/>
                              <a:cs typeface="Times New Roman" pitchFamily="18"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6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2, 3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16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3, 4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6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7, 1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816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6, 1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1816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533400" marR="0" lvl="0" indent="-53340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847999" name="Group 127"/>
              <p:cNvGraphicFramePr>
                <a:graphicFrameLocks noGrp="1"/>
              </p:cNvGraphicFramePr>
              <p:nvPr>
                <p:extLst>
                  <p:ext uri="{D42A27DB-BD31-4B8C-83A1-F6EECF244321}">
                    <p14:modId xmlns:p14="http://schemas.microsoft.com/office/powerpoint/2010/main" val="2068442004"/>
                  </p:ext>
                </p:extLst>
              </p:nvPr>
            </p:nvGraphicFramePr>
            <p:xfrm>
              <a:off x="5867400" y="3046413"/>
              <a:ext cx="1871663" cy="2189164"/>
            </p:xfrm>
            <a:graphic>
              <a:graphicData uri="http://schemas.openxmlformats.org/drawingml/2006/table">
                <a:tbl>
                  <a:tblPr/>
                  <a:tblGrid>
                    <a:gridCol w="935038">
                      <a:extLst>
                        <a:ext uri="{9D8B030D-6E8A-4147-A177-3AD203B41FA5}">
                          <a16:colId xmlns:a16="http://schemas.microsoft.com/office/drawing/2014/main" val="20000"/>
                        </a:ext>
                      </a:extLst>
                    </a:gridCol>
                    <a:gridCol w="936625">
                      <a:extLst>
                        <a:ext uri="{9D8B030D-6E8A-4147-A177-3AD203B41FA5}">
                          <a16:colId xmlns:a16="http://schemas.microsoft.com/office/drawing/2014/main" val="20001"/>
                        </a:ext>
                      </a:extLst>
                    </a:gridCol>
                  </a:tblGrid>
                  <a:tr h="547688">
                    <a:tc grid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1" i="0" u="none" strike="noStrike" cap="none" normalizeH="0" baseline="0" dirty="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T</a:t>
                          </a:r>
                          <a:r>
                            <a:rPr kumimoji="0" lang="zh-CN" altLang="en-US" sz="2800" b="1" i="0" u="none" strike="noStrike" cap="none" normalizeH="0" baseline="0" dirty="0">
                              <a:ln>
                                <a:noFill/>
                              </a:ln>
                              <a:solidFill>
                                <a:schemeClr val="tx1"/>
                              </a:solidFill>
                              <a:effectLst>
                                <a:outerShdw blurRad="38100" dist="38100" dir="2700000" algn="tl">
                                  <a:srgbClr val="000000"/>
                                </a:outerShdw>
                              </a:effectLst>
                              <a:latin typeface="Arial" charset="0"/>
                              <a:ea typeface="宋体" pitchFamily="2" charset="-122"/>
                            </a:rPr>
                            <a:t>表</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0"/>
                      </a:ext>
                    </a:extLst>
                  </a:tr>
                  <a:tr h="5476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4, 5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61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defRPr/>
                          </a:pPr>
                          <a14:m>
                            <m:oMathPara xmlns:m="http://schemas.openxmlformats.org/officeDocument/2006/math">
                              <m:oMathParaPr>
                                <m:jc m:val="centerGroup"/>
                              </m:oMathParaPr>
                              <m:oMath xmlns:m="http://schemas.openxmlformats.org/officeDocument/2006/math">
                                <m:r>
                                  <a:rPr lang="en-US" altLang="zh-CN" sz="2800" b="1" i="1" smtClean="0">
                                    <a:latin typeface="Cambria Math" panose="02040503050406030204" pitchFamily="18" charset="0"/>
                                    <a:ea typeface="Cambria Math" panose="02040503050406030204" pitchFamily="18" charset="0"/>
                                  </a:rPr>
                                  <m:t>∅</m:t>
                                </m:r>
                              </m:oMath>
                            </m:oMathPara>
                          </a14:m>
                          <a:endParaRPr kumimoji="0" lang="zh-CN"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476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defRPr/>
                          </a:pPr>
                          <a14:m>
                            <m:oMathPara xmlns:m="http://schemas.openxmlformats.org/officeDocument/2006/math">
                              <m:oMathParaPr>
                                <m:jc m:val="centerGroup"/>
                              </m:oMathParaPr>
                              <m:oMath xmlns:m="http://schemas.openxmlformats.org/officeDocument/2006/math">
                                <m:r>
                                  <a:rPr lang="en-US" altLang="zh-CN" sz="2800" b="1" i="1" smtClean="0">
                                    <a:latin typeface="Cambria Math" panose="02040503050406030204" pitchFamily="18" charset="0"/>
                                    <a:ea typeface="Cambria Math" panose="02040503050406030204" pitchFamily="18" charset="0"/>
                                  </a:rPr>
                                  <m:t>∅</m:t>
                                </m:r>
                              </m:oMath>
                            </m:oMathPara>
                          </a14:m>
                          <a:endParaRPr kumimoji="0" lang="zh-CN"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mc:Choice>
        <mc:Fallback xmlns="">
          <p:graphicFrame>
            <p:nvGraphicFramePr>
              <p:cNvPr id="847999" name="Group 127"/>
              <p:cNvGraphicFramePr>
                <a:graphicFrameLocks noGrp="1"/>
              </p:cNvGraphicFramePr>
              <p:nvPr>
                <p:extLst>
                  <p:ext uri="{D42A27DB-BD31-4B8C-83A1-F6EECF244321}">
                    <p14:modId xmlns:p14="http://schemas.microsoft.com/office/powerpoint/2010/main" val="2068442004"/>
                  </p:ext>
                </p:extLst>
              </p:nvPr>
            </p:nvGraphicFramePr>
            <p:xfrm>
              <a:off x="5867400" y="3046413"/>
              <a:ext cx="1871663" cy="2189164"/>
            </p:xfrm>
            <a:graphic>
              <a:graphicData uri="http://schemas.openxmlformats.org/drawingml/2006/table">
                <a:tbl>
                  <a:tblPr/>
                  <a:tblGrid>
                    <a:gridCol w="935038"/>
                    <a:gridCol w="936625"/>
                  </a:tblGrid>
                  <a:tr h="547688">
                    <a:tc grid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T</a:t>
                          </a:r>
                          <a:r>
                            <a:rPr kumimoji="0" lang="zh-CN" altLang="en-US" sz="28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表</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5476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4, 5</a:t>
                          </a:r>
                          <a:endPar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61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zh-CN"/>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rotWithShape="0">
                          <a:blip r:embed="rId4"/>
                          <a:stretch>
                            <a:fillRect l="-101299" t="-215556" r="-3247" b="-125556"/>
                          </a:stretch>
                        </a:blipFill>
                      </a:tcPr>
                    </a:tc>
                  </a:tr>
                  <a:tr h="5476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zh-CN"/>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blipFill rotWithShape="0">
                          <a:blip r:embed="rId4"/>
                          <a:stretch>
                            <a:fillRect l="-101299" t="-315556" r="-3247" b="-25556"/>
                          </a:stretch>
                        </a:blipFill>
                      </a:tcPr>
                    </a:tc>
                  </a:tr>
                </a:tbl>
              </a:graphicData>
            </a:graphic>
          </p:graphicFrame>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787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4799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4797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4787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AC0EB225-1160-44B5-AF0C-86CBEBCFE86B}" type="slidenum">
              <a:rPr lang="en-US" altLang="zh-CN"/>
              <a:pPr>
                <a:defRPr/>
              </a:pPr>
              <a:t>3</a:t>
            </a:fld>
            <a:endParaRPr lang="en-US" altLang="zh-CN"/>
          </a:p>
        </p:txBody>
      </p:sp>
      <p:sp>
        <p:nvSpPr>
          <p:cNvPr id="253955" name="Rectangle 3"/>
          <p:cNvSpPr>
            <a:spLocks noGrp="1" noChangeArrowheads="1"/>
          </p:cNvSpPr>
          <p:nvPr>
            <p:ph type="body" idx="1"/>
          </p:nvPr>
        </p:nvSpPr>
        <p:spPr>
          <a:xfrm>
            <a:off x="250825" y="1341438"/>
            <a:ext cx="8642350" cy="5111750"/>
          </a:xfrm>
        </p:spPr>
        <p:txBody>
          <a:bodyPr/>
          <a:lstStyle/>
          <a:p>
            <a:pPr marL="609600" indent="-609600" eaLnBrk="1" hangingPunct="1">
              <a:spcBef>
                <a:spcPts val="600"/>
              </a:spcBef>
              <a:spcAft>
                <a:spcPts val="600"/>
              </a:spcAft>
              <a:buClr>
                <a:schemeClr val="tx1"/>
              </a:buClr>
              <a:buSzPct val="100000"/>
              <a:buNone/>
              <a:defRPr/>
            </a:pPr>
            <a:r>
              <a:rPr lang="en-US" altLang="zh-CN" b="1" dirty="0">
                <a:latin typeface="+mn-ea"/>
                <a:cs typeface="Times New Roman" pitchFamily="18" charset="0"/>
              </a:rPr>
              <a:t>1.</a:t>
            </a:r>
            <a:r>
              <a:rPr lang="zh-CN" altLang="en-US" b="1" dirty="0">
                <a:latin typeface="+mn-ea"/>
                <a:cs typeface="Times New Roman" pitchFamily="18" charset="0"/>
              </a:rPr>
              <a:t>组合优化问题</a:t>
            </a:r>
            <a:endParaRPr lang="en-US" altLang="zh-CN" b="1" dirty="0">
              <a:latin typeface="+mn-ea"/>
              <a:cs typeface="Times New Roman" pitchFamily="18" charset="0"/>
            </a:endParaRPr>
          </a:p>
          <a:p>
            <a:pPr marL="1009650" lvl="1" indent="-609600" eaLnBrk="1" hangingPunct="1">
              <a:spcBef>
                <a:spcPts val="600"/>
              </a:spcBef>
              <a:spcAft>
                <a:spcPts val="600"/>
              </a:spcAft>
              <a:buClr>
                <a:schemeClr val="tx1"/>
              </a:buClr>
              <a:buSzPct val="100000"/>
              <a:buFont typeface="Wingdings" pitchFamily="2" charset="2"/>
              <a:buChar char="Ø"/>
              <a:defRPr/>
            </a:pPr>
            <a:r>
              <a:rPr lang="zh-CN" altLang="en-US" b="1" dirty="0">
                <a:solidFill>
                  <a:srgbClr val="FFFFFF"/>
                </a:solidFill>
                <a:latin typeface="宋体" pitchFamily="2" charset="-122"/>
              </a:rPr>
              <a:t>典型的组合优化问题</a:t>
            </a:r>
            <a:endParaRPr lang="en-US" altLang="zh-CN" b="1" dirty="0">
              <a:solidFill>
                <a:srgbClr val="FFFFFF"/>
              </a:solidFill>
              <a:latin typeface="宋体" pitchFamily="2" charset="-122"/>
            </a:endParaRPr>
          </a:p>
          <a:p>
            <a:pPr marL="1409700" lvl="2" indent="-609600" eaLnBrk="1" hangingPunct="1">
              <a:spcBef>
                <a:spcPts val="600"/>
              </a:spcBef>
              <a:spcAft>
                <a:spcPts val="600"/>
              </a:spcAft>
              <a:buClr>
                <a:schemeClr val="tx1"/>
              </a:buClr>
              <a:buSzPct val="100000"/>
              <a:buFont typeface="Wingdings" panose="05000000000000000000" pitchFamily="2" charset="2"/>
              <a:buChar char="ü"/>
              <a:defRPr/>
            </a:pPr>
            <a:r>
              <a:rPr lang="zh-CN" altLang="en-US"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旅行商问题</a:t>
            </a:r>
            <a:endParaRPr lang="en-US" altLang="zh-CN"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1409700" lvl="2" indent="-609600" eaLnBrk="1" hangingPunct="1">
              <a:spcBef>
                <a:spcPts val="600"/>
              </a:spcBef>
              <a:spcAft>
                <a:spcPts val="600"/>
              </a:spcAft>
              <a:buClr>
                <a:schemeClr val="tx1"/>
              </a:buClr>
              <a:buSzPct val="100000"/>
              <a:buFont typeface="Wingdings" panose="05000000000000000000" pitchFamily="2" charset="2"/>
              <a:buChar char="ü"/>
              <a:defRPr/>
            </a:pPr>
            <a:r>
              <a:rPr lang="zh-CN" altLang="en-US" sz="2400" b="1" dirty="0">
                <a:effectLst>
                  <a:outerShdw blurRad="38100" dist="38100" dir="2700000" algn="tl">
                    <a:srgbClr val="000000">
                      <a:alpha val="43137"/>
                    </a:srgbClr>
                  </a:outerShdw>
                </a:effectLst>
                <a:latin typeface="宋体" pitchFamily="2" charset="-122"/>
                <a:cs typeface="Times New Roman" panose="02020603050405020304" pitchFamily="18" charset="0"/>
              </a:rPr>
              <a:t>调度问题</a:t>
            </a:r>
            <a:endParaRPr lang="en-US" altLang="zh-CN" sz="2400" b="1" dirty="0">
              <a:effectLst>
                <a:outerShdw blurRad="38100" dist="38100" dir="2700000" algn="tl">
                  <a:srgbClr val="000000">
                    <a:alpha val="43137"/>
                  </a:srgbClr>
                </a:outerShdw>
              </a:effectLst>
              <a:latin typeface="宋体" pitchFamily="2" charset="-122"/>
              <a:cs typeface="Times New Roman" panose="02020603050405020304" pitchFamily="18" charset="0"/>
            </a:endParaRPr>
          </a:p>
          <a:p>
            <a:pPr marL="1409700" lvl="2" indent="-609600" eaLnBrk="1" hangingPunct="1">
              <a:spcBef>
                <a:spcPts val="600"/>
              </a:spcBef>
              <a:spcAft>
                <a:spcPts val="600"/>
              </a:spcAft>
              <a:buClr>
                <a:schemeClr val="tx1"/>
              </a:buClr>
              <a:buSzPct val="100000"/>
              <a:buFont typeface="Wingdings" panose="05000000000000000000" pitchFamily="2" charset="2"/>
              <a:buChar char="ü"/>
              <a:defRPr/>
            </a:pPr>
            <a:r>
              <a:rPr lang="zh-CN" altLang="en-US" sz="2400" b="1" dirty="0">
                <a:effectLst>
                  <a:outerShdw blurRad="38100" dist="38100" dir="2700000" algn="tl">
                    <a:srgbClr val="000000">
                      <a:alpha val="43137"/>
                    </a:srgbClr>
                  </a:outerShdw>
                </a:effectLst>
                <a:latin typeface="宋体" pitchFamily="2" charset="-122"/>
                <a:cs typeface="Times New Roman" panose="02020603050405020304" pitchFamily="18" charset="0"/>
              </a:rPr>
              <a:t>背包问题</a:t>
            </a:r>
            <a:endParaRPr lang="en-US" altLang="zh-CN" sz="2400" b="1" dirty="0">
              <a:effectLst>
                <a:outerShdw blurRad="38100" dist="38100" dir="2700000" algn="tl">
                  <a:srgbClr val="000000">
                    <a:alpha val="43137"/>
                  </a:srgbClr>
                </a:outerShdw>
              </a:effectLst>
              <a:latin typeface="宋体" pitchFamily="2" charset="-122"/>
              <a:cs typeface="Times New Roman" panose="02020603050405020304" pitchFamily="18" charset="0"/>
            </a:endParaRPr>
          </a:p>
          <a:p>
            <a:pPr marL="1409700" lvl="2" indent="-609600" eaLnBrk="1" hangingPunct="1">
              <a:spcBef>
                <a:spcPts val="600"/>
              </a:spcBef>
              <a:spcAft>
                <a:spcPts val="600"/>
              </a:spcAft>
              <a:buClr>
                <a:schemeClr val="tx1"/>
              </a:buClr>
              <a:buSzPct val="100000"/>
              <a:buFont typeface="Wingdings" panose="05000000000000000000" pitchFamily="2" charset="2"/>
              <a:buChar char="ü"/>
              <a:defRPr/>
            </a:pPr>
            <a:r>
              <a:rPr lang="zh-CN" altLang="en-US" sz="2400" b="1" dirty="0">
                <a:effectLst>
                  <a:outerShdw blurRad="38100" dist="38100" dir="2700000" algn="tl">
                    <a:srgbClr val="000000">
                      <a:alpha val="43137"/>
                    </a:srgbClr>
                  </a:outerShdw>
                </a:effectLst>
                <a:latin typeface="宋体" pitchFamily="2" charset="-122"/>
                <a:cs typeface="Times New Roman" panose="02020603050405020304" pitchFamily="18" charset="0"/>
              </a:rPr>
              <a:t>装箱问题</a:t>
            </a:r>
            <a:endParaRPr lang="en-US" altLang="zh-CN" sz="2400" b="1" dirty="0">
              <a:effectLst>
                <a:outerShdw blurRad="38100" dist="38100" dir="2700000" algn="tl">
                  <a:srgbClr val="000000">
                    <a:alpha val="43137"/>
                  </a:srgbClr>
                </a:outerShdw>
              </a:effectLst>
              <a:latin typeface="宋体" pitchFamily="2" charset="-122"/>
              <a:cs typeface="Times New Roman" panose="02020603050405020304" pitchFamily="18" charset="0"/>
            </a:endParaRPr>
          </a:p>
          <a:p>
            <a:pPr marL="1409700" lvl="2" indent="-609600" eaLnBrk="1" hangingPunct="1">
              <a:spcBef>
                <a:spcPts val="600"/>
              </a:spcBef>
              <a:spcAft>
                <a:spcPts val="600"/>
              </a:spcAft>
              <a:buClr>
                <a:schemeClr val="tx1"/>
              </a:buClr>
              <a:buSzPct val="100000"/>
              <a:buFont typeface="Wingdings" panose="05000000000000000000" pitchFamily="2" charset="2"/>
              <a:buChar char="ü"/>
              <a:defRPr/>
            </a:pPr>
            <a:r>
              <a:rPr lang="zh-CN" altLang="en-US" sz="2400" b="1" dirty="0">
                <a:effectLst>
                  <a:outerShdw blurRad="38100" dist="38100" dir="2700000" algn="tl">
                    <a:srgbClr val="000000">
                      <a:alpha val="43137"/>
                    </a:srgbClr>
                  </a:outerShdw>
                </a:effectLst>
                <a:latin typeface="宋体" pitchFamily="2" charset="-122"/>
                <a:cs typeface="Times New Roman" panose="02020603050405020304" pitchFamily="18" charset="0"/>
              </a:rPr>
              <a:t>聚类问题</a:t>
            </a:r>
            <a:endParaRPr lang="en-US" altLang="zh-C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lvl="1" indent="0" eaLnBrk="1" hangingPunct="1">
              <a:spcBef>
                <a:spcPts val="0"/>
              </a:spcBef>
              <a:buClr>
                <a:schemeClr val="tx1"/>
              </a:buClr>
              <a:buSzPct val="100000"/>
              <a:buNone/>
              <a:defRPr/>
            </a:pPr>
            <a:endParaRPr lang="en-US" altLang="zh-CN" sz="2400" b="1" dirty="0">
              <a:effectLst>
                <a:outerShdw blurRad="38100" dist="38100" dir="2700000" algn="tl">
                  <a:srgbClr val="000000">
                    <a:alpha val="43137"/>
                  </a:srgbClr>
                </a:outerShdw>
              </a:effectLst>
              <a:latin typeface="宋体" pitchFamily="2" charset="-122"/>
            </a:endParaRPr>
          </a:p>
          <a:p>
            <a:pPr marL="0" lvl="1" indent="0" eaLnBrk="1" hangingPunct="1">
              <a:spcBef>
                <a:spcPts val="0"/>
              </a:spcBef>
              <a:buClr>
                <a:schemeClr val="tx1"/>
              </a:buClr>
              <a:buSzPct val="100000"/>
              <a:buNone/>
              <a:defRPr/>
            </a:pPr>
            <a:endParaRPr lang="en-US" altLang="zh-CN" sz="2400" b="1" dirty="0">
              <a:effectLst>
                <a:outerShdw blurRad="38100" dist="38100" dir="2700000" algn="tl">
                  <a:srgbClr val="000000">
                    <a:alpha val="43137"/>
                  </a:srgbClr>
                </a:outerShdw>
              </a:effectLst>
              <a:latin typeface="宋体" pitchFamily="2" charset="-122"/>
            </a:endParaRPr>
          </a:p>
          <a:p>
            <a:pPr marL="0" lvl="1" indent="0" eaLnBrk="1" hangingPunct="1">
              <a:spcBef>
                <a:spcPts val="0"/>
              </a:spcBef>
              <a:buClr>
                <a:schemeClr val="tx1"/>
              </a:buClr>
              <a:buSzPct val="100000"/>
              <a:buNone/>
              <a:defRPr/>
            </a:pPr>
            <a:endParaRPr lang="en-US" altLang="zh-CN" sz="2400" b="1" dirty="0">
              <a:solidFill>
                <a:srgbClr val="FFFFFF"/>
              </a:solidFill>
              <a:effectLst/>
              <a:latin typeface="+mn-ea"/>
            </a:endParaRPr>
          </a:p>
          <a:p>
            <a:pPr marL="0" lvl="1" indent="0" eaLnBrk="1" hangingPunct="1">
              <a:buClr>
                <a:schemeClr val="tx1"/>
              </a:buClr>
              <a:buSzPct val="100000"/>
              <a:buNone/>
              <a:defRPr/>
            </a:pPr>
            <a:endParaRPr lang="en-US" altLang="zh-CN" sz="2400" b="1" dirty="0">
              <a:solidFill>
                <a:srgbClr val="FFFFFF"/>
              </a:solidFill>
              <a:effectLst>
                <a:outerShdw blurRad="38100" dist="38100" dir="2700000" algn="tl">
                  <a:srgbClr val="000000">
                    <a:alpha val="43137"/>
                  </a:srgbClr>
                </a:outerShdw>
              </a:effectLst>
              <a:latin typeface="+mn-ea"/>
            </a:endParaRPr>
          </a:p>
        </p:txBody>
      </p:sp>
      <p:sp>
        <p:nvSpPr>
          <p:cNvPr id="253972" name="Rectangle 20"/>
          <p:cNvSpPr>
            <a:spLocks noGrp="1" noChangeArrowheads="1"/>
          </p:cNvSpPr>
          <p:nvPr>
            <p:ph type="title"/>
          </p:nvPr>
        </p:nvSpPr>
        <p:spPr>
          <a:xfrm>
            <a:off x="206375" y="188913"/>
            <a:ext cx="8613775" cy="647700"/>
          </a:xfrm>
        </p:spPr>
        <p:txBody>
          <a:bodyPr/>
          <a:lstStyle/>
          <a:p>
            <a:pPr algn="l" eaLnBrk="1" hangingPunct="1">
              <a:defRPr/>
            </a:pPr>
            <a:r>
              <a:rPr lang="zh-CN" altLang="en-US" sz="3600" b="1" dirty="0">
                <a:solidFill>
                  <a:schemeClr val="tx1"/>
                </a:solidFill>
                <a:latin typeface="华文新魏" pitchFamily="2" charset="-122"/>
                <a:ea typeface="华文新魏" pitchFamily="2" charset="-122"/>
              </a:rPr>
              <a:t>一</a:t>
            </a:r>
            <a:r>
              <a:rPr lang="en-US" altLang="zh-CN" sz="3600" b="1" dirty="0">
                <a:solidFill>
                  <a:schemeClr val="tx1"/>
                </a:solidFill>
                <a:latin typeface="华文新魏" pitchFamily="2" charset="-122"/>
                <a:ea typeface="华文新魏" pitchFamily="2" charset="-122"/>
              </a:rPr>
              <a:t>.</a:t>
            </a:r>
            <a:r>
              <a:rPr lang="zh-CN" altLang="en-US" sz="3600" b="1" dirty="0">
                <a:solidFill>
                  <a:schemeClr val="tx1"/>
                </a:solidFill>
                <a:latin typeface="华文新魏" pitchFamily="2" charset="-122"/>
                <a:ea typeface="华文新魏" pitchFamily="2" charset="-122"/>
              </a:rPr>
              <a:t>前言</a:t>
            </a:r>
          </a:p>
        </p:txBody>
      </p:sp>
    </p:spTree>
    <p:extLst>
      <p:ext uri="{BB962C8B-B14F-4D97-AF65-F5344CB8AC3E}">
        <p14:creationId xmlns:p14="http://schemas.microsoft.com/office/powerpoint/2010/main" val="12984154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灯片编号占位符 5"/>
          <p:cNvSpPr>
            <a:spLocks noGrp="1"/>
          </p:cNvSpPr>
          <p:nvPr>
            <p:ph type="sldNum" sz="quarter" idx="12"/>
          </p:nvPr>
        </p:nvSpPr>
        <p:spPr/>
        <p:txBody>
          <a:bodyPr/>
          <a:lstStyle/>
          <a:p>
            <a:pPr>
              <a:defRPr/>
            </a:pPr>
            <a:fld id="{84934885-7FD6-4520-9BDD-7E929A50175D}" type="slidenum">
              <a:rPr lang="en-US" altLang="zh-CN"/>
              <a:pPr>
                <a:defRPr/>
              </a:pPr>
              <a:t>30</a:t>
            </a:fld>
            <a:endParaRPr lang="en-US" altLang="zh-CN"/>
          </a:p>
        </p:txBody>
      </p:sp>
      <mc:AlternateContent xmlns:mc="http://schemas.openxmlformats.org/markup-compatibility/2006" xmlns:a14="http://schemas.microsoft.com/office/drawing/2010/main">
        <mc:Choice Requires="a14">
          <p:sp>
            <p:nvSpPr>
              <p:cNvPr id="848898" name="Rectangle 2"/>
              <p:cNvSpPr>
                <a:spLocks noGrp="1" noChangeArrowheads="1"/>
              </p:cNvSpPr>
              <p:nvPr>
                <p:ph type="body" idx="1"/>
              </p:nvPr>
            </p:nvSpPr>
            <p:spPr>
              <a:xfrm>
                <a:off x="250825" y="908050"/>
                <a:ext cx="8642350" cy="5545138"/>
              </a:xfrm>
            </p:spPr>
            <p:txBody>
              <a:bodyPr/>
              <a:lstStyle/>
              <a:p>
                <a:pPr marL="609600" indent="-609600" eaLnBrk="1" hangingPunct="1">
                  <a:buClr>
                    <a:schemeClr val="tx1"/>
                  </a:buClr>
                  <a:buFont typeface="Wingdings" pitchFamily="2" charset="2"/>
                  <a:buAutoNum type="circleNumDbPlain" startAt="3"/>
                  <a:defRPr/>
                </a:pPr>
                <a:r>
                  <a:rPr lang="zh-CN" altLang="en-US" sz="2800" b="1" dirty="0"/>
                  <a:t>迭代</a:t>
                </a:r>
                <a:r>
                  <a:rPr lang="en-US" altLang="zh-CN" sz="2800" dirty="0">
                    <a:effectLst/>
                    <a:latin typeface="Times New Roman" pitchFamily="18" charset="0"/>
                    <a:cs typeface="Times New Roman" pitchFamily="18" charset="0"/>
                  </a:rPr>
                  <a:t>2</a:t>
                </a:r>
                <a:br>
                  <a:rPr lang="en-US" altLang="zh-CN" sz="2800" b="1" dirty="0"/>
                </a:br>
                <a:r>
                  <a:rPr lang="zh-CN" altLang="en-US" sz="2800" b="1" dirty="0"/>
                  <a:t>编码：</a:t>
                </a:r>
                <a:r>
                  <a:rPr lang="en-US" altLang="zh-CN" sz="2800" dirty="0">
                    <a:effectLst/>
                    <a:latin typeface="Times New Roman" pitchFamily="18" charset="0"/>
                    <a:cs typeface="Times New Roman" pitchFamily="18" charset="0"/>
                  </a:rPr>
                  <a:t>2-4-7-1-5-6-3</a:t>
                </a:r>
              </a:p>
              <a:p>
                <a:pPr marL="609600" indent="-609600" eaLnBrk="1" hangingPunct="1">
                  <a:lnSpc>
                    <a:spcPct val="80000"/>
                  </a:lnSpc>
                  <a:buClr>
                    <a:schemeClr val="tx1"/>
                  </a:buClr>
                  <a:buNone/>
                  <a:defRPr/>
                </a:pPr>
                <a14:m>
                  <m:oMath xmlns:m="http://schemas.openxmlformats.org/officeDocument/2006/math">
                    <m:r>
                      <a:rPr lang="en-US" altLang="zh-CN" sz="2800" b="1" i="1">
                        <a:latin typeface="Cambria Math" panose="02040503050406030204" pitchFamily="18" charset="0"/>
                      </a:rPr>
                      <m:t>𝒇</m:t>
                    </m:r>
                    <m:d>
                      <m:dPr>
                        <m:ctrlPr>
                          <a:rPr lang="en-US" altLang="zh-CN" sz="2800" b="1" i="1">
                            <a:latin typeface="Cambria Math" panose="02040503050406030204" pitchFamily="18" charset="0"/>
                          </a:rPr>
                        </m:ctrlPr>
                      </m:dPr>
                      <m:e>
                        <m:r>
                          <a:rPr lang="en-US" altLang="zh-CN" sz="2800" b="1" i="1">
                            <a:latin typeface="Cambria Math" panose="02040503050406030204" pitchFamily="18" charset="0"/>
                          </a:rPr>
                          <m:t>𝒙</m:t>
                        </m:r>
                      </m:e>
                    </m:d>
                    <m:r>
                      <a:rPr lang="en-US" altLang="zh-CN" sz="2800" b="1" i="1">
                        <a:latin typeface="Cambria Math" panose="02040503050406030204" pitchFamily="18" charset="0"/>
                      </a:rPr>
                      <m:t>=</m:t>
                    </m:r>
                    <m:r>
                      <a:rPr lang="en-US" altLang="zh-CN" sz="2800" b="1" i="1">
                        <a:latin typeface="Cambria Math" panose="02040503050406030204" pitchFamily="18" charset="0"/>
                      </a:rPr>
                      <m:t>𝟏𝟖</m:t>
                    </m:r>
                  </m:oMath>
                </a14:m>
                <a:r>
                  <a:rPr lang="zh-CN" altLang="en-US" sz="2800" b="1" dirty="0"/>
                  <a:t>，</a:t>
                </a:r>
                <a14:m>
                  <m:oMath xmlns:m="http://schemas.openxmlformats.org/officeDocument/2006/math">
                    <m:sSup>
                      <m:sSupPr>
                        <m:ctrlPr>
                          <a:rPr lang="en-US" altLang="zh-CN" sz="2800" b="1" i="1">
                            <a:latin typeface="Cambria Math" panose="02040503050406030204" pitchFamily="18" charset="0"/>
                          </a:rPr>
                        </m:ctrlPr>
                      </m:sSupPr>
                      <m:e>
                        <m:r>
                          <a:rPr lang="en-US" altLang="zh-CN" sz="2800" b="1" i="1">
                            <a:latin typeface="Cambria Math" panose="02040503050406030204" pitchFamily="18" charset="0"/>
                          </a:rPr>
                          <m:t>𝒙</m:t>
                        </m:r>
                      </m:e>
                      <m:sup>
                        <m:r>
                          <a:rPr lang="en-US" altLang="zh-CN" sz="2800" b="1" i="1">
                            <a:latin typeface="Cambria Math" panose="02040503050406030204" pitchFamily="18" charset="0"/>
                          </a:rPr>
                          <m:t>∗</m:t>
                        </m:r>
                      </m:sup>
                    </m:sSup>
                    <m:r>
                      <a:rPr lang="en-US" altLang="zh-CN" sz="2800" b="1" i="1">
                        <a:latin typeface="Cambria Math" panose="02040503050406030204" pitchFamily="18" charset="0"/>
                      </a:rPr>
                      <m:t>=</m:t>
                    </m:r>
                    <m:r>
                      <a:rPr lang="en-US" altLang="zh-CN" sz="2800" b="1" i="1">
                        <a:latin typeface="Cambria Math" panose="02040503050406030204" pitchFamily="18" charset="0"/>
                      </a:rPr>
                      <m:t>𝒙</m:t>
                    </m:r>
                  </m:oMath>
                </a14:m>
                <a:r>
                  <a:rPr lang="zh-CN" altLang="en-US" sz="2800" b="1" dirty="0"/>
                  <a:t>，</a:t>
                </a:r>
                <a14:m>
                  <m:oMath xmlns:m="http://schemas.openxmlformats.org/officeDocument/2006/math">
                    <m:r>
                      <a:rPr lang="en-US" altLang="zh-CN" sz="2800" b="1" i="1">
                        <a:latin typeface="Cambria Math" panose="02040503050406030204" pitchFamily="18" charset="0"/>
                      </a:rPr>
                      <m:t>𝑨</m:t>
                    </m:r>
                    <m:r>
                      <a:rPr lang="en-US" altLang="zh-CN" sz="2800" b="1" i="1">
                        <a:latin typeface="Cambria Math" panose="02040503050406030204" pitchFamily="18" charset="0"/>
                      </a:rPr>
                      <m:t>=</m:t>
                    </m:r>
                    <m:r>
                      <a:rPr lang="en-US" altLang="zh-CN" sz="2800" b="1" i="1">
                        <a:latin typeface="Cambria Math" panose="02040503050406030204" pitchFamily="18" charset="0"/>
                      </a:rPr>
                      <m:t>𝒇</m:t>
                    </m:r>
                    <m:d>
                      <m:dPr>
                        <m:ctrlPr>
                          <a:rPr lang="en-US" altLang="zh-CN" sz="2800" b="1" i="1">
                            <a:latin typeface="Cambria Math" panose="02040503050406030204" pitchFamily="18" charset="0"/>
                          </a:rPr>
                        </m:ctrlPr>
                      </m:dPr>
                      <m:e>
                        <m:sSup>
                          <m:sSupPr>
                            <m:ctrlPr>
                              <a:rPr lang="en-US" altLang="zh-CN" sz="2800" b="1" i="1">
                                <a:latin typeface="Cambria Math" panose="02040503050406030204" pitchFamily="18" charset="0"/>
                              </a:rPr>
                            </m:ctrlPr>
                          </m:sSupPr>
                          <m:e>
                            <m:r>
                              <a:rPr lang="en-US" altLang="zh-CN" sz="2800" b="1" i="1">
                                <a:latin typeface="Cambria Math" panose="02040503050406030204" pitchFamily="18" charset="0"/>
                              </a:rPr>
                              <m:t>𝒙</m:t>
                            </m:r>
                          </m:e>
                          <m:sup>
                            <m:r>
                              <a:rPr lang="en-US" altLang="zh-CN" sz="2800" b="1" i="1">
                                <a:latin typeface="Cambria Math" panose="02040503050406030204" pitchFamily="18" charset="0"/>
                              </a:rPr>
                              <m:t>∗</m:t>
                            </m:r>
                          </m:sup>
                        </m:sSup>
                      </m:e>
                    </m:d>
                    <m:r>
                      <a:rPr lang="en-US" altLang="zh-CN" sz="2800" b="1" i="1">
                        <a:latin typeface="Cambria Math" panose="02040503050406030204" pitchFamily="18" charset="0"/>
                      </a:rPr>
                      <m:t>=</m:t>
                    </m:r>
                    <m:r>
                      <a:rPr lang="en-US" altLang="zh-CN" sz="2800" b="1" i="1">
                        <a:latin typeface="Cambria Math" panose="02040503050406030204" pitchFamily="18" charset="0"/>
                      </a:rPr>
                      <m:t>𝟏𝟖</m:t>
                    </m:r>
                  </m:oMath>
                </a14:m>
                <a:endParaRPr lang="en-US" altLang="zh-CN" sz="2800" b="1" i="1" dirty="0"/>
              </a:p>
              <a:p>
                <a:pPr marL="609600" indent="-609600" eaLnBrk="1" hangingPunct="1">
                  <a:lnSpc>
                    <a:spcPct val="80000"/>
                  </a:lnSpc>
                  <a:buClr>
                    <a:schemeClr val="tx1"/>
                  </a:buClr>
                  <a:buFont typeface="Wingdings" pitchFamily="2" charset="2"/>
                  <a:buNone/>
                  <a:defRPr/>
                </a:pPr>
                <a:endParaRPr lang="en-US" altLang="zh-CN" b="1" dirty="0"/>
              </a:p>
              <a:p>
                <a:pPr marL="609600" indent="-609600" eaLnBrk="1" hangingPunct="1">
                  <a:lnSpc>
                    <a:spcPct val="80000"/>
                  </a:lnSpc>
                  <a:buClr>
                    <a:schemeClr val="tx1"/>
                  </a:buClr>
                  <a:buFont typeface="Wingdings" pitchFamily="2" charset="2"/>
                  <a:buNone/>
                  <a:defRPr/>
                </a:pPr>
                <a:endParaRPr lang="en-US" altLang="zh-CN" b="1" dirty="0"/>
              </a:p>
              <a:p>
                <a:pPr marL="609600" indent="-609600" eaLnBrk="1" hangingPunct="1">
                  <a:lnSpc>
                    <a:spcPct val="80000"/>
                  </a:lnSpc>
                  <a:buClr>
                    <a:schemeClr val="tx1"/>
                  </a:buClr>
                  <a:buFont typeface="Wingdings" pitchFamily="2" charset="2"/>
                  <a:buNone/>
                  <a:defRPr/>
                </a:pPr>
                <a:endParaRPr lang="en-US" altLang="zh-CN" b="1" dirty="0"/>
              </a:p>
              <a:p>
                <a:pPr marL="609600" indent="-609600" eaLnBrk="1" hangingPunct="1">
                  <a:lnSpc>
                    <a:spcPct val="80000"/>
                  </a:lnSpc>
                  <a:buClr>
                    <a:schemeClr val="tx1"/>
                  </a:buClr>
                  <a:buFont typeface="Wingdings" pitchFamily="2" charset="2"/>
                  <a:buNone/>
                  <a:defRPr/>
                </a:pPr>
                <a:endParaRPr lang="en-US" altLang="zh-CN" b="1" dirty="0"/>
              </a:p>
              <a:p>
                <a:pPr marL="609600" indent="-609600" eaLnBrk="1" hangingPunct="1">
                  <a:lnSpc>
                    <a:spcPct val="80000"/>
                  </a:lnSpc>
                  <a:buClr>
                    <a:schemeClr val="tx1"/>
                  </a:buClr>
                  <a:buFont typeface="Wingdings" pitchFamily="2" charset="2"/>
                  <a:buNone/>
                  <a:defRPr/>
                </a:pPr>
                <a:endParaRPr lang="en-US" altLang="zh-CN" b="1" dirty="0"/>
              </a:p>
              <a:p>
                <a:pPr marL="609600" indent="-609600" eaLnBrk="1" hangingPunct="1">
                  <a:lnSpc>
                    <a:spcPct val="80000"/>
                  </a:lnSpc>
                  <a:buClr>
                    <a:schemeClr val="tx1"/>
                  </a:buClr>
                  <a:buFont typeface="Wingdings" pitchFamily="2" charset="2"/>
                  <a:buNone/>
                  <a:defRPr/>
                </a:pPr>
                <a:endParaRPr lang="en-US" altLang="zh-CN" b="1" dirty="0"/>
              </a:p>
              <a:p>
                <a:pPr marL="609600" indent="-609600" eaLnBrk="1" hangingPunct="1">
                  <a:lnSpc>
                    <a:spcPct val="80000"/>
                  </a:lnSpc>
                  <a:buClr>
                    <a:schemeClr val="tx1"/>
                  </a:buClr>
                  <a:buFont typeface="Wingdings" pitchFamily="2" charset="2"/>
                  <a:buNone/>
                  <a:defRPr/>
                </a:pPr>
                <a:endParaRPr lang="en-US" altLang="zh-CN" b="1" dirty="0"/>
              </a:p>
              <a:p>
                <a:pPr marL="609600" indent="-609600" eaLnBrk="1" hangingPunct="1">
                  <a:lnSpc>
                    <a:spcPct val="80000"/>
                  </a:lnSpc>
                  <a:buClr>
                    <a:schemeClr val="tx1"/>
                  </a:buClr>
                  <a:buFont typeface="Wingdings" pitchFamily="2" charset="2"/>
                  <a:buNone/>
                  <a:defRPr/>
                </a:pPr>
                <a:endParaRPr lang="en-US" altLang="zh-CN" sz="2800" b="1" dirty="0"/>
              </a:p>
              <a:p>
                <a:pPr marL="609600" indent="-609600" eaLnBrk="1" hangingPunct="1">
                  <a:lnSpc>
                    <a:spcPct val="120000"/>
                  </a:lnSpc>
                  <a:buClr>
                    <a:schemeClr val="tx1"/>
                  </a:buClr>
                  <a:buFont typeface="Wingdings" pitchFamily="2" charset="2"/>
                  <a:buNone/>
                  <a:defRPr/>
                </a:pPr>
                <a:r>
                  <a:rPr lang="zh-CN" altLang="en-US" sz="2800" b="1" dirty="0"/>
                  <a:t>结论：因交换</a:t>
                </a:r>
                <a:r>
                  <a:rPr lang="en-US" altLang="zh-CN" sz="2800" dirty="0">
                    <a:effectLst/>
                    <a:latin typeface="Times New Roman" pitchFamily="18" charset="0"/>
                    <a:cs typeface="Times New Roman" pitchFamily="18" charset="0"/>
                  </a:rPr>
                  <a:t>1</a:t>
                </a:r>
                <a:r>
                  <a:rPr lang="zh-CN" altLang="en-US" sz="2800" b="1" dirty="0"/>
                  <a:t>和</a:t>
                </a:r>
                <a:r>
                  <a:rPr lang="en-US" altLang="zh-CN" sz="2800" dirty="0">
                    <a:effectLst/>
                    <a:latin typeface="Times New Roman" pitchFamily="18" charset="0"/>
                    <a:cs typeface="Times New Roman" pitchFamily="18" charset="0"/>
                  </a:rPr>
                  <a:t>3</a:t>
                </a:r>
                <a:r>
                  <a:rPr lang="zh-CN" altLang="en-US" sz="2800" b="1" dirty="0"/>
                  <a:t>已在禁忌表中，故只能交换</a:t>
                </a:r>
                <a:r>
                  <a:rPr lang="en-US" altLang="zh-CN" sz="2800" dirty="0">
                    <a:effectLst/>
                    <a:latin typeface="Times New Roman" pitchFamily="18" charset="0"/>
                    <a:cs typeface="Times New Roman" pitchFamily="18" charset="0"/>
                  </a:rPr>
                  <a:t>2</a:t>
                </a:r>
                <a:r>
                  <a:rPr lang="zh-CN" altLang="en-US" sz="2800" b="1" dirty="0"/>
                  <a:t>和</a:t>
                </a:r>
                <a:r>
                  <a:rPr lang="en-US" altLang="zh-CN" sz="2800" dirty="0">
                    <a:effectLst/>
                    <a:latin typeface="Times New Roman" pitchFamily="18" charset="0"/>
                    <a:cs typeface="Times New Roman" pitchFamily="18" charset="0"/>
                  </a:rPr>
                  <a:t>4</a:t>
                </a:r>
              </a:p>
            </p:txBody>
          </p:sp>
        </mc:Choice>
        <mc:Fallback xmlns="">
          <p:sp>
            <p:nvSpPr>
              <p:cNvPr id="848898" name="Rectangle 2"/>
              <p:cNvSpPr>
                <a:spLocks noGrp="1" noRot="1" noChangeAspect="1" noMove="1" noResize="1" noEditPoints="1" noAdjustHandles="1" noChangeArrowheads="1" noChangeShapeType="1" noTextEdit="1"/>
              </p:cNvSpPr>
              <p:nvPr>
                <p:ph type="body" idx="1"/>
              </p:nvPr>
            </p:nvSpPr>
            <p:spPr>
              <a:xfrm>
                <a:off x="250825" y="908050"/>
                <a:ext cx="8642350" cy="5545138"/>
              </a:xfrm>
              <a:blipFill rotWithShape="0">
                <a:blip r:embed="rId2"/>
                <a:stretch>
                  <a:fillRect l="-1481" t="-1648" b="-7253"/>
                </a:stretch>
              </a:blipFill>
            </p:spPr>
            <p:txBody>
              <a:bodyPr/>
              <a:lstStyle/>
              <a:p>
                <a:r>
                  <a:rPr lang="zh-CN" altLang="en-US">
                    <a:noFill/>
                  </a:rPr>
                  <a:t> </a:t>
                </a:r>
              </a:p>
            </p:txBody>
          </p:sp>
        </mc:Fallback>
      </mc:AlternateContent>
      <p:sp>
        <p:nvSpPr>
          <p:cNvPr id="848899" name="Rectangle 3"/>
          <p:cNvSpPr>
            <a:spLocks noGrp="1" noChangeArrowheads="1"/>
          </p:cNvSpPr>
          <p:nvPr>
            <p:ph type="title"/>
          </p:nvPr>
        </p:nvSpPr>
        <p:spPr>
          <a:xfrm>
            <a:off x="206375" y="188913"/>
            <a:ext cx="8613775" cy="647700"/>
          </a:xfrm>
        </p:spPr>
        <p:txBody>
          <a:bodyPr/>
          <a:lstStyle/>
          <a:p>
            <a:pPr marL="762000" indent="-762000" algn="l" eaLnBrk="1" hangingPunct="1">
              <a:defRPr/>
            </a:pPr>
            <a:r>
              <a:rPr lang="zh-CN" altLang="en-US" sz="3600" b="1" dirty="0">
                <a:solidFill>
                  <a:schemeClr val="tx1"/>
                </a:solidFill>
                <a:latin typeface="华文新魏" pitchFamily="2" charset="-122"/>
                <a:ea typeface="华文新魏" pitchFamily="2" charset="-122"/>
              </a:rPr>
              <a:t>三</a:t>
            </a:r>
            <a:r>
              <a:rPr lang="en-US" altLang="zh-CN" sz="3600" b="1" dirty="0">
                <a:solidFill>
                  <a:schemeClr val="tx1"/>
                </a:solidFill>
                <a:latin typeface="华文新魏" pitchFamily="2" charset="-122"/>
                <a:ea typeface="华文新魏" pitchFamily="2" charset="-122"/>
              </a:rPr>
              <a:t>.</a:t>
            </a:r>
            <a:r>
              <a:rPr lang="zh-CN" altLang="en-US" sz="3600" b="1" dirty="0">
                <a:solidFill>
                  <a:schemeClr val="tx1"/>
                </a:solidFill>
                <a:latin typeface="华文新魏" pitchFamily="2" charset="-122"/>
                <a:ea typeface="华文新魏" pitchFamily="2" charset="-122"/>
              </a:rPr>
              <a:t>算法举例</a:t>
            </a:r>
          </a:p>
        </p:txBody>
      </p:sp>
      <mc:AlternateContent xmlns:mc="http://schemas.openxmlformats.org/markup-compatibility/2006" xmlns:a14="http://schemas.microsoft.com/office/drawing/2010/main">
        <mc:Choice Requires="a14">
          <p:graphicFrame>
            <p:nvGraphicFramePr>
              <p:cNvPr id="848949" name="Group 53"/>
              <p:cNvGraphicFramePr>
                <a:graphicFrameLocks noGrp="1"/>
              </p:cNvGraphicFramePr>
              <p:nvPr>
                <p:extLst>
                  <p:ext uri="{D42A27DB-BD31-4B8C-83A1-F6EECF244321}">
                    <p14:modId xmlns:p14="http://schemas.microsoft.com/office/powerpoint/2010/main" val="1747642767"/>
                  </p:ext>
                </p:extLst>
              </p:nvPr>
            </p:nvGraphicFramePr>
            <p:xfrm>
              <a:off x="1547813" y="2348756"/>
              <a:ext cx="2879725" cy="3627120"/>
            </p:xfrm>
            <a:graphic>
              <a:graphicData uri="http://schemas.openxmlformats.org/drawingml/2006/table">
                <a:tbl>
                  <a:tblPr/>
                  <a:tblGrid>
                    <a:gridCol w="1441450">
                      <a:extLst>
                        <a:ext uri="{9D8B030D-6E8A-4147-A177-3AD203B41FA5}">
                          <a16:colId xmlns:a16="http://schemas.microsoft.com/office/drawing/2014/main" val="20000"/>
                        </a:ext>
                      </a:extLst>
                    </a:gridCol>
                    <a:gridCol w="1438275">
                      <a:extLst>
                        <a:ext uri="{9D8B030D-6E8A-4147-A177-3AD203B41FA5}">
                          <a16:colId xmlns:a16="http://schemas.microsoft.com/office/drawing/2014/main" val="20001"/>
                        </a:ext>
                      </a:extLst>
                    </a:gridCol>
                  </a:tblGrid>
                  <a:tr h="4953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800" b="1" i="0" u="none" strike="noStrike" cap="none" normalizeH="0" baseline="0" dirty="0">
                              <a:ln>
                                <a:noFill/>
                              </a:ln>
                              <a:solidFill>
                                <a:schemeClr val="tx1"/>
                              </a:solidFill>
                              <a:effectLst>
                                <a:outerShdw blurRad="38100" dist="38100" dir="2700000" algn="tl">
                                  <a:srgbClr val="000000"/>
                                </a:outerShdw>
                              </a:effectLst>
                              <a:latin typeface="Arial" charset="0"/>
                              <a:ea typeface="宋体" pitchFamily="2" charset="-122"/>
                            </a:rPr>
                            <a:t>移动</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defRPr/>
                          </a:pPr>
                          <a14:m>
                            <m:oMathPara xmlns:m="http://schemas.openxmlformats.org/officeDocument/2006/math">
                              <m:oMathParaPr>
                                <m:jc m:val="centerGroup"/>
                              </m:oMathParaPr>
                              <m:oMath xmlns:m="http://schemas.openxmlformats.org/officeDocument/2006/math">
                                <m:r>
                                  <a:rPr kumimoji="0" lang="zh-CN" altLang="en-US" sz="2800" b="0" i="1" u="none" strike="noStrike" cap="none" normalizeH="0" baseline="0" smtClean="0">
                                    <a:ln>
                                      <a:noFill/>
                                    </a:ln>
                                    <a:solidFill>
                                      <a:schemeClr val="tx1"/>
                                    </a:solidFill>
                                    <a:effectLst>
                                      <a:outerShdw blurRad="38100" dist="38100" dir="2700000" algn="tl">
                                        <a:srgbClr val="000000"/>
                                      </a:outerShdw>
                                    </a:effectLst>
                                    <a:latin typeface="Cambria Math" panose="02040503050406030204" pitchFamily="18" charset="0"/>
                                    <a:ea typeface="宋体" pitchFamily="2" charset="-122"/>
                                  </a:rPr>
                                  <m:t>∆</m:t>
                                </m:r>
                                <m:r>
                                  <a:rPr kumimoji="0" lang="en-US" altLang="zh-CN" sz="2800" b="0" i="1" u="none" strike="noStrike" cap="none" normalizeH="0" baseline="0" smtClean="0">
                                    <a:ln>
                                      <a:noFill/>
                                    </a:ln>
                                    <a:solidFill>
                                      <a:schemeClr val="tx1"/>
                                    </a:solidFill>
                                    <a:effectLst>
                                      <a:outerShdw blurRad="38100" dist="38100" dir="2700000" algn="tl">
                                        <a:srgbClr val="000000"/>
                                      </a:outerShdw>
                                    </a:effectLst>
                                    <a:latin typeface="Cambria Math" panose="02040503050406030204" pitchFamily="18" charset="0"/>
                                    <a:ea typeface="宋体" pitchFamily="2" charset="-122"/>
                                  </a:rPr>
                                  <m:t>𝑓</m:t>
                                </m:r>
                                <m:r>
                                  <a:rPr kumimoji="0" lang="en-US" altLang="zh-CN" sz="2800" b="0" i="1" u="none" strike="noStrike" cap="none" normalizeH="0" baseline="0" smtClean="0">
                                    <a:ln>
                                      <a:noFill/>
                                    </a:ln>
                                    <a:solidFill>
                                      <a:schemeClr val="tx1"/>
                                    </a:solidFill>
                                    <a:effectLst>
                                      <a:outerShdw blurRad="38100" dist="38100" dir="2700000" algn="tl">
                                        <a:srgbClr val="000000"/>
                                      </a:outerShdw>
                                    </a:effectLst>
                                    <a:latin typeface="Cambria Math" panose="02040503050406030204" pitchFamily="18" charset="0"/>
                                    <a:ea typeface="宋体" pitchFamily="2" charset="-122"/>
                                  </a:rPr>
                                  <m:t>(</m:t>
                                </m:r>
                                <m:r>
                                  <a:rPr kumimoji="0" lang="en-US" altLang="zh-CN" sz="2800" b="0" i="1" u="none" strike="noStrike" cap="none" normalizeH="0" baseline="0" smtClean="0">
                                    <a:ln>
                                      <a:noFill/>
                                    </a:ln>
                                    <a:solidFill>
                                      <a:schemeClr val="tx1"/>
                                    </a:solidFill>
                                    <a:effectLst>
                                      <a:outerShdw blurRad="38100" dist="38100" dir="2700000" algn="tl">
                                        <a:srgbClr val="000000"/>
                                      </a:outerShdw>
                                    </a:effectLst>
                                    <a:latin typeface="Cambria Math" panose="02040503050406030204" pitchFamily="18" charset="0"/>
                                    <a:ea typeface="宋体" pitchFamily="2" charset="-122"/>
                                  </a:rPr>
                                  <m:t>𝑥</m:t>
                                </m:r>
                                <m:r>
                                  <a:rPr kumimoji="0" lang="en-US" altLang="zh-CN" sz="2800" b="0" i="1" u="none" strike="noStrike" cap="none" normalizeH="0" baseline="0" smtClean="0">
                                    <a:ln>
                                      <a:noFill/>
                                    </a:ln>
                                    <a:solidFill>
                                      <a:schemeClr val="tx1"/>
                                    </a:solidFill>
                                    <a:effectLst>
                                      <a:outerShdw blurRad="38100" dist="38100" dir="2700000" algn="tl">
                                        <a:srgbClr val="000000"/>
                                      </a:outerShdw>
                                    </a:effectLst>
                                    <a:latin typeface="Cambria Math" panose="02040503050406030204" pitchFamily="18" charset="0"/>
                                    <a:ea typeface="宋体" pitchFamily="2" charset="-122"/>
                                  </a:rPr>
                                  <m:t>)</m:t>
                                </m:r>
                              </m:oMath>
                            </m:oMathPara>
                          </a14:m>
                          <a:endParaRPr kumimoji="0" lang="zh-CN" altLang="zh-CN" sz="2800" b="0" i="0" u="none" strike="noStrike" cap="none" normalizeH="0" baseline="0" dirty="0">
                            <a:ln>
                              <a:noFill/>
                            </a:ln>
                            <a:solidFill>
                              <a:schemeClr val="tx1"/>
                            </a:solidFill>
                            <a:effectLst>
                              <a:outerShdw blurRad="38100" dist="38100" dir="2700000" algn="tl">
                                <a:srgbClr val="000000"/>
                              </a:outerShdw>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953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rgbClr val="FF0000"/>
                              </a:solidFill>
                              <a:effectLst/>
                              <a:latin typeface="Times New Roman" pitchFamily="18" charset="0"/>
                              <a:ea typeface="宋体" pitchFamily="2" charset="-122"/>
                              <a:cs typeface="Times New Roman" pitchFamily="18" charset="0"/>
                            </a:rPr>
                            <a:t>1, 3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a:ln>
                                <a:noFill/>
                              </a:ln>
                              <a:solidFill>
                                <a:srgbClr val="FF0000"/>
                              </a:solidFill>
                              <a:effectLst/>
                              <a:latin typeface="Times New Roman" pitchFamily="18" charset="0"/>
                              <a:ea typeface="宋体" pitchFamily="2" charset="-122"/>
                              <a:cs typeface="Times New Roman" pitchFamily="18"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968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rgbClr val="FFFF00"/>
                              </a:solidFill>
                              <a:effectLst/>
                              <a:latin typeface="Times New Roman" pitchFamily="18" charset="0"/>
                              <a:ea typeface="宋体" pitchFamily="2" charset="-122"/>
                              <a:cs typeface="Times New Roman" pitchFamily="18" charset="0"/>
                            </a:rPr>
                            <a:t>2, 4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rgbClr val="FFFF00"/>
                              </a:solidFill>
                              <a:effectLst/>
                              <a:latin typeface="Times New Roman" pitchFamily="18" charset="0"/>
                              <a:ea typeface="宋体" pitchFamily="2" charset="-122"/>
                              <a:cs typeface="Times New Roman" pitchFamily="18"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968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7, 6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953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4, 5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953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5, 3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655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533400" marR="0" lvl="0" indent="-53340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mc:Choice>
        <mc:Fallback xmlns="">
          <p:graphicFrame>
            <p:nvGraphicFramePr>
              <p:cNvPr id="848949" name="Group 53"/>
              <p:cNvGraphicFramePr>
                <a:graphicFrameLocks noGrp="1"/>
              </p:cNvGraphicFramePr>
              <p:nvPr>
                <p:extLst>
                  <p:ext uri="{D42A27DB-BD31-4B8C-83A1-F6EECF244321}">
                    <p14:modId xmlns:p14="http://schemas.microsoft.com/office/powerpoint/2010/main" val="1747642767"/>
                  </p:ext>
                </p:extLst>
              </p:nvPr>
            </p:nvGraphicFramePr>
            <p:xfrm>
              <a:off x="1547813" y="2348756"/>
              <a:ext cx="2879725" cy="3627120"/>
            </p:xfrm>
            <a:graphic>
              <a:graphicData uri="http://schemas.openxmlformats.org/drawingml/2006/table">
                <a:tbl>
                  <a:tblPr/>
                  <a:tblGrid>
                    <a:gridCol w="1441450">
                      <a:extLst>
                        <a:ext uri="{9D8B030D-6E8A-4147-A177-3AD203B41FA5}">
                          <a16:colId xmlns:a16="http://schemas.microsoft.com/office/drawing/2014/main" val="20000"/>
                        </a:ext>
                      </a:extLst>
                    </a:gridCol>
                    <a:gridCol w="1438275">
                      <a:extLst>
                        <a:ext uri="{9D8B030D-6E8A-4147-A177-3AD203B41FA5}">
                          <a16:colId xmlns:a16="http://schemas.microsoft.com/office/drawing/2014/main" val="20001"/>
                        </a:ext>
                      </a:extLst>
                    </a:gridCol>
                  </a:tblGrid>
                  <a:tr h="51816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800" b="1" i="0" u="none" strike="noStrike" cap="none" normalizeH="0" baseline="0" dirty="0">
                              <a:ln>
                                <a:noFill/>
                              </a:ln>
                              <a:solidFill>
                                <a:schemeClr val="tx1"/>
                              </a:solidFill>
                              <a:effectLst>
                                <a:outerShdw blurRad="38100" dist="38100" dir="2700000" algn="tl">
                                  <a:srgbClr val="000000"/>
                                </a:outerShdw>
                              </a:effectLst>
                              <a:latin typeface="Arial" charset="0"/>
                              <a:ea typeface="宋体" pitchFamily="2" charset="-122"/>
                            </a:rPr>
                            <a:t>移动</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zh-CN"/>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stretch>
                            <a:fillRect l="-100844" t="-16471" r="-1688" b="-632941"/>
                          </a:stretch>
                        </a:blipFill>
                      </a:tcPr>
                    </a:tc>
                    <a:extLst>
                      <a:ext uri="{0D108BD9-81ED-4DB2-BD59-A6C34878D82A}">
                        <a16:rowId xmlns:a16="http://schemas.microsoft.com/office/drawing/2014/main" val="10000"/>
                      </a:ext>
                    </a:extLst>
                  </a:tr>
                  <a:tr h="51816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rgbClr val="FF0000"/>
                              </a:solidFill>
                              <a:effectLst/>
                              <a:latin typeface="Times New Roman" pitchFamily="18" charset="0"/>
                              <a:ea typeface="宋体" pitchFamily="2" charset="-122"/>
                              <a:cs typeface="Times New Roman" pitchFamily="18" charset="0"/>
                            </a:rPr>
                            <a:t>1, 3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a:ln>
                                <a:noFill/>
                              </a:ln>
                              <a:solidFill>
                                <a:srgbClr val="FF0000"/>
                              </a:solidFill>
                              <a:effectLst/>
                              <a:latin typeface="Times New Roman" pitchFamily="18" charset="0"/>
                              <a:ea typeface="宋体" pitchFamily="2" charset="-122"/>
                              <a:cs typeface="Times New Roman" pitchFamily="18"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6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rgbClr val="FFFF00"/>
                              </a:solidFill>
                              <a:effectLst/>
                              <a:latin typeface="Times New Roman" pitchFamily="18" charset="0"/>
                              <a:ea typeface="宋体" pitchFamily="2" charset="-122"/>
                              <a:cs typeface="Times New Roman" pitchFamily="18" charset="0"/>
                            </a:rPr>
                            <a:t>2, 4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rgbClr val="FFFF00"/>
                              </a:solidFill>
                              <a:effectLst/>
                              <a:latin typeface="Times New Roman" pitchFamily="18" charset="0"/>
                              <a:ea typeface="宋体" pitchFamily="2" charset="-122"/>
                              <a:cs typeface="Times New Roman" pitchFamily="18"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16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7, 6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6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4, 5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816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5, 3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1816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533400" marR="0" lvl="0" indent="-53340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848975" name="Group 79"/>
              <p:cNvGraphicFramePr>
                <a:graphicFrameLocks noGrp="1"/>
              </p:cNvGraphicFramePr>
              <p:nvPr>
                <p:extLst>
                  <p:ext uri="{D42A27DB-BD31-4B8C-83A1-F6EECF244321}">
                    <p14:modId xmlns:p14="http://schemas.microsoft.com/office/powerpoint/2010/main" val="68803132"/>
                  </p:ext>
                </p:extLst>
              </p:nvPr>
            </p:nvGraphicFramePr>
            <p:xfrm>
              <a:off x="5867400" y="3183781"/>
              <a:ext cx="1871663" cy="2189164"/>
            </p:xfrm>
            <a:graphic>
              <a:graphicData uri="http://schemas.openxmlformats.org/drawingml/2006/table">
                <a:tbl>
                  <a:tblPr/>
                  <a:tblGrid>
                    <a:gridCol w="935038">
                      <a:extLst>
                        <a:ext uri="{9D8B030D-6E8A-4147-A177-3AD203B41FA5}">
                          <a16:colId xmlns:a16="http://schemas.microsoft.com/office/drawing/2014/main" val="20000"/>
                        </a:ext>
                      </a:extLst>
                    </a:gridCol>
                    <a:gridCol w="936625">
                      <a:extLst>
                        <a:ext uri="{9D8B030D-6E8A-4147-A177-3AD203B41FA5}">
                          <a16:colId xmlns:a16="http://schemas.microsoft.com/office/drawing/2014/main" val="20001"/>
                        </a:ext>
                      </a:extLst>
                    </a:gridCol>
                  </a:tblGrid>
                  <a:tr h="547688">
                    <a:tc grid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1" i="0" u="none" strike="noStrike" cap="none" normalizeH="0" baseline="0" dirty="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T</a:t>
                          </a:r>
                          <a:r>
                            <a:rPr kumimoji="0" lang="zh-CN" altLang="en-US" sz="2800" b="1" i="0" u="none" strike="noStrike" cap="none" normalizeH="0" baseline="0" dirty="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表</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0"/>
                      </a:ext>
                    </a:extLst>
                  </a:tr>
                  <a:tr h="5476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1, 3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61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4, 5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476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defRPr/>
                          </a:pPr>
                          <a14:m>
                            <m:oMathPara xmlns:m="http://schemas.openxmlformats.org/officeDocument/2006/math">
                              <m:oMathParaPr>
                                <m:jc m:val="centerGroup"/>
                              </m:oMathParaPr>
                              <m:oMath xmlns:m="http://schemas.openxmlformats.org/officeDocument/2006/math">
                                <m:r>
                                  <a:rPr lang="en-US" altLang="zh-CN" sz="2800" b="1" i="1" smtClean="0">
                                    <a:latin typeface="Cambria Math" panose="02040503050406030204" pitchFamily="18" charset="0"/>
                                    <a:ea typeface="Cambria Math" panose="02040503050406030204" pitchFamily="18" charset="0"/>
                                  </a:rPr>
                                  <m:t>∅</m:t>
                                </m:r>
                              </m:oMath>
                            </m:oMathPara>
                          </a14:m>
                          <a:endParaRPr kumimoji="0" lang="zh-CN" altLang="zh-CN" sz="2800" b="0" i="0" u="none" strike="noStrike" cap="none" normalizeH="0" baseline="0" dirty="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mc:Choice>
        <mc:Fallback xmlns="">
          <p:graphicFrame>
            <p:nvGraphicFramePr>
              <p:cNvPr id="848975" name="Group 79"/>
              <p:cNvGraphicFramePr>
                <a:graphicFrameLocks noGrp="1"/>
              </p:cNvGraphicFramePr>
              <p:nvPr>
                <p:extLst>
                  <p:ext uri="{D42A27DB-BD31-4B8C-83A1-F6EECF244321}">
                    <p14:modId xmlns:p14="http://schemas.microsoft.com/office/powerpoint/2010/main" val="68803132"/>
                  </p:ext>
                </p:extLst>
              </p:nvPr>
            </p:nvGraphicFramePr>
            <p:xfrm>
              <a:off x="5867400" y="3183781"/>
              <a:ext cx="1871663" cy="2189164"/>
            </p:xfrm>
            <a:graphic>
              <a:graphicData uri="http://schemas.openxmlformats.org/drawingml/2006/table">
                <a:tbl>
                  <a:tblPr/>
                  <a:tblGrid>
                    <a:gridCol w="935038">
                      <a:extLst>
                        <a:ext uri="{9D8B030D-6E8A-4147-A177-3AD203B41FA5}">
                          <a16:colId xmlns:a16="http://schemas.microsoft.com/office/drawing/2014/main" val="20000"/>
                        </a:ext>
                      </a:extLst>
                    </a:gridCol>
                    <a:gridCol w="936625">
                      <a:extLst>
                        <a:ext uri="{9D8B030D-6E8A-4147-A177-3AD203B41FA5}">
                          <a16:colId xmlns:a16="http://schemas.microsoft.com/office/drawing/2014/main" val="20001"/>
                        </a:ext>
                      </a:extLst>
                    </a:gridCol>
                  </a:tblGrid>
                  <a:tr h="547688">
                    <a:tc grid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1" i="0" u="none" strike="noStrike" cap="none" normalizeH="0" baseline="0" dirty="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T</a:t>
                          </a:r>
                          <a:r>
                            <a:rPr kumimoji="0" lang="zh-CN" altLang="en-US" sz="2800" b="1" i="0" u="none" strike="noStrike" cap="none" normalizeH="0" baseline="0" dirty="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表</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0"/>
                      </a:ext>
                    </a:extLst>
                  </a:tr>
                  <a:tr h="5476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1, 3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61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4, 5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476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zh-CN"/>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blipFill>
                          <a:blip r:embed="rId4"/>
                          <a:stretch>
                            <a:fillRect l="-101299" t="-315556" r="-3247" b="-25556"/>
                          </a:stretch>
                        </a:blipFill>
                      </a:tcPr>
                    </a:tc>
                    <a:extLst>
                      <a:ext uri="{0D108BD9-81ED-4DB2-BD59-A6C34878D82A}">
                        <a16:rowId xmlns:a16="http://schemas.microsoft.com/office/drawing/2014/main" val="10003"/>
                      </a:ext>
                    </a:extLst>
                  </a:tr>
                </a:tbl>
              </a:graphicData>
            </a:graphic>
          </p:graphicFrame>
        </mc:Fallback>
      </mc:AlternateContent>
      <p:sp>
        <p:nvSpPr>
          <p:cNvPr id="848996" name="AutoShape 100"/>
          <p:cNvSpPr>
            <a:spLocks/>
          </p:cNvSpPr>
          <p:nvPr/>
        </p:nvSpPr>
        <p:spPr bwMode="auto">
          <a:xfrm>
            <a:off x="4991123" y="2492375"/>
            <a:ext cx="3884612" cy="936625"/>
          </a:xfrm>
          <a:prstGeom prst="accentCallout1">
            <a:avLst>
              <a:gd name="adj1" fmla="val 46477"/>
              <a:gd name="adj2" fmla="val -2714"/>
              <a:gd name="adj3" fmla="val 74815"/>
              <a:gd name="adj4" fmla="val -13746"/>
            </a:avLst>
          </a:prstGeom>
          <a:noFill/>
          <a:ln w="38100">
            <a:solidFill>
              <a:srgbClr val="FF0000"/>
            </a:solidFill>
            <a:miter lim="800000"/>
            <a:headEnd/>
            <a:tailEnd/>
          </a:ln>
          <a:effectLst/>
        </p:spPr>
        <p:txBody>
          <a:bodyPr/>
          <a:lstStyle/>
          <a:p>
            <a:pPr marL="812800" indent="-812800">
              <a:lnSpc>
                <a:spcPct val="120000"/>
              </a:lnSpc>
              <a:spcBef>
                <a:spcPct val="20000"/>
              </a:spcBef>
              <a:buClr>
                <a:schemeClr val="tx1"/>
              </a:buClr>
              <a:buSzPct val="90000"/>
              <a:buFont typeface="Wingdings" pitchFamily="2" charset="2"/>
              <a:buNone/>
              <a:defRPr/>
            </a:pPr>
            <a:r>
              <a:rPr lang="zh-CN" altLang="en-US" sz="2000" b="1" dirty="0">
                <a:solidFill>
                  <a:srgbClr val="FF0000"/>
                </a:solidFill>
                <a:effectLst>
                  <a:outerShdw blurRad="38100" dist="38100" dir="2700000" algn="tl">
                    <a:srgbClr val="000000"/>
                  </a:outerShdw>
                </a:effectLst>
                <a:ea typeface="宋体" pitchFamily="2" charset="-122"/>
              </a:rPr>
              <a:t>被禁忌</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889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4897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4894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4899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4889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899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灯片编号占位符 5"/>
          <p:cNvSpPr>
            <a:spLocks noGrp="1"/>
          </p:cNvSpPr>
          <p:nvPr>
            <p:ph type="sldNum" sz="quarter" idx="12"/>
          </p:nvPr>
        </p:nvSpPr>
        <p:spPr/>
        <p:txBody>
          <a:bodyPr/>
          <a:lstStyle/>
          <a:p>
            <a:pPr>
              <a:defRPr/>
            </a:pPr>
            <a:fld id="{F374C49F-C561-4FE6-A796-2AF6007CD469}" type="slidenum">
              <a:rPr lang="en-US" altLang="zh-CN"/>
              <a:pPr>
                <a:defRPr/>
              </a:pPr>
              <a:t>31</a:t>
            </a:fld>
            <a:endParaRPr lang="en-US" altLang="zh-CN"/>
          </a:p>
        </p:txBody>
      </p:sp>
      <mc:AlternateContent xmlns:mc="http://schemas.openxmlformats.org/markup-compatibility/2006" xmlns:a14="http://schemas.microsoft.com/office/drawing/2010/main">
        <mc:Choice Requires="a14">
          <p:sp>
            <p:nvSpPr>
              <p:cNvPr id="849922" name="Rectangle 2"/>
              <p:cNvSpPr>
                <a:spLocks noGrp="1" noChangeArrowheads="1"/>
              </p:cNvSpPr>
              <p:nvPr>
                <p:ph type="body" idx="1"/>
              </p:nvPr>
            </p:nvSpPr>
            <p:spPr>
              <a:xfrm>
                <a:off x="250825" y="908050"/>
                <a:ext cx="8642350" cy="5545138"/>
              </a:xfrm>
            </p:spPr>
            <p:txBody>
              <a:bodyPr/>
              <a:lstStyle/>
              <a:p>
                <a:pPr marL="609600" indent="-609600" eaLnBrk="1" hangingPunct="1">
                  <a:buClr>
                    <a:schemeClr val="tx1"/>
                  </a:buClr>
                  <a:buFont typeface="Wingdings" pitchFamily="2" charset="2"/>
                  <a:buAutoNum type="circleNumDbPlain" startAt="4"/>
                  <a:defRPr/>
                </a:pPr>
                <a:r>
                  <a:rPr lang="zh-CN" altLang="en-US" sz="2800" b="1" dirty="0"/>
                  <a:t>迭代</a:t>
                </a:r>
                <a:r>
                  <a:rPr lang="en-US" altLang="zh-CN" sz="2800" dirty="0">
                    <a:effectLst/>
                    <a:latin typeface="Times New Roman" pitchFamily="18" charset="0"/>
                    <a:cs typeface="Times New Roman" pitchFamily="18" charset="0"/>
                  </a:rPr>
                  <a:t>3</a:t>
                </a:r>
                <a:br>
                  <a:rPr lang="en-US" altLang="zh-CN" sz="2800" b="1" dirty="0"/>
                </a:br>
                <a:r>
                  <a:rPr lang="zh-CN" altLang="en-US" sz="2800" b="1" dirty="0"/>
                  <a:t>编码：</a:t>
                </a:r>
                <a:r>
                  <a:rPr lang="en-US" altLang="zh-CN" sz="2800" dirty="0">
                    <a:effectLst/>
                    <a:latin typeface="Times New Roman" pitchFamily="18" charset="0"/>
                    <a:cs typeface="Times New Roman" pitchFamily="18" charset="0"/>
                  </a:rPr>
                  <a:t>4-2-7-1-5-6-3</a:t>
                </a:r>
              </a:p>
              <a:p>
                <a:pPr marL="0" indent="0" eaLnBrk="1" hangingPunct="1">
                  <a:buClr>
                    <a:schemeClr val="tx1"/>
                  </a:buClr>
                  <a:buNone/>
                  <a:defRPr/>
                </a:pPr>
                <a14:m>
                  <m:oMath xmlns:m="http://schemas.openxmlformats.org/officeDocument/2006/math">
                    <m:r>
                      <a:rPr lang="en-US" altLang="zh-CN" sz="2800" b="1" i="1">
                        <a:latin typeface="Cambria Math" panose="02040503050406030204" pitchFamily="18" charset="0"/>
                      </a:rPr>
                      <m:t>𝒇</m:t>
                    </m:r>
                    <m:d>
                      <m:dPr>
                        <m:ctrlPr>
                          <a:rPr lang="en-US" altLang="zh-CN" sz="2800" b="1" i="1">
                            <a:latin typeface="Cambria Math" panose="02040503050406030204" pitchFamily="18" charset="0"/>
                          </a:rPr>
                        </m:ctrlPr>
                      </m:dPr>
                      <m:e>
                        <m:r>
                          <a:rPr lang="en-US" altLang="zh-CN" sz="2800" b="1" i="1">
                            <a:latin typeface="Cambria Math" panose="02040503050406030204" pitchFamily="18" charset="0"/>
                          </a:rPr>
                          <m:t>𝒙</m:t>
                        </m:r>
                      </m:e>
                    </m:d>
                    <m:r>
                      <a:rPr lang="en-US" altLang="zh-CN" sz="2800" b="1" i="1">
                        <a:latin typeface="Cambria Math" panose="02040503050406030204" pitchFamily="18" charset="0"/>
                      </a:rPr>
                      <m:t>=</m:t>
                    </m:r>
                    <m:r>
                      <a:rPr lang="en-US" altLang="zh-CN" sz="2800" b="1" i="1">
                        <a:latin typeface="Cambria Math" panose="02040503050406030204" pitchFamily="18" charset="0"/>
                      </a:rPr>
                      <m:t>𝟏𝟒</m:t>
                    </m:r>
                  </m:oMath>
                </a14:m>
                <a:r>
                  <a:rPr lang="zh-CN" altLang="en-US" sz="2800" b="1" dirty="0"/>
                  <a:t>，</a:t>
                </a:r>
                <a14:m>
                  <m:oMath xmlns:m="http://schemas.openxmlformats.org/officeDocument/2006/math">
                    <m:r>
                      <a:rPr lang="en-US" altLang="zh-CN" sz="2800" b="1" i="1">
                        <a:latin typeface="Cambria Math" panose="02040503050406030204" pitchFamily="18" charset="0"/>
                      </a:rPr>
                      <m:t>𝑨</m:t>
                    </m:r>
                    <m:r>
                      <a:rPr lang="en-US" altLang="zh-CN" sz="2800" b="1" i="1">
                        <a:latin typeface="Cambria Math" panose="02040503050406030204" pitchFamily="18" charset="0"/>
                      </a:rPr>
                      <m:t>=</m:t>
                    </m:r>
                    <m:r>
                      <a:rPr lang="en-US" altLang="zh-CN" sz="2800" b="1" i="1">
                        <a:latin typeface="Cambria Math" panose="02040503050406030204" pitchFamily="18" charset="0"/>
                      </a:rPr>
                      <m:t>𝒇</m:t>
                    </m:r>
                    <m:d>
                      <m:dPr>
                        <m:ctrlPr>
                          <a:rPr lang="en-US" altLang="zh-CN" sz="2800" b="1" i="1">
                            <a:latin typeface="Cambria Math" panose="02040503050406030204" pitchFamily="18" charset="0"/>
                          </a:rPr>
                        </m:ctrlPr>
                      </m:dPr>
                      <m:e>
                        <m:sSup>
                          <m:sSupPr>
                            <m:ctrlPr>
                              <a:rPr lang="en-US" altLang="zh-CN" sz="2800" b="1" i="1">
                                <a:latin typeface="Cambria Math" panose="02040503050406030204" pitchFamily="18" charset="0"/>
                              </a:rPr>
                            </m:ctrlPr>
                          </m:sSupPr>
                          <m:e>
                            <m:r>
                              <a:rPr lang="en-US" altLang="zh-CN" sz="2800" b="1" i="1">
                                <a:latin typeface="Cambria Math" panose="02040503050406030204" pitchFamily="18" charset="0"/>
                              </a:rPr>
                              <m:t>𝒙</m:t>
                            </m:r>
                          </m:e>
                          <m:sup>
                            <m:r>
                              <a:rPr lang="en-US" altLang="zh-CN" sz="2800" b="1" i="1">
                                <a:latin typeface="Cambria Math" panose="02040503050406030204" pitchFamily="18" charset="0"/>
                              </a:rPr>
                              <m:t>∗</m:t>
                            </m:r>
                          </m:sup>
                        </m:sSup>
                      </m:e>
                    </m:d>
                    <m:r>
                      <a:rPr lang="en-US" altLang="zh-CN" sz="2800" b="1" i="1">
                        <a:latin typeface="Cambria Math" panose="02040503050406030204" pitchFamily="18" charset="0"/>
                      </a:rPr>
                      <m:t>=</m:t>
                    </m:r>
                    <m:r>
                      <a:rPr lang="en-US" altLang="zh-CN" sz="2800" b="1" i="1">
                        <a:latin typeface="Cambria Math" panose="02040503050406030204" pitchFamily="18" charset="0"/>
                      </a:rPr>
                      <m:t>𝟏𝟖</m:t>
                    </m:r>
                  </m:oMath>
                </a14:m>
                <a:endParaRPr lang="en-US" altLang="zh-CN" sz="2800" b="1" i="1" dirty="0"/>
              </a:p>
              <a:p>
                <a:pPr marL="609600" indent="-609600" eaLnBrk="1" hangingPunct="1">
                  <a:buClr>
                    <a:schemeClr val="tx1"/>
                  </a:buClr>
                  <a:buFont typeface="Wingdings" pitchFamily="2" charset="2"/>
                  <a:buAutoNum type="circleNumDbPlain" startAt="4"/>
                  <a:defRPr/>
                </a:pPr>
                <a:endParaRPr lang="en-US" altLang="zh-CN" sz="2800" b="1" dirty="0"/>
              </a:p>
              <a:p>
                <a:pPr marL="609600" indent="-609600" eaLnBrk="1" hangingPunct="1">
                  <a:buClr>
                    <a:schemeClr val="tx1"/>
                  </a:buClr>
                  <a:buFont typeface="Wingdings" pitchFamily="2" charset="2"/>
                  <a:buNone/>
                  <a:defRPr/>
                </a:pPr>
                <a:r>
                  <a:rPr lang="en-US" altLang="zh-CN" sz="2800" b="1" dirty="0"/>
                  <a:t>		</a:t>
                </a:r>
                <a:endParaRPr lang="en-US" altLang="zh-CN" b="1" dirty="0"/>
              </a:p>
              <a:p>
                <a:pPr marL="609600" indent="-609600" eaLnBrk="1" hangingPunct="1">
                  <a:lnSpc>
                    <a:spcPct val="80000"/>
                  </a:lnSpc>
                  <a:buClr>
                    <a:schemeClr val="tx1"/>
                  </a:buClr>
                  <a:buFont typeface="Wingdings" pitchFamily="2" charset="2"/>
                  <a:buNone/>
                  <a:defRPr/>
                </a:pPr>
                <a:endParaRPr lang="en-US" altLang="zh-CN" b="1" dirty="0"/>
              </a:p>
              <a:p>
                <a:pPr marL="609600" indent="-609600" eaLnBrk="1" hangingPunct="1">
                  <a:lnSpc>
                    <a:spcPct val="80000"/>
                  </a:lnSpc>
                  <a:buClr>
                    <a:schemeClr val="tx1"/>
                  </a:buClr>
                  <a:buFont typeface="Wingdings" pitchFamily="2" charset="2"/>
                  <a:buNone/>
                  <a:defRPr/>
                </a:pPr>
                <a:endParaRPr lang="en-US" altLang="zh-CN" b="1" dirty="0"/>
              </a:p>
              <a:p>
                <a:pPr marL="609600" indent="-609600" eaLnBrk="1" hangingPunct="1">
                  <a:lnSpc>
                    <a:spcPct val="80000"/>
                  </a:lnSpc>
                  <a:buClr>
                    <a:schemeClr val="tx1"/>
                  </a:buClr>
                  <a:buFont typeface="Wingdings" pitchFamily="2" charset="2"/>
                  <a:buNone/>
                  <a:defRPr/>
                </a:pPr>
                <a:endParaRPr lang="en-US" altLang="zh-CN" b="1" dirty="0"/>
              </a:p>
              <a:p>
                <a:pPr marL="609600" indent="-609600" eaLnBrk="1" hangingPunct="1">
                  <a:lnSpc>
                    <a:spcPct val="80000"/>
                  </a:lnSpc>
                  <a:buClr>
                    <a:schemeClr val="tx1"/>
                  </a:buClr>
                  <a:buFont typeface="Wingdings" pitchFamily="2" charset="2"/>
                  <a:buNone/>
                  <a:defRPr/>
                </a:pPr>
                <a:endParaRPr lang="en-US" altLang="zh-CN" b="1" dirty="0"/>
              </a:p>
              <a:p>
                <a:pPr marL="609600" indent="-609600" eaLnBrk="1" hangingPunct="1">
                  <a:lnSpc>
                    <a:spcPct val="80000"/>
                  </a:lnSpc>
                  <a:buClr>
                    <a:schemeClr val="tx1"/>
                  </a:buClr>
                  <a:buFont typeface="Wingdings" pitchFamily="2" charset="2"/>
                  <a:buNone/>
                  <a:defRPr/>
                </a:pPr>
                <a:endParaRPr lang="en-US" altLang="zh-CN" b="1" dirty="0"/>
              </a:p>
              <a:p>
                <a:pPr marL="609600" indent="-609600" eaLnBrk="1" hangingPunct="1">
                  <a:lnSpc>
                    <a:spcPct val="80000"/>
                  </a:lnSpc>
                  <a:buClr>
                    <a:schemeClr val="tx1"/>
                  </a:buClr>
                  <a:buFont typeface="Wingdings" pitchFamily="2" charset="2"/>
                  <a:buNone/>
                  <a:defRPr/>
                </a:pPr>
                <a:endParaRPr lang="en-US" altLang="zh-CN" sz="2800" b="1" dirty="0"/>
              </a:p>
              <a:p>
                <a:pPr marL="609600" indent="-609600" eaLnBrk="1" hangingPunct="1">
                  <a:lnSpc>
                    <a:spcPct val="120000"/>
                  </a:lnSpc>
                  <a:buClr>
                    <a:schemeClr val="tx1"/>
                  </a:buClr>
                  <a:buFont typeface="Wingdings" pitchFamily="2" charset="2"/>
                  <a:buNone/>
                  <a:defRPr/>
                </a:pPr>
                <a:r>
                  <a:rPr lang="zh-CN" altLang="en-US" sz="2800" b="1" dirty="0"/>
                  <a:t>结论：因渴望水平发挥作用，交换</a:t>
                </a:r>
                <a:r>
                  <a:rPr lang="en-US" altLang="zh-CN" sz="2800" dirty="0">
                    <a:effectLst/>
                    <a:latin typeface="Times New Roman" pitchFamily="18" charset="0"/>
                    <a:cs typeface="Times New Roman" pitchFamily="18" charset="0"/>
                  </a:rPr>
                  <a:t>4</a:t>
                </a:r>
                <a:r>
                  <a:rPr lang="zh-CN" altLang="en-US" sz="2800" b="1" dirty="0"/>
                  <a:t>和</a:t>
                </a:r>
                <a:r>
                  <a:rPr lang="en-US" altLang="zh-CN" sz="2800" dirty="0">
                    <a:effectLst/>
                    <a:latin typeface="Times New Roman" pitchFamily="18" charset="0"/>
                    <a:cs typeface="Times New Roman" pitchFamily="18" charset="0"/>
                  </a:rPr>
                  <a:t>5</a:t>
                </a:r>
              </a:p>
            </p:txBody>
          </p:sp>
        </mc:Choice>
        <mc:Fallback xmlns="">
          <p:sp>
            <p:nvSpPr>
              <p:cNvPr id="849922" name="Rectangle 2"/>
              <p:cNvSpPr>
                <a:spLocks noGrp="1" noRot="1" noChangeAspect="1" noMove="1" noResize="1" noEditPoints="1" noAdjustHandles="1" noChangeArrowheads="1" noChangeShapeType="1" noTextEdit="1"/>
              </p:cNvSpPr>
              <p:nvPr>
                <p:ph type="body" idx="1"/>
              </p:nvPr>
            </p:nvSpPr>
            <p:spPr>
              <a:xfrm>
                <a:off x="250825" y="908050"/>
                <a:ext cx="8642350" cy="5545138"/>
              </a:xfrm>
              <a:blipFill rotWithShape="0">
                <a:blip r:embed="rId2"/>
                <a:stretch>
                  <a:fillRect l="-1481" t="-1648" b="-9670"/>
                </a:stretch>
              </a:blipFill>
            </p:spPr>
            <p:txBody>
              <a:bodyPr/>
              <a:lstStyle/>
              <a:p>
                <a:r>
                  <a:rPr lang="zh-CN" altLang="en-US">
                    <a:noFill/>
                  </a:rPr>
                  <a:t> </a:t>
                </a:r>
              </a:p>
            </p:txBody>
          </p:sp>
        </mc:Fallback>
      </mc:AlternateContent>
      <p:sp>
        <p:nvSpPr>
          <p:cNvPr id="849923" name="Rectangle 3"/>
          <p:cNvSpPr>
            <a:spLocks noGrp="1" noChangeArrowheads="1"/>
          </p:cNvSpPr>
          <p:nvPr>
            <p:ph type="title"/>
          </p:nvPr>
        </p:nvSpPr>
        <p:spPr>
          <a:xfrm>
            <a:off x="206375" y="188913"/>
            <a:ext cx="8613775" cy="647700"/>
          </a:xfrm>
        </p:spPr>
        <p:txBody>
          <a:bodyPr/>
          <a:lstStyle/>
          <a:p>
            <a:pPr marL="762000" indent="-762000" algn="l" eaLnBrk="1" hangingPunct="1">
              <a:defRPr/>
            </a:pPr>
            <a:r>
              <a:rPr lang="zh-CN" altLang="en-US" sz="3600" b="1" dirty="0">
                <a:solidFill>
                  <a:schemeClr val="tx1"/>
                </a:solidFill>
                <a:latin typeface="华文新魏" pitchFamily="2" charset="-122"/>
                <a:ea typeface="华文新魏" pitchFamily="2" charset="-122"/>
              </a:rPr>
              <a:t>三</a:t>
            </a:r>
            <a:r>
              <a:rPr lang="en-US" altLang="zh-CN" sz="3600" b="1" dirty="0">
                <a:solidFill>
                  <a:schemeClr val="tx1"/>
                </a:solidFill>
                <a:latin typeface="华文新魏" pitchFamily="2" charset="-122"/>
                <a:ea typeface="华文新魏" pitchFamily="2" charset="-122"/>
              </a:rPr>
              <a:t>.</a:t>
            </a:r>
            <a:r>
              <a:rPr lang="zh-CN" altLang="en-US" sz="3600" b="1" dirty="0">
                <a:solidFill>
                  <a:schemeClr val="tx1"/>
                </a:solidFill>
                <a:latin typeface="华文新魏" pitchFamily="2" charset="-122"/>
                <a:ea typeface="华文新魏" pitchFamily="2" charset="-122"/>
              </a:rPr>
              <a:t>算法举例</a:t>
            </a:r>
          </a:p>
        </p:txBody>
      </p:sp>
      <mc:AlternateContent xmlns:mc="http://schemas.openxmlformats.org/markup-compatibility/2006" xmlns:a14="http://schemas.microsoft.com/office/drawing/2010/main">
        <mc:Choice Requires="a14">
          <p:graphicFrame>
            <p:nvGraphicFramePr>
              <p:cNvPr id="849975" name="Group 55"/>
              <p:cNvGraphicFramePr>
                <a:graphicFrameLocks noGrp="1"/>
              </p:cNvGraphicFramePr>
              <p:nvPr>
                <p:extLst>
                  <p:ext uri="{D42A27DB-BD31-4B8C-83A1-F6EECF244321}">
                    <p14:modId xmlns:p14="http://schemas.microsoft.com/office/powerpoint/2010/main" val="2750122713"/>
                  </p:ext>
                </p:extLst>
              </p:nvPr>
            </p:nvGraphicFramePr>
            <p:xfrm>
              <a:off x="1042988" y="2492375"/>
              <a:ext cx="2881312" cy="3627120"/>
            </p:xfrm>
            <a:graphic>
              <a:graphicData uri="http://schemas.openxmlformats.org/drawingml/2006/table">
                <a:tbl>
                  <a:tblPr/>
                  <a:tblGrid>
                    <a:gridCol w="1443037">
                      <a:extLst>
                        <a:ext uri="{9D8B030D-6E8A-4147-A177-3AD203B41FA5}">
                          <a16:colId xmlns:a16="http://schemas.microsoft.com/office/drawing/2014/main" val="20000"/>
                        </a:ext>
                      </a:extLst>
                    </a:gridCol>
                    <a:gridCol w="1438275">
                      <a:extLst>
                        <a:ext uri="{9D8B030D-6E8A-4147-A177-3AD203B41FA5}">
                          <a16:colId xmlns:a16="http://schemas.microsoft.com/office/drawing/2014/main" val="20001"/>
                        </a:ext>
                      </a:extLst>
                    </a:gridCol>
                  </a:tblGrid>
                  <a:tr h="45243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800" b="1" i="0" u="none" strike="noStrike" cap="none" normalizeH="0" baseline="0" dirty="0">
                              <a:ln>
                                <a:noFill/>
                              </a:ln>
                              <a:solidFill>
                                <a:schemeClr val="tx1"/>
                              </a:solidFill>
                              <a:effectLst>
                                <a:outerShdw blurRad="38100" dist="38100" dir="2700000" algn="tl">
                                  <a:srgbClr val="000000"/>
                                </a:outerShdw>
                              </a:effectLst>
                              <a:latin typeface="Arial" charset="0"/>
                              <a:ea typeface="宋体" pitchFamily="2" charset="-122"/>
                            </a:rPr>
                            <a:t>移动</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defRPr/>
                          </a:pPr>
                          <a14:m>
                            <m:oMathPara xmlns:m="http://schemas.openxmlformats.org/officeDocument/2006/math">
                              <m:oMathParaPr>
                                <m:jc m:val="centerGroup"/>
                              </m:oMathParaPr>
                              <m:oMath xmlns:m="http://schemas.openxmlformats.org/officeDocument/2006/math">
                                <m:r>
                                  <a:rPr kumimoji="0" lang="zh-CN" altLang="en-US" sz="2800" b="0" i="1" u="none" strike="noStrike" cap="none" normalizeH="0" baseline="0" smtClean="0">
                                    <a:ln>
                                      <a:noFill/>
                                    </a:ln>
                                    <a:solidFill>
                                      <a:schemeClr val="tx1"/>
                                    </a:solidFill>
                                    <a:effectLst>
                                      <a:outerShdw blurRad="38100" dist="38100" dir="2700000" algn="tl">
                                        <a:srgbClr val="000000"/>
                                      </a:outerShdw>
                                    </a:effectLst>
                                    <a:latin typeface="Cambria Math" panose="02040503050406030204" pitchFamily="18" charset="0"/>
                                    <a:ea typeface="宋体" pitchFamily="2" charset="-122"/>
                                  </a:rPr>
                                  <m:t>∆</m:t>
                                </m:r>
                                <m:r>
                                  <a:rPr kumimoji="0" lang="en-US" altLang="zh-CN" sz="2800" b="0" i="1" u="none" strike="noStrike" cap="none" normalizeH="0" baseline="0" smtClean="0">
                                    <a:ln>
                                      <a:noFill/>
                                    </a:ln>
                                    <a:solidFill>
                                      <a:schemeClr val="tx1"/>
                                    </a:solidFill>
                                    <a:effectLst>
                                      <a:outerShdw blurRad="38100" dist="38100" dir="2700000" algn="tl">
                                        <a:srgbClr val="000000"/>
                                      </a:outerShdw>
                                    </a:effectLst>
                                    <a:latin typeface="Cambria Math" panose="02040503050406030204" pitchFamily="18" charset="0"/>
                                    <a:ea typeface="宋体" pitchFamily="2" charset="-122"/>
                                  </a:rPr>
                                  <m:t>𝑓</m:t>
                                </m:r>
                                <m:r>
                                  <a:rPr kumimoji="0" lang="en-US" altLang="zh-CN" sz="2800" b="0" i="1" u="none" strike="noStrike" cap="none" normalizeH="0" baseline="0" smtClean="0">
                                    <a:ln>
                                      <a:noFill/>
                                    </a:ln>
                                    <a:solidFill>
                                      <a:schemeClr val="tx1"/>
                                    </a:solidFill>
                                    <a:effectLst>
                                      <a:outerShdw blurRad="38100" dist="38100" dir="2700000" algn="tl">
                                        <a:srgbClr val="000000"/>
                                      </a:outerShdw>
                                    </a:effectLst>
                                    <a:latin typeface="Cambria Math" panose="02040503050406030204" pitchFamily="18" charset="0"/>
                                    <a:ea typeface="宋体" pitchFamily="2" charset="-122"/>
                                  </a:rPr>
                                  <m:t>(</m:t>
                                </m:r>
                                <m:r>
                                  <a:rPr kumimoji="0" lang="en-US" altLang="zh-CN" sz="2800" b="0" i="1" u="none" strike="noStrike" cap="none" normalizeH="0" baseline="0" smtClean="0">
                                    <a:ln>
                                      <a:noFill/>
                                    </a:ln>
                                    <a:solidFill>
                                      <a:schemeClr val="tx1"/>
                                    </a:solidFill>
                                    <a:effectLst>
                                      <a:outerShdw blurRad="38100" dist="38100" dir="2700000" algn="tl">
                                        <a:srgbClr val="000000"/>
                                      </a:outerShdw>
                                    </a:effectLst>
                                    <a:latin typeface="Cambria Math" panose="02040503050406030204" pitchFamily="18" charset="0"/>
                                    <a:ea typeface="宋体" pitchFamily="2" charset="-122"/>
                                  </a:rPr>
                                  <m:t>𝑥</m:t>
                                </m:r>
                                <m:r>
                                  <a:rPr kumimoji="0" lang="en-US" altLang="zh-CN" sz="2800" b="0" i="1" u="none" strike="noStrike" cap="none" normalizeH="0" baseline="0" smtClean="0">
                                    <a:ln>
                                      <a:noFill/>
                                    </a:ln>
                                    <a:solidFill>
                                      <a:schemeClr val="tx1"/>
                                    </a:solidFill>
                                    <a:effectLst>
                                      <a:outerShdw blurRad="38100" dist="38100" dir="2700000" algn="tl">
                                        <a:srgbClr val="000000"/>
                                      </a:outerShdw>
                                    </a:effectLst>
                                    <a:latin typeface="Cambria Math" panose="02040503050406030204" pitchFamily="18" charset="0"/>
                                    <a:ea typeface="宋体" pitchFamily="2" charset="-122"/>
                                  </a:rPr>
                                  <m:t>)</m:t>
                                </m:r>
                              </m:oMath>
                            </m:oMathPara>
                          </a14:m>
                          <a:endParaRPr kumimoji="0" lang="zh-CN" altLang="zh-CN" sz="2800" b="0" i="0" u="none" strike="noStrike" cap="none" normalizeH="0" baseline="0" dirty="0">
                            <a:ln>
                              <a:noFill/>
                            </a:ln>
                            <a:solidFill>
                              <a:schemeClr val="tx1"/>
                            </a:solidFill>
                            <a:effectLst>
                              <a:outerShdw blurRad="38100" dist="38100" dir="2700000" algn="tl">
                                <a:srgbClr val="000000"/>
                              </a:outerShdw>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243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rgbClr val="FFFF00"/>
                              </a:solidFill>
                              <a:effectLst/>
                              <a:latin typeface="Times New Roman" pitchFamily="18" charset="0"/>
                              <a:ea typeface="宋体" pitchFamily="2" charset="-122"/>
                              <a:cs typeface="Times New Roman" pitchFamily="18" charset="0"/>
                            </a:rPr>
                            <a:t>4, 5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rgbClr val="FFFF00"/>
                              </a:solidFill>
                              <a:effectLst/>
                              <a:latin typeface="Times New Roman" pitchFamily="18" charset="0"/>
                              <a:ea typeface="宋体" pitchFamily="2" charset="-122"/>
                              <a:cs typeface="Times New Roman" pitchFamily="18"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243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5, 3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40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7, 1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243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1, 3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243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2, 6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243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533400" marR="0" lvl="0" indent="-53340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mc:Choice>
        <mc:Fallback xmlns="">
          <p:graphicFrame>
            <p:nvGraphicFramePr>
              <p:cNvPr id="849975" name="Group 55"/>
              <p:cNvGraphicFramePr>
                <a:graphicFrameLocks noGrp="1"/>
              </p:cNvGraphicFramePr>
              <p:nvPr>
                <p:extLst>
                  <p:ext uri="{D42A27DB-BD31-4B8C-83A1-F6EECF244321}">
                    <p14:modId xmlns:p14="http://schemas.microsoft.com/office/powerpoint/2010/main" val="2750122713"/>
                  </p:ext>
                </p:extLst>
              </p:nvPr>
            </p:nvGraphicFramePr>
            <p:xfrm>
              <a:off x="1042988" y="2492375"/>
              <a:ext cx="2881312" cy="3627120"/>
            </p:xfrm>
            <a:graphic>
              <a:graphicData uri="http://schemas.openxmlformats.org/drawingml/2006/table">
                <a:tbl>
                  <a:tblPr/>
                  <a:tblGrid>
                    <a:gridCol w="1443037"/>
                    <a:gridCol w="1438275"/>
                  </a:tblGrid>
                  <a:tr h="51816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8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移动</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zh-CN"/>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rotWithShape="0">
                          <a:blip r:embed="rId3"/>
                          <a:stretch>
                            <a:fillRect l="-101695" t="-16471" r="-2119" b="-634118"/>
                          </a:stretch>
                        </a:blipFill>
                      </a:tcPr>
                    </a:tc>
                  </a:tr>
                  <a:tr h="51816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smtClean="0">
                              <a:ln>
                                <a:noFill/>
                              </a:ln>
                              <a:solidFill>
                                <a:srgbClr val="FFFF00"/>
                              </a:solidFill>
                              <a:effectLst/>
                              <a:latin typeface="Times New Roman" pitchFamily="18" charset="0"/>
                              <a:ea typeface="宋体" pitchFamily="2" charset="-122"/>
                              <a:cs typeface="Times New Roman" pitchFamily="18" charset="0"/>
                            </a:rPr>
                            <a:t>4, 5</a:t>
                          </a:r>
                          <a:endParaRPr kumimoji="0" lang="en-US" altLang="zh-CN" sz="2800" b="0" i="0" u="none" strike="noStrike" cap="none" normalizeH="0" baseline="0" dirty="0" smtClean="0">
                            <a:ln>
                              <a:noFill/>
                            </a:ln>
                            <a:solidFill>
                              <a:srgbClr val="FFFF00"/>
                            </a:solidFill>
                            <a:effectLst/>
                            <a:latin typeface="Times New Roman" pitchFamily="18" charset="0"/>
                            <a:ea typeface="宋体" pitchFamily="2" charset="-122"/>
                            <a:cs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smtClean="0">
                              <a:ln>
                                <a:noFill/>
                              </a:ln>
                              <a:solidFill>
                                <a:srgbClr val="FFFF00"/>
                              </a:solidFill>
                              <a:effectLst/>
                              <a:latin typeface="Times New Roman" pitchFamily="18" charset="0"/>
                              <a:ea typeface="宋体" pitchFamily="2" charset="-122"/>
                              <a:cs typeface="Times New Roman" pitchFamily="18"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6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5, 3</a:t>
                          </a:r>
                          <a:endPar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6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7, 1</a:t>
                          </a:r>
                          <a:endPar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6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1, 3</a:t>
                          </a:r>
                          <a:endPar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6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2, 6</a:t>
                          </a:r>
                          <a:endPar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6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533400" marR="0" lvl="0" indent="-53340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mc:Fallback>
      </mc:AlternateContent>
      <p:graphicFrame>
        <p:nvGraphicFramePr>
          <p:cNvPr id="849950" name="Group 30"/>
          <p:cNvGraphicFramePr>
            <a:graphicFrameLocks noGrp="1"/>
          </p:cNvGraphicFramePr>
          <p:nvPr>
            <p:extLst>
              <p:ext uri="{D42A27DB-BD31-4B8C-83A1-F6EECF244321}">
                <p14:modId xmlns:p14="http://schemas.microsoft.com/office/powerpoint/2010/main" val="2550747949"/>
              </p:ext>
            </p:extLst>
          </p:nvPr>
        </p:nvGraphicFramePr>
        <p:xfrm>
          <a:off x="5364163" y="3140075"/>
          <a:ext cx="1871662" cy="2189164"/>
        </p:xfrm>
        <a:graphic>
          <a:graphicData uri="http://schemas.openxmlformats.org/drawingml/2006/table">
            <a:tbl>
              <a:tblPr/>
              <a:tblGrid>
                <a:gridCol w="935037">
                  <a:extLst>
                    <a:ext uri="{9D8B030D-6E8A-4147-A177-3AD203B41FA5}">
                      <a16:colId xmlns:a16="http://schemas.microsoft.com/office/drawing/2014/main" val="20000"/>
                    </a:ext>
                  </a:extLst>
                </a:gridCol>
                <a:gridCol w="936625">
                  <a:extLst>
                    <a:ext uri="{9D8B030D-6E8A-4147-A177-3AD203B41FA5}">
                      <a16:colId xmlns:a16="http://schemas.microsoft.com/office/drawing/2014/main" val="20001"/>
                    </a:ext>
                  </a:extLst>
                </a:gridCol>
              </a:tblGrid>
              <a:tr h="547688">
                <a:tc grid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1" i="0" u="none" strike="noStrike" cap="none" normalizeH="0" baseline="0" dirty="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T</a:t>
                      </a:r>
                      <a:r>
                        <a:rPr kumimoji="0" lang="zh-CN" altLang="en-US" sz="2800" b="1" i="0" u="none" strike="noStrike" cap="none" normalizeH="0" baseline="0" dirty="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表</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0"/>
                  </a:ext>
                </a:extLst>
              </a:tr>
              <a:tr h="5476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2, 4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61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1, 3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476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4, 5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849969" name="AutoShape 49"/>
          <p:cNvSpPr>
            <a:spLocks/>
          </p:cNvSpPr>
          <p:nvPr/>
        </p:nvSpPr>
        <p:spPr bwMode="auto">
          <a:xfrm>
            <a:off x="4465638" y="2276872"/>
            <a:ext cx="4427537" cy="877888"/>
          </a:xfrm>
          <a:prstGeom prst="accentCallout1">
            <a:avLst>
              <a:gd name="adj1" fmla="val 50632"/>
              <a:gd name="adj2" fmla="val -1435"/>
              <a:gd name="adj3" fmla="val 112657"/>
              <a:gd name="adj4" fmla="val -11727"/>
            </a:avLst>
          </a:prstGeom>
          <a:noFill/>
          <a:ln w="38100">
            <a:solidFill>
              <a:schemeClr val="folHlink"/>
            </a:solidFill>
            <a:miter lim="800000"/>
            <a:headEnd/>
            <a:tailEnd/>
          </a:ln>
          <a:effectLst/>
        </p:spPr>
        <p:txBody>
          <a:bodyPr/>
          <a:lstStyle/>
          <a:p>
            <a:pPr>
              <a:lnSpc>
                <a:spcPct val="120000"/>
              </a:lnSpc>
              <a:spcBef>
                <a:spcPct val="20000"/>
              </a:spcBef>
              <a:buClr>
                <a:schemeClr val="tx1"/>
              </a:buClr>
              <a:buSzPct val="90000"/>
              <a:buFont typeface="Wingdings" pitchFamily="2" charset="2"/>
              <a:buNone/>
              <a:defRPr/>
            </a:pPr>
            <a:r>
              <a:rPr lang="zh-CN" altLang="en-US" sz="2000" b="1" dirty="0">
                <a:solidFill>
                  <a:srgbClr val="FFFF00"/>
                </a:solidFill>
                <a:effectLst>
                  <a:outerShdw blurRad="38100" dist="38100" dir="2700000" algn="tl">
                    <a:srgbClr val="000000"/>
                  </a:outerShdw>
                </a:effectLst>
                <a:latin typeface="Times New Roman" pitchFamily="18" charset="0"/>
                <a:ea typeface="宋体" pitchFamily="2" charset="-122"/>
              </a:rPr>
              <a:t>因</a:t>
            </a:r>
            <a:r>
              <a:rPr lang="en-US" altLang="zh-CN" sz="2000" b="1" i="1" dirty="0">
                <a:solidFill>
                  <a:srgbClr val="FFFF00"/>
                </a:solidFill>
                <a:effectLst>
                  <a:outerShdw blurRad="38100" dist="38100" dir="2700000" algn="tl">
                    <a:srgbClr val="000000"/>
                  </a:outerShdw>
                </a:effectLst>
                <a:latin typeface="Times New Roman" pitchFamily="18" charset="0"/>
                <a:ea typeface="宋体" pitchFamily="2" charset="-122"/>
              </a:rPr>
              <a:t>f</a:t>
            </a:r>
            <a:r>
              <a:rPr lang="en-US" altLang="zh-CN" sz="2000" b="1" dirty="0">
                <a:solidFill>
                  <a:srgbClr val="FFFF00"/>
                </a:solidFill>
                <a:effectLst>
                  <a:outerShdw blurRad="38100" dist="38100" dir="2700000" algn="tl">
                    <a:srgbClr val="000000"/>
                  </a:outerShdw>
                </a:effectLst>
                <a:latin typeface="Times New Roman" pitchFamily="18" charset="0"/>
                <a:ea typeface="宋体" pitchFamily="2" charset="-122"/>
              </a:rPr>
              <a:t>(</a:t>
            </a:r>
            <a:r>
              <a:rPr lang="en-US" altLang="zh-CN" sz="2000" b="1" i="1" dirty="0">
                <a:solidFill>
                  <a:srgbClr val="FFFF00"/>
                </a:solidFill>
                <a:effectLst>
                  <a:outerShdw blurRad="38100" dist="38100" dir="2700000" algn="tl">
                    <a:srgbClr val="000000"/>
                  </a:outerShdw>
                </a:effectLst>
                <a:latin typeface="Times New Roman" pitchFamily="18" charset="0"/>
                <a:ea typeface="宋体" pitchFamily="2" charset="-122"/>
              </a:rPr>
              <a:t>x</a:t>
            </a:r>
            <a:r>
              <a:rPr lang="en-US" altLang="zh-CN" sz="2000" b="1" dirty="0">
                <a:solidFill>
                  <a:srgbClr val="FFFF00"/>
                </a:solidFill>
                <a:effectLst>
                  <a:outerShdw blurRad="38100" dist="38100" dir="2700000" algn="tl">
                    <a:srgbClr val="000000"/>
                  </a:outerShdw>
                </a:effectLst>
                <a:latin typeface="Times New Roman" pitchFamily="18" charset="0"/>
                <a:ea typeface="宋体" pitchFamily="2" charset="-122"/>
              </a:rPr>
              <a:t>)=20</a:t>
            </a:r>
            <a:r>
              <a:rPr lang="en-US" altLang="zh-CN" sz="2000" b="1" dirty="0">
                <a:solidFill>
                  <a:srgbClr val="FFFF00"/>
                </a:solidFill>
                <a:effectLst>
                  <a:outerShdw blurRad="38100" dist="38100" dir="2700000" algn="tl">
                    <a:srgbClr val="000000"/>
                  </a:outerShdw>
                </a:effectLst>
                <a:ea typeface="宋体" pitchFamily="2" charset="-122"/>
              </a:rPr>
              <a:t>&gt;</a:t>
            </a:r>
            <a:r>
              <a:rPr lang="en-US" altLang="zh-CN" sz="2000" b="1" i="1" dirty="0">
                <a:solidFill>
                  <a:srgbClr val="FFFF00"/>
                </a:solidFill>
                <a:effectLst>
                  <a:outerShdw blurRad="38100" dist="38100" dir="2700000" algn="tl">
                    <a:srgbClr val="000000"/>
                  </a:outerShdw>
                </a:effectLst>
                <a:latin typeface="Times New Roman" pitchFamily="18" charset="0"/>
                <a:ea typeface="宋体" pitchFamily="2" charset="-122"/>
              </a:rPr>
              <a:t>A</a:t>
            </a:r>
            <a:r>
              <a:rPr lang="en-US" altLang="zh-CN" sz="2000" b="1" dirty="0">
                <a:solidFill>
                  <a:srgbClr val="FFFF00"/>
                </a:solidFill>
                <a:effectLst>
                  <a:outerShdw blurRad="38100" dist="38100" dir="2700000" algn="tl">
                    <a:srgbClr val="000000"/>
                  </a:outerShdw>
                </a:effectLst>
                <a:latin typeface="Times New Roman" pitchFamily="18" charset="0"/>
                <a:ea typeface="宋体" pitchFamily="2" charset="-122"/>
              </a:rPr>
              <a:t>=18</a:t>
            </a:r>
            <a:r>
              <a:rPr lang="zh-CN" altLang="en-US" sz="2000" b="1" dirty="0">
                <a:solidFill>
                  <a:srgbClr val="FFFF00"/>
                </a:solidFill>
                <a:effectLst>
                  <a:outerShdw blurRad="38100" dist="38100" dir="2700000" algn="tl">
                    <a:srgbClr val="000000"/>
                  </a:outerShdw>
                </a:effectLst>
                <a:latin typeface="Times New Roman" pitchFamily="18" charset="0"/>
                <a:ea typeface="宋体" pitchFamily="2" charset="-122"/>
              </a:rPr>
              <a:t>，</a:t>
            </a:r>
            <a:r>
              <a:rPr lang="zh-CN" altLang="en-US" sz="2000" b="1" dirty="0">
                <a:solidFill>
                  <a:srgbClr val="FFFF00"/>
                </a:solidFill>
                <a:effectLst>
                  <a:outerShdw blurRad="38100" dist="38100" dir="2700000" algn="tl">
                    <a:srgbClr val="000000"/>
                  </a:outerShdw>
                </a:effectLst>
                <a:ea typeface="宋体" pitchFamily="2" charset="-122"/>
              </a:rPr>
              <a:t>此时渴望水平</a:t>
            </a:r>
            <a:r>
              <a:rPr lang="zh-CN" altLang="en-US" sz="2000" b="1" dirty="0">
                <a:solidFill>
                  <a:srgbClr val="FFFF00"/>
                </a:solidFill>
                <a:effectLst>
                  <a:outerShdw blurRad="38100" dist="38100" dir="2700000" algn="tl">
                    <a:srgbClr val="000000"/>
                  </a:outerShdw>
                </a:effectLst>
                <a:latin typeface="Times New Roman" panose="02020603050405020304" pitchFamily="18" charset="0"/>
                <a:ea typeface="宋体" pitchFamily="2" charset="-122"/>
                <a:cs typeface="Times New Roman" panose="02020603050405020304" pitchFamily="18" charset="0"/>
              </a:rPr>
              <a:t>发生作用，破禁。交换</a:t>
            </a:r>
            <a:r>
              <a:rPr lang="en-US" altLang="zh-CN" sz="2000" b="1" dirty="0">
                <a:solidFill>
                  <a:srgbClr val="FFFF00"/>
                </a:solidFill>
                <a:effectLst>
                  <a:outerShdw blurRad="38100" dist="38100" dir="2700000" algn="tl">
                    <a:srgbClr val="000000"/>
                  </a:outerShdw>
                </a:effectLst>
                <a:latin typeface="Times New Roman" panose="02020603050405020304" pitchFamily="18" charset="0"/>
                <a:ea typeface="宋体" pitchFamily="2" charset="-122"/>
                <a:cs typeface="Times New Roman" panose="02020603050405020304" pitchFamily="18" charset="0"/>
              </a:rPr>
              <a:t>4</a:t>
            </a:r>
            <a:r>
              <a:rPr lang="zh-CN" altLang="en-US" sz="2000" b="1" dirty="0">
                <a:solidFill>
                  <a:srgbClr val="FFFF00"/>
                </a:solidFill>
                <a:effectLst>
                  <a:outerShdw blurRad="38100" dist="38100" dir="2700000" algn="tl">
                    <a:srgbClr val="000000"/>
                  </a:outerShdw>
                </a:effectLst>
                <a:latin typeface="Times New Roman" panose="02020603050405020304" pitchFamily="18" charset="0"/>
                <a:ea typeface="宋体" pitchFamily="2" charset="-122"/>
                <a:cs typeface="Times New Roman" panose="02020603050405020304" pitchFamily="18" charset="0"/>
              </a:rPr>
              <a:t>和</a:t>
            </a:r>
            <a:r>
              <a:rPr lang="en-US" altLang="zh-CN" sz="2000" b="1" dirty="0">
                <a:solidFill>
                  <a:srgbClr val="FFFF00"/>
                </a:solidFill>
                <a:effectLst>
                  <a:outerShdw blurRad="38100" dist="38100" dir="2700000" algn="tl">
                    <a:srgbClr val="000000"/>
                  </a:outerShdw>
                </a:effectLst>
                <a:latin typeface="Times New Roman" panose="02020603050405020304" pitchFamily="18" charset="0"/>
                <a:ea typeface="宋体" pitchFamily="2" charset="-122"/>
                <a:cs typeface="Times New Roman" panose="02020603050405020304" pitchFamily="18" charset="0"/>
              </a:rPr>
              <a:t>5</a:t>
            </a:r>
            <a:r>
              <a:rPr lang="zh-CN" altLang="en-US" sz="2000" b="1" dirty="0">
                <a:solidFill>
                  <a:srgbClr val="FFFF00"/>
                </a:solidFill>
                <a:effectLst>
                  <a:outerShdw blurRad="38100" dist="38100" dir="2700000" algn="tl">
                    <a:srgbClr val="000000"/>
                  </a:outerShdw>
                </a:effectLst>
                <a:latin typeface="Times New Roman" panose="02020603050405020304" pitchFamily="18" charset="0"/>
                <a:ea typeface="宋体" pitchFamily="2" charset="-122"/>
                <a:cs typeface="Times New Roman" panose="02020603050405020304" pitchFamily="18" charset="0"/>
              </a:rPr>
              <a:t>。</a:t>
            </a:r>
            <a:endParaRPr lang="zh-CN" altLang="en-US" sz="2000" b="1" dirty="0">
              <a:solidFill>
                <a:schemeClr val="folHlink"/>
              </a:solidFill>
              <a:effectLst>
                <a:outerShdw blurRad="38100" dist="38100" dir="2700000" algn="tl">
                  <a:srgbClr val="000000"/>
                </a:outerShdw>
              </a:effectLst>
              <a:latin typeface="Times New Roman" panose="02020603050405020304" pitchFamily="18" charset="0"/>
              <a:ea typeface="宋体"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992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499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4997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4996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4992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6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灯片编号占位符 5"/>
          <p:cNvSpPr>
            <a:spLocks noGrp="1"/>
          </p:cNvSpPr>
          <p:nvPr>
            <p:ph type="sldNum" sz="quarter" idx="12"/>
          </p:nvPr>
        </p:nvSpPr>
        <p:spPr/>
        <p:txBody>
          <a:bodyPr/>
          <a:lstStyle/>
          <a:p>
            <a:pPr>
              <a:defRPr/>
            </a:pPr>
            <a:fld id="{A8B1A05E-DA3B-46CF-B338-DE05727DD8FC}" type="slidenum">
              <a:rPr lang="en-US" altLang="zh-CN"/>
              <a:pPr>
                <a:defRPr/>
              </a:pPr>
              <a:t>32</a:t>
            </a:fld>
            <a:endParaRPr lang="en-US" altLang="zh-CN"/>
          </a:p>
        </p:txBody>
      </p:sp>
      <mc:AlternateContent xmlns:mc="http://schemas.openxmlformats.org/markup-compatibility/2006" xmlns:a14="http://schemas.microsoft.com/office/drawing/2010/main">
        <mc:Choice Requires="a14">
          <p:sp>
            <p:nvSpPr>
              <p:cNvPr id="850946" name="Rectangle 2"/>
              <p:cNvSpPr>
                <a:spLocks noGrp="1" noChangeArrowheads="1"/>
              </p:cNvSpPr>
              <p:nvPr>
                <p:ph type="body" idx="1"/>
              </p:nvPr>
            </p:nvSpPr>
            <p:spPr>
              <a:xfrm>
                <a:off x="250825" y="908050"/>
                <a:ext cx="8642350" cy="5545138"/>
              </a:xfrm>
            </p:spPr>
            <p:txBody>
              <a:bodyPr/>
              <a:lstStyle/>
              <a:p>
                <a:pPr marL="609600" indent="-609600" eaLnBrk="1" hangingPunct="1">
                  <a:buClr>
                    <a:schemeClr val="tx1"/>
                  </a:buClr>
                  <a:buFont typeface="Wingdings" pitchFamily="2" charset="2"/>
                  <a:buAutoNum type="circleNumDbPlain" startAt="5"/>
                  <a:defRPr/>
                </a:pPr>
                <a:r>
                  <a:rPr lang="zh-CN" altLang="en-US" sz="2800" b="1" dirty="0"/>
                  <a:t>迭代</a:t>
                </a:r>
                <a:r>
                  <a:rPr lang="en-US" altLang="zh-CN" sz="2800" dirty="0">
                    <a:effectLst/>
                    <a:latin typeface="Times New Roman" pitchFamily="18" charset="0"/>
                    <a:cs typeface="Times New Roman" pitchFamily="18" charset="0"/>
                  </a:rPr>
                  <a:t>4</a:t>
                </a:r>
                <a:br>
                  <a:rPr lang="en-US" altLang="zh-CN" sz="2800" b="1" dirty="0"/>
                </a:br>
                <a:r>
                  <a:rPr lang="zh-CN" altLang="en-US" sz="2800" b="1" dirty="0"/>
                  <a:t>编码：</a:t>
                </a:r>
                <a:r>
                  <a:rPr lang="en-US" altLang="zh-CN" sz="2800" dirty="0">
                    <a:effectLst/>
                    <a:latin typeface="Times New Roman" pitchFamily="18" charset="0"/>
                    <a:cs typeface="Times New Roman" pitchFamily="18" charset="0"/>
                  </a:rPr>
                  <a:t>5-2-7-1-4-6-3</a:t>
                </a:r>
              </a:p>
              <a:p>
                <a:pPr marL="609600" indent="-609600" eaLnBrk="1" hangingPunct="1">
                  <a:lnSpc>
                    <a:spcPct val="120000"/>
                  </a:lnSpc>
                  <a:buClr>
                    <a:schemeClr val="tx1"/>
                  </a:buClr>
                  <a:buNone/>
                  <a:defRPr/>
                </a:pPr>
                <a14:m>
                  <m:oMath xmlns:m="http://schemas.openxmlformats.org/officeDocument/2006/math">
                    <m:r>
                      <a:rPr lang="en-US" altLang="zh-CN" sz="2800" b="1" i="1">
                        <a:latin typeface="Cambria Math" panose="02040503050406030204" pitchFamily="18" charset="0"/>
                      </a:rPr>
                      <m:t>𝒇</m:t>
                    </m:r>
                    <m:d>
                      <m:dPr>
                        <m:ctrlPr>
                          <a:rPr lang="en-US" altLang="zh-CN" sz="2800" b="1" i="1">
                            <a:latin typeface="Cambria Math" panose="02040503050406030204" pitchFamily="18" charset="0"/>
                          </a:rPr>
                        </m:ctrlPr>
                      </m:dPr>
                      <m:e>
                        <m:r>
                          <a:rPr lang="en-US" altLang="zh-CN" sz="2800" b="1" i="1">
                            <a:latin typeface="Cambria Math" panose="02040503050406030204" pitchFamily="18" charset="0"/>
                          </a:rPr>
                          <m:t>𝒙</m:t>
                        </m:r>
                      </m:e>
                    </m:d>
                    <m:r>
                      <a:rPr lang="en-US" altLang="zh-CN" sz="2800" b="1" i="1">
                        <a:latin typeface="Cambria Math" panose="02040503050406030204" pitchFamily="18" charset="0"/>
                      </a:rPr>
                      <m:t>=</m:t>
                    </m:r>
                    <m:r>
                      <a:rPr lang="en-US" altLang="zh-CN" sz="2800" b="1" i="1" smtClean="0">
                        <a:latin typeface="Cambria Math" panose="02040503050406030204" pitchFamily="18" charset="0"/>
                      </a:rPr>
                      <m:t>𝟐𝟎</m:t>
                    </m:r>
                  </m:oMath>
                </a14:m>
                <a:r>
                  <a:rPr lang="zh-CN" altLang="en-US" sz="2800" b="1" dirty="0"/>
                  <a:t>，</a:t>
                </a:r>
                <a14:m>
                  <m:oMath xmlns:m="http://schemas.openxmlformats.org/officeDocument/2006/math">
                    <m:sSup>
                      <m:sSupPr>
                        <m:ctrlPr>
                          <a:rPr lang="en-US" altLang="zh-CN" sz="2800" b="1" i="1">
                            <a:latin typeface="Cambria Math" panose="02040503050406030204" pitchFamily="18" charset="0"/>
                          </a:rPr>
                        </m:ctrlPr>
                      </m:sSupPr>
                      <m:e>
                        <m:r>
                          <a:rPr lang="en-US" altLang="zh-CN" sz="2800" b="1" i="1">
                            <a:latin typeface="Cambria Math" panose="02040503050406030204" pitchFamily="18" charset="0"/>
                          </a:rPr>
                          <m:t>𝒙</m:t>
                        </m:r>
                      </m:e>
                      <m:sup>
                        <m:r>
                          <a:rPr lang="en-US" altLang="zh-CN" sz="2800" b="1" i="1">
                            <a:latin typeface="Cambria Math" panose="02040503050406030204" pitchFamily="18" charset="0"/>
                          </a:rPr>
                          <m:t>∗</m:t>
                        </m:r>
                      </m:sup>
                    </m:sSup>
                    <m:r>
                      <a:rPr lang="en-US" altLang="zh-CN" sz="2800" b="1" i="1">
                        <a:latin typeface="Cambria Math" panose="02040503050406030204" pitchFamily="18" charset="0"/>
                      </a:rPr>
                      <m:t>=</m:t>
                    </m:r>
                    <m:r>
                      <a:rPr lang="en-US" altLang="zh-CN" sz="2800" b="1" i="1">
                        <a:latin typeface="Cambria Math" panose="02040503050406030204" pitchFamily="18" charset="0"/>
                      </a:rPr>
                      <m:t>𝒙</m:t>
                    </m:r>
                  </m:oMath>
                </a14:m>
                <a:r>
                  <a:rPr lang="zh-CN" altLang="en-US" sz="2800" b="1" dirty="0"/>
                  <a:t>，</a:t>
                </a:r>
                <a14:m>
                  <m:oMath xmlns:m="http://schemas.openxmlformats.org/officeDocument/2006/math">
                    <m:r>
                      <a:rPr lang="en-US" altLang="zh-CN" sz="2800" b="1" i="1">
                        <a:latin typeface="Cambria Math" panose="02040503050406030204" pitchFamily="18" charset="0"/>
                      </a:rPr>
                      <m:t>𝑨</m:t>
                    </m:r>
                    <m:r>
                      <a:rPr lang="en-US" altLang="zh-CN" sz="2800" b="1" i="1">
                        <a:latin typeface="Cambria Math" panose="02040503050406030204" pitchFamily="18" charset="0"/>
                      </a:rPr>
                      <m:t>=</m:t>
                    </m:r>
                    <m:r>
                      <a:rPr lang="en-US" altLang="zh-CN" sz="2800" b="1" i="1">
                        <a:latin typeface="Cambria Math" panose="02040503050406030204" pitchFamily="18" charset="0"/>
                      </a:rPr>
                      <m:t>𝒇</m:t>
                    </m:r>
                    <m:d>
                      <m:dPr>
                        <m:ctrlPr>
                          <a:rPr lang="en-US" altLang="zh-CN" sz="2800" b="1" i="1">
                            <a:latin typeface="Cambria Math" panose="02040503050406030204" pitchFamily="18" charset="0"/>
                          </a:rPr>
                        </m:ctrlPr>
                      </m:dPr>
                      <m:e>
                        <m:sSup>
                          <m:sSupPr>
                            <m:ctrlPr>
                              <a:rPr lang="en-US" altLang="zh-CN" sz="2800" b="1" i="1">
                                <a:latin typeface="Cambria Math" panose="02040503050406030204" pitchFamily="18" charset="0"/>
                              </a:rPr>
                            </m:ctrlPr>
                          </m:sSupPr>
                          <m:e>
                            <m:r>
                              <a:rPr lang="en-US" altLang="zh-CN" sz="2800" b="1" i="1">
                                <a:latin typeface="Cambria Math" panose="02040503050406030204" pitchFamily="18" charset="0"/>
                              </a:rPr>
                              <m:t>𝒙</m:t>
                            </m:r>
                          </m:e>
                          <m:sup>
                            <m:r>
                              <a:rPr lang="en-US" altLang="zh-CN" sz="2800" b="1" i="1">
                                <a:latin typeface="Cambria Math" panose="02040503050406030204" pitchFamily="18" charset="0"/>
                              </a:rPr>
                              <m:t>∗</m:t>
                            </m:r>
                          </m:sup>
                        </m:sSup>
                      </m:e>
                    </m:d>
                    <m:r>
                      <a:rPr lang="en-US" altLang="zh-CN" sz="2800" b="1" i="1">
                        <a:latin typeface="Cambria Math" panose="02040503050406030204" pitchFamily="18" charset="0"/>
                      </a:rPr>
                      <m:t>=</m:t>
                    </m:r>
                    <m:r>
                      <a:rPr lang="en-US" altLang="zh-CN" sz="2800" b="1" i="1" smtClean="0">
                        <a:latin typeface="Cambria Math" panose="02040503050406030204" pitchFamily="18" charset="0"/>
                      </a:rPr>
                      <m:t>𝟐𝟎</m:t>
                    </m:r>
                  </m:oMath>
                </a14:m>
                <a:endParaRPr lang="en-US" altLang="zh-CN" sz="2800" b="1" dirty="0"/>
              </a:p>
              <a:p>
                <a:pPr marL="609600" indent="-609600" eaLnBrk="1" hangingPunct="1">
                  <a:lnSpc>
                    <a:spcPct val="120000"/>
                  </a:lnSpc>
                  <a:buClr>
                    <a:schemeClr val="tx1"/>
                  </a:buClr>
                  <a:buFont typeface="Wingdings" pitchFamily="2" charset="2"/>
                  <a:buNone/>
                  <a:defRPr/>
                </a:pPr>
                <a:endParaRPr lang="en-US" altLang="zh-CN" sz="2800" b="1" dirty="0"/>
              </a:p>
              <a:p>
                <a:pPr marL="609600" indent="-609600" eaLnBrk="1" hangingPunct="1">
                  <a:lnSpc>
                    <a:spcPct val="80000"/>
                  </a:lnSpc>
                  <a:buClr>
                    <a:schemeClr val="tx1"/>
                  </a:buClr>
                  <a:buFont typeface="Wingdings" pitchFamily="2" charset="2"/>
                  <a:buNone/>
                  <a:defRPr/>
                </a:pPr>
                <a:endParaRPr lang="en-US" altLang="zh-CN" b="1" dirty="0"/>
              </a:p>
              <a:p>
                <a:pPr marL="609600" indent="-609600" eaLnBrk="1" hangingPunct="1">
                  <a:lnSpc>
                    <a:spcPct val="80000"/>
                  </a:lnSpc>
                  <a:buClr>
                    <a:schemeClr val="tx1"/>
                  </a:buClr>
                  <a:buFont typeface="Wingdings" pitchFamily="2" charset="2"/>
                  <a:buNone/>
                  <a:defRPr/>
                </a:pPr>
                <a:endParaRPr lang="en-US" altLang="zh-CN" b="1" dirty="0"/>
              </a:p>
              <a:p>
                <a:pPr marL="609600" indent="-609600" eaLnBrk="1" hangingPunct="1">
                  <a:lnSpc>
                    <a:spcPct val="80000"/>
                  </a:lnSpc>
                  <a:buClr>
                    <a:schemeClr val="tx1"/>
                  </a:buClr>
                  <a:buFont typeface="Wingdings" pitchFamily="2" charset="2"/>
                  <a:buNone/>
                  <a:defRPr/>
                </a:pPr>
                <a:endParaRPr lang="en-US" altLang="zh-CN" b="1" dirty="0"/>
              </a:p>
              <a:p>
                <a:pPr marL="609600" indent="-609600" eaLnBrk="1" hangingPunct="1">
                  <a:lnSpc>
                    <a:spcPct val="80000"/>
                  </a:lnSpc>
                  <a:buClr>
                    <a:schemeClr val="tx1"/>
                  </a:buClr>
                  <a:buFont typeface="Wingdings" pitchFamily="2" charset="2"/>
                  <a:buNone/>
                  <a:defRPr/>
                </a:pPr>
                <a:endParaRPr lang="en-US" altLang="zh-CN" b="1" dirty="0"/>
              </a:p>
              <a:p>
                <a:pPr marL="609600" indent="-609600" eaLnBrk="1" hangingPunct="1">
                  <a:lnSpc>
                    <a:spcPct val="80000"/>
                  </a:lnSpc>
                  <a:buClr>
                    <a:schemeClr val="tx1"/>
                  </a:buClr>
                  <a:buFont typeface="Wingdings" pitchFamily="2" charset="2"/>
                  <a:buNone/>
                  <a:defRPr/>
                </a:pPr>
                <a:endParaRPr lang="en-US" altLang="zh-CN" b="1" dirty="0"/>
              </a:p>
              <a:p>
                <a:pPr marL="609600" indent="-609600" eaLnBrk="1" hangingPunct="1">
                  <a:lnSpc>
                    <a:spcPct val="80000"/>
                  </a:lnSpc>
                  <a:buClr>
                    <a:schemeClr val="tx1"/>
                  </a:buClr>
                  <a:buFont typeface="Wingdings" pitchFamily="2" charset="2"/>
                  <a:buNone/>
                  <a:defRPr/>
                </a:pPr>
                <a:endParaRPr lang="en-US" altLang="zh-CN" sz="2800" b="1" dirty="0"/>
              </a:p>
              <a:p>
                <a:pPr marL="609600" indent="-609600" eaLnBrk="1" hangingPunct="1">
                  <a:lnSpc>
                    <a:spcPct val="80000"/>
                  </a:lnSpc>
                  <a:buClr>
                    <a:schemeClr val="tx1"/>
                  </a:buClr>
                  <a:buFont typeface="Wingdings" pitchFamily="2" charset="2"/>
                  <a:buNone/>
                  <a:defRPr/>
                </a:pPr>
                <a:endParaRPr lang="en-US" altLang="zh-CN" sz="2800" b="1" dirty="0"/>
              </a:p>
              <a:p>
                <a:pPr marL="609600" indent="-609600" eaLnBrk="1" hangingPunct="1">
                  <a:lnSpc>
                    <a:spcPct val="80000"/>
                  </a:lnSpc>
                  <a:buClr>
                    <a:schemeClr val="tx1"/>
                  </a:buClr>
                  <a:buFont typeface="Wingdings" pitchFamily="2" charset="2"/>
                  <a:buNone/>
                  <a:defRPr/>
                </a:pPr>
                <a:r>
                  <a:rPr lang="zh-CN" altLang="en-US" sz="2800" b="1" dirty="0"/>
                  <a:t>结论：交换</a:t>
                </a:r>
                <a:r>
                  <a:rPr lang="en-US" altLang="zh-CN" sz="2800" dirty="0">
                    <a:effectLst/>
                    <a:latin typeface="Times New Roman" pitchFamily="18" charset="0"/>
                    <a:cs typeface="Times New Roman" pitchFamily="18" charset="0"/>
                  </a:rPr>
                  <a:t>7</a:t>
                </a:r>
                <a:r>
                  <a:rPr lang="zh-CN" altLang="en-US" sz="2800" b="1" dirty="0"/>
                  <a:t>和</a:t>
                </a:r>
                <a:r>
                  <a:rPr lang="en-US" altLang="zh-CN" sz="2800" dirty="0">
                    <a:effectLst/>
                    <a:latin typeface="Times New Roman" pitchFamily="18" charset="0"/>
                    <a:cs typeface="Times New Roman" pitchFamily="18" charset="0"/>
                  </a:rPr>
                  <a:t>1</a:t>
                </a:r>
              </a:p>
            </p:txBody>
          </p:sp>
        </mc:Choice>
        <mc:Fallback xmlns="">
          <p:sp>
            <p:nvSpPr>
              <p:cNvPr id="850946" name="Rectangle 2"/>
              <p:cNvSpPr>
                <a:spLocks noGrp="1" noRot="1" noChangeAspect="1" noMove="1" noResize="1" noEditPoints="1" noAdjustHandles="1" noChangeArrowheads="1" noChangeShapeType="1" noTextEdit="1"/>
              </p:cNvSpPr>
              <p:nvPr>
                <p:ph type="body" idx="1"/>
              </p:nvPr>
            </p:nvSpPr>
            <p:spPr>
              <a:xfrm>
                <a:off x="250825" y="908050"/>
                <a:ext cx="8642350" cy="5545138"/>
              </a:xfrm>
              <a:blipFill rotWithShape="0">
                <a:blip r:embed="rId2"/>
                <a:stretch>
                  <a:fillRect l="-1481" t="-1648" b="-9011"/>
                </a:stretch>
              </a:blipFill>
            </p:spPr>
            <p:txBody>
              <a:bodyPr/>
              <a:lstStyle/>
              <a:p>
                <a:r>
                  <a:rPr lang="zh-CN" altLang="en-US">
                    <a:noFill/>
                  </a:rPr>
                  <a:t> </a:t>
                </a:r>
              </a:p>
            </p:txBody>
          </p:sp>
        </mc:Fallback>
      </mc:AlternateContent>
      <p:sp>
        <p:nvSpPr>
          <p:cNvPr id="850947" name="Rectangle 3"/>
          <p:cNvSpPr>
            <a:spLocks noGrp="1" noChangeArrowheads="1"/>
          </p:cNvSpPr>
          <p:nvPr>
            <p:ph type="title"/>
          </p:nvPr>
        </p:nvSpPr>
        <p:spPr>
          <a:xfrm>
            <a:off x="206375" y="188913"/>
            <a:ext cx="8613775" cy="647700"/>
          </a:xfrm>
        </p:spPr>
        <p:txBody>
          <a:bodyPr/>
          <a:lstStyle/>
          <a:p>
            <a:pPr marL="762000" indent="-762000" algn="l" eaLnBrk="1" hangingPunct="1">
              <a:defRPr/>
            </a:pPr>
            <a:r>
              <a:rPr lang="zh-CN" altLang="en-US" sz="3600" b="1" dirty="0">
                <a:solidFill>
                  <a:schemeClr val="tx1"/>
                </a:solidFill>
                <a:latin typeface="华文新魏" pitchFamily="2" charset="-122"/>
                <a:ea typeface="华文新魏" pitchFamily="2" charset="-122"/>
              </a:rPr>
              <a:t>三</a:t>
            </a:r>
            <a:r>
              <a:rPr lang="en-US" altLang="zh-CN" sz="3600" b="1" dirty="0">
                <a:solidFill>
                  <a:schemeClr val="tx1"/>
                </a:solidFill>
                <a:latin typeface="华文新魏" pitchFamily="2" charset="-122"/>
                <a:ea typeface="华文新魏" pitchFamily="2" charset="-122"/>
              </a:rPr>
              <a:t>.</a:t>
            </a:r>
            <a:r>
              <a:rPr lang="zh-CN" altLang="en-US" sz="3600" b="1" dirty="0">
                <a:solidFill>
                  <a:schemeClr val="tx1"/>
                </a:solidFill>
                <a:latin typeface="华文新魏" pitchFamily="2" charset="-122"/>
                <a:ea typeface="华文新魏" pitchFamily="2" charset="-122"/>
              </a:rPr>
              <a:t>算法举例</a:t>
            </a:r>
          </a:p>
        </p:txBody>
      </p:sp>
      <mc:AlternateContent xmlns:mc="http://schemas.openxmlformats.org/markup-compatibility/2006" xmlns:a14="http://schemas.microsoft.com/office/drawing/2010/main">
        <mc:Choice Requires="a14">
          <p:graphicFrame>
            <p:nvGraphicFramePr>
              <p:cNvPr id="850948" name="Group 4"/>
              <p:cNvGraphicFramePr>
                <a:graphicFrameLocks noGrp="1"/>
              </p:cNvGraphicFramePr>
              <p:nvPr>
                <p:extLst>
                  <p:ext uri="{D42A27DB-BD31-4B8C-83A1-F6EECF244321}">
                    <p14:modId xmlns:p14="http://schemas.microsoft.com/office/powerpoint/2010/main" val="3704179971"/>
                  </p:ext>
                </p:extLst>
              </p:nvPr>
            </p:nvGraphicFramePr>
            <p:xfrm>
              <a:off x="1547813" y="2492375"/>
              <a:ext cx="2879725" cy="3627120"/>
            </p:xfrm>
            <a:graphic>
              <a:graphicData uri="http://schemas.openxmlformats.org/drawingml/2006/table">
                <a:tbl>
                  <a:tblPr/>
                  <a:tblGrid>
                    <a:gridCol w="1441450">
                      <a:extLst>
                        <a:ext uri="{9D8B030D-6E8A-4147-A177-3AD203B41FA5}">
                          <a16:colId xmlns:a16="http://schemas.microsoft.com/office/drawing/2014/main" val="20000"/>
                        </a:ext>
                      </a:extLst>
                    </a:gridCol>
                    <a:gridCol w="1438275">
                      <a:extLst>
                        <a:ext uri="{9D8B030D-6E8A-4147-A177-3AD203B41FA5}">
                          <a16:colId xmlns:a16="http://schemas.microsoft.com/office/drawing/2014/main" val="20001"/>
                        </a:ext>
                      </a:extLst>
                    </a:gridCol>
                  </a:tblGrid>
                  <a:tr h="45243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800" b="1" i="0" u="none" strike="noStrike" cap="none" normalizeH="0" baseline="0" dirty="0">
                              <a:ln>
                                <a:noFill/>
                              </a:ln>
                              <a:solidFill>
                                <a:schemeClr val="tx1"/>
                              </a:solidFill>
                              <a:effectLst>
                                <a:outerShdw blurRad="38100" dist="38100" dir="2700000" algn="tl">
                                  <a:srgbClr val="000000"/>
                                </a:outerShdw>
                              </a:effectLst>
                              <a:latin typeface="Arial" charset="0"/>
                              <a:ea typeface="宋体" pitchFamily="2" charset="-122"/>
                            </a:rPr>
                            <a:t>移动</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defRPr/>
                          </a:pPr>
                          <a14:m>
                            <m:oMathPara xmlns:m="http://schemas.openxmlformats.org/officeDocument/2006/math">
                              <m:oMathParaPr>
                                <m:jc m:val="centerGroup"/>
                              </m:oMathParaPr>
                              <m:oMath xmlns:m="http://schemas.openxmlformats.org/officeDocument/2006/math">
                                <m:r>
                                  <a:rPr kumimoji="0" lang="zh-CN" altLang="en-US" sz="2800" b="0" i="1" u="none" strike="noStrike" cap="none" normalizeH="0" baseline="0" smtClean="0">
                                    <a:ln>
                                      <a:noFill/>
                                    </a:ln>
                                    <a:solidFill>
                                      <a:schemeClr val="tx1"/>
                                    </a:solidFill>
                                    <a:effectLst>
                                      <a:outerShdw blurRad="38100" dist="38100" dir="2700000" algn="tl">
                                        <a:srgbClr val="000000"/>
                                      </a:outerShdw>
                                    </a:effectLst>
                                    <a:latin typeface="Cambria Math" panose="02040503050406030204" pitchFamily="18" charset="0"/>
                                    <a:ea typeface="宋体" pitchFamily="2" charset="-122"/>
                                  </a:rPr>
                                  <m:t>∆</m:t>
                                </m:r>
                                <m:r>
                                  <a:rPr kumimoji="0" lang="en-US" altLang="zh-CN" sz="2800" b="0" i="1" u="none" strike="noStrike" cap="none" normalizeH="0" baseline="0" smtClean="0">
                                    <a:ln>
                                      <a:noFill/>
                                    </a:ln>
                                    <a:solidFill>
                                      <a:schemeClr val="tx1"/>
                                    </a:solidFill>
                                    <a:effectLst>
                                      <a:outerShdw blurRad="38100" dist="38100" dir="2700000" algn="tl">
                                        <a:srgbClr val="000000"/>
                                      </a:outerShdw>
                                    </a:effectLst>
                                    <a:latin typeface="Cambria Math" panose="02040503050406030204" pitchFamily="18" charset="0"/>
                                    <a:ea typeface="宋体" pitchFamily="2" charset="-122"/>
                                  </a:rPr>
                                  <m:t>𝑓</m:t>
                                </m:r>
                                <m:r>
                                  <a:rPr kumimoji="0" lang="en-US" altLang="zh-CN" sz="2800" b="0" i="1" u="none" strike="noStrike" cap="none" normalizeH="0" baseline="0" smtClean="0">
                                    <a:ln>
                                      <a:noFill/>
                                    </a:ln>
                                    <a:solidFill>
                                      <a:schemeClr val="tx1"/>
                                    </a:solidFill>
                                    <a:effectLst>
                                      <a:outerShdw blurRad="38100" dist="38100" dir="2700000" algn="tl">
                                        <a:srgbClr val="000000"/>
                                      </a:outerShdw>
                                    </a:effectLst>
                                    <a:latin typeface="Cambria Math" panose="02040503050406030204" pitchFamily="18" charset="0"/>
                                    <a:ea typeface="宋体" pitchFamily="2" charset="-122"/>
                                  </a:rPr>
                                  <m:t>(</m:t>
                                </m:r>
                                <m:r>
                                  <a:rPr kumimoji="0" lang="en-US" altLang="zh-CN" sz="2800" b="0" i="1" u="none" strike="noStrike" cap="none" normalizeH="0" baseline="0" smtClean="0">
                                    <a:ln>
                                      <a:noFill/>
                                    </a:ln>
                                    <a:solidFill>
                                      <a:schemeClr val="tx1"/>
                                    </a:solidFill>
                                    <a:effectLst>
                                      <a:outerShdw blurRad="38100" dist="38100" dir="2700000" algn="tl">
                                        <a:srgbClr val="000000"/>
                                      </a:outerShdw>
                                    </a:effectLst>
                                    <a:latin typeface="Cambria Math" panose="02040503050406030204" pitchFamily="18" charset="0"/>
                                    <a:ea typeface="宋体" pitchFamily="2" charset="-122"/>
                                  </a:rPr>
                                  <m:t>𝑥</m:t>
                                </m:r>
                                <m:r>
                                  <a:rPr kumimoji="0" lang="en-US" altLang="zh-CN" sz="2800" b="0" i="1" u="none" strike="noStrike" cap="none" normalizeH="0" baseline="0" smtClean="0">
                                    <a:ln>
                                      <a:noFill/>
                                    </a:ln>
                                    <a:solidFill>
                                      <a:schemeClr val="tx1"/>
                                    </a:solidFill>
                                    <a:effectLst>
                                      <a:outerShdw blurRad="38100" dist="38100" dir="2700000" algn="tl">
                                        <a:srgbClr val="000000"/>
                                      </a:outerShdw>
                                    </a:effectLst>
                                    <a:latin typeface="Cambria Math" panose="02040503050406030204" pitchFamily="18" charset="0"/>
                                    <a:ea typeface="宋体" pitchFamily="2" charset="-122"/>
                                  </a:rPr>
                                  <m:t>)</m:t>
                                </m:r>
                              </m:oMath>
                            </m:oMathPara>
                          </a14:m>
                          <a:endParaRPr kumimoji="0" lang="zh-CN" altLang="zh-CN" sz="2800" b="0" i="0" u="none" strike="noStrike" cap="none" normalizeH="0" baseline="0" dirty="0">
                            <a:ln>
                              <a:noFill/>
                            </a:ln>
                            <a:solidFill>
                              <a:schemeClr val="tx1"/>
                            </a:solidFill>
                            <a:effectLst>
                              <a:outerShdw blurRad="38100" dist="38100" dir="2700000" algn="tl">
                                <a:srgbClr val="000000"/>
                              </a:outerShdw>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243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rgbClr val="FFFF00"/>
                              </a:solidFill>
                              <a:effectLst/>
                              <a:latin typeface="Times New Roman" pitchFamily="18" charset="0"/>
                              <a:ea typeface="宋体" pitchFamily="2" charset="-122"/>
                              <a:cs typeface="Times New Roman" pitchFamily="18" charset="0"/>
                            </a:rPr>
                            <a:t>7, 1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rgbClr val="FFFF00"/>
                              </a:solidFill>
                              <a:effectLst/>
                              <a:latin typeface="Times New Roman" pitchFamily="18" charset="0"/>
                              <a:ea typeface="宋体" pitchFamily="2" charset="-122"/>
                              <a:cs typeface="Times New Roman" pitchFamily="18"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243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4, 3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40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6, 3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243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5, 4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243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2, 6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243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533400" marR="0" lvl="0" indent="-53340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mc:Choice>
        <mc:Fallback xmlns="">
          <p:graphicFrame>
            <p:nvGraphicFramePr>
              <p:cNvPr id="850948" name="Group 4"/>
              <p:cNvGraphicFramePr>
                <a:graphicFrameLocks noGrp="1"/>
              </p:cNvGraphicFramePr>
              <p:nvPr>
                <p:extLst>
                  <p:ext uri="{D42A27DB-BD31-4B8C-83A1-F6EECF244321}">
                    <p14:modId xmlns:p14="http://schemas.microsoft.com/office/powerpoint/2010/main" val="3704179971"/>
                  </p:ext>
                </p:extLst>
              </p:nvPr>
            </p:nvGraphicFramePr>
            <p:xfrm>
              <a:off x="1547813" y="2492375"/>
              <a:ext cx="2879725" cy="3627120"/>
            </p:xfrm>
            <a:graphic>
              <a:graphicData uri="http://schemas.openxmlformats.org/drawingml/2006/table">
                <a:tbl>
                  <a:tblPr/>
                  <a:tblGrid>
                    <a:gridCol w="1441450"/>
                    <a:gridCol w="1438275"/>
                  </a:tblGrid>
                  <a:tr h="51816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8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移动</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zh-CN"/>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rotWithShape="0">
                          <a:blip r:embed="rId3"/>
                          <a:stretch>
                            <a:fillRect l="-100844" t="-16471" r="-1688" b="-634118"/>
                          </a:stretch>
                        </a:blipFill>
                      </a:tcPr>
                    </a:tc>
                  </a:tr>
                  <a:tr h="51816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smtClean="0">
                              <a:ln>
                                <a:noFill/>
                              </a:ln>
                              <a:solidFill>
                                <a:srgbClr val="FFFF00"/>
                              </a:solidFill>
                              <a:effectLst/>
                              <a:latin typeface="Times New Roman" pitchFamily="18" charset="0"/>
                              <a:ea typeface="宋体" pitchFamily="2" charset="-122"/>
                              <a:cs typeface="Times New Roman" pitchFamily="18" charset="0"/>
                            </a:rPr>
                            <a:t>7, 1</a:t>
                          </a:r>
                          <a:endParaRPr kumimoji="0" lang="en-US" altLang="zh-CN" sz="2800" b="0" i="0" u="none" strike="noStrike" cap="none" normalizeH="0" baseline="0" dirty="0" smtClean="0">
                            <a:ln>
                              <a:noFill/>
                            </a:ln>
                            <a:solidFill>
                              <a:srgbClr val="FFFF00"/>
                            </a:solidFill>
                            <a:effectLst/>
                            <a:latin typeface="Times New Roman" pitchFamily="18" charset="0"/>
                            <a:ea typeface="宋体" pitchFamily="2" charset="-122"/>
                            <a:cs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smtClean="0">
                              <a:ln>
                                <a:noFill/>
                              </a:ln>
                              <a:solidFill>
                                <a:srgbClr val="FFFF00"/>
                              </a:solidFill>
                              <a:effectLst/>
                              <a:latin typeface="Times New Roman" pitchFamily="18" charset="0"/>
                              <a:ea typeface="宋体" pitchFamily="2" charset="-122"/>
                              <a:cs typeface="Times New Roman" pitchFamily="18"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6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4, 3</a:t>
                          </a:r>
                          <a:endPar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6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6, 3</a:t>
                          </a:r>
                          <a:endPar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6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5, 4</a:t>
                          </a:r>
                          <a:endPar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6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2, 6</a:t>
                          </a:r>
                          <a:endPar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6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533400" marR="0" lvl="0" indent="-53340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mc:Fallback>
      </mc:AlternateContent>
      <p:graphicFrame>
        <p:nvGraphicFramePr>
          <p:cNvPr id="850974" name="Group 30"/>
          <p:cNvGraphicFramePr>
            <a:graphicFrameLocks noGrp="1"/>
          </p:cNvGraphicFramePr>
          <p:nvPr>
            <p:extLst>
              <p:ext uri="{D42A27DB-BD31-4B8C-83A1-F6EECF244321}">
                <p14:modId xmlns:p14="http://schemas.microsoft.com/office/powerpoint/2010/main" val="669079742"/>
              </p:ext>
            </p:extLst>
          </p:nvPr>
        </p:nvGraphicFramePr>
        <p:xfrm>
          <a:off x="5867400" y="3140075"/>
          <a:ext cx="1871663" cy="2189164"/>
        </p:xfrm>
        <a:graphic>
          <a:graphicData uri="http://schemas.openxmlformats.org/drawingml/2006/table">
            <a:tbl>
              <a:tblPr/>
              <a:tblGrid>
                <a:gridCol w="935038">
                  <a:extLst>
                    <a:ext uri="{9D8B030D-6E8A-4147-A177-3AD203B41FA5}">
                      <a16:colId xmlns:a16="http://schemas.microsoft.com/office/drawing/2014/main" val="20000"/>
                    </a:ext>
                  </a:extLst>
                </a:gridCol>
                <a:gridCol w="936625">
                  <a:extLst>
                    <a:ext uri="{9D8B030D-6E8A-4147-A177-3AD203B41FA5}">
                      <a16:colId xmlns:a16="http://schemas.microsoft.com/office/drawing/2014/main" val="20001"/>
                    </a:ext>
                  </a:extLst>
                </a:gridCol>
              </a:tblGrid>
              <a:tr h="547688">
                <a:tc grid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1" i="0" u="none" strike="noStrike" cap="none" normalizeH="0" baseline="0" dirty="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T</a:t>
                      </a:r>
                      <a:r>
                        <a:rPr kumimoji="0" lang="zh-CN" altLang="en-US" sz="2800" b="1" i="0" u="none" strike="noStrike" cap="none" normalizeH="0" baseline="0" dirty="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表</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0"/>
                  </a:ext>
                </a:extLst>
              </a:tr>
              <a:tr h="5476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533400" marR="0" lvl="0" indent="-53340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4, 5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61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2, 4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476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533400" marR="0" lvl="0" indent="-53340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1, 3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5094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509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5094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5094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灯片编号占位符 5"/>
          <p:cNvSpPr>
            <a:spLocks noGrp="1"/>
          </p:cNvSpPr>
          <p:nvPr>
            <p:ph type="sldNum" sz="quarter" idx="12"/>
          </p:nvPr>
        </p:nvSpPr>
        <p:spPr/>
        <p:txBody>
          <a:bodyPr/>
          <a:lstStyle/>
          <a:p>
            <a:pPr>
              <a:defRPr/>
            </a:pPr>
            <a:fld id="{FF41FC22-F7EF-460C-9FBD-23DB0B516569}" type="slidenum">
              <a:rPr lang="en-US" altLang="zh-CN"/>
              <a:pPr>
                <a:defRPr/>
              </a:pPr>
              <a:t>33</a:t>
            </a:fld>
            <a:endParaRPr lang="en-US" altLang="zh-CN"/>
          </a:p>
        </p:txBody>
      </p:sp>
      <mc:AlternateContent xmlns:mc="http://schemas.openxmlformats.org/markup-compatibility/2006" xmlns:a14="http://schemas.microsoft.com/office/drawing/2010/main">
        <mc:Choice Requires="a14">
          <p:sp>
            <p:nvSpPr>
              <p:cNvPr id="851970" name="Rectangle 2"/>
              <p:cNvSpPr>
                <a:spLocks noGrp="1" noChangeArrowheads="1"/>
              </p:cNvSpPr>
              <p:nvPr>
                <p:ph type="body" idx="1"/>
              </p:nvPr>
            </p:nvSpPr>
            <p:spPr>
              <a:xfrm>
                <a:off x="250825" y="908050"/>
                <a:ext cx="8642350" cy="5545138"/>
              </a:xfrm>
            </p:spPr>
            <p:txBody>
              <a:bodyPr/>
              <a:lstStyle/>
              <a:p>
                <a:pPr marL="609600" indent="-609600" eaLnBrk="1" hangingPunct="1">
                  <a:buClr>
                    <a:schemeClr val="tx1"/>
                  </a:buClr>
                  <a:buFont typeface="Wingdings" pitchFamily="2" charset="2"/>
                  <a:buAutoNum type="circleNumDbPlain" startAt="6"/>
                  <a:defRPr/>
                </a:pPr>
                <a:r>
                  <a:rPr lang="zh-CN" altLang="en-US" sz="2800" b="1" dirty="0"/>
                  <a:t>迭代</a:t>
                </a:r>
                <a:r>
                  <a:rPr lang="en-US" altLang="zh-CN" sz="2800" dirty="0">
                    <a:effectLst/>
                    <a:latin typeface="Times New Roman" pitchFamily="18" charset="0"/>
                    <a:cs typeface="Times New Roman" pitchFamily="18" charset="0"/>
                  </a:rPr>
                  <a:t>5</a:t>
                </a:r>
                <a:br>
                  <a:rPr lang="en-US" altLang="zh-CN" sz="2800" b="1" dirty="0"/>
                </a:br>
                <a:r>
                  <a:rPr lang="zh-CN" altLang="en-US" sz="2800" b="1" dirty="0"/>
                  <a:t>编码：</a:t>
                </a:r>
                <a:r>
                  <a:rPr lang="en-US" altLang="zh-CN" sz="2800" dirty="0">
                    <a:effectLst/>
                    <a:latin typeface="Times New Roman" pitchFamily="18" charset="0"/>
                    <a:cs typeface="Times New Roman" pitchFamily="18" charset="0"/>
                  </a:rPr>
                  <a:t>5-2-1-7-4-6-3</a:t>
                </a:r>
              </a:p>
              <a:p>
                <a:pPr marL="609600" indent="-609600" eaLnBrk="1" hangingPunct="1">
                  <a:buClr>
                    <a:schemeClr val="tx1"/>
                  </a:buClr>
                  <a:buNone/>
                  <a:defRPr/>
                </a:pPr>
                <a14:m>
                  <m:oMath xmlns:m="http://schemas.openxmlformats.org/officeDocument/2006/math">
                    <m:r>
                      <a:rPr lang="en-US" altLang="zh-CN" sz="2800" b="1" i="1">
                        <a:latin typeface="Cambria Math" panose="02040503050406030204" pitchFamily="18" charset="0"/>
                      </a:rPr>
                      <m:t>𝒇</m:t>
                    </m:r>
                    <m:d>
                      <m:dPr>
                        <m:ctrlPr>
                          <a:rPr lang="en-US" altLang="zh-CN" sz="2800" b="1" i="1">
                            <a:latin typeface="Cambria Math" panose="02040503050406030204" pitchFamily="18" charset="0"/>
                          </a:rPr>
                        </m:ctrlPr>
                      </m:dPr>
                      <m:e>
                        <m:r>
                          <a:rPr lang="en-US" altLang="zh-CN" sz="2800" b="1" i="1">
                            <a:latin typeface="Cambria Math" panose="02040503050406030204" pitchFamily="18" charset="0"/>
                          </a:rPr>
                          <m:t>𝒙</m:t>
                        </m:r>
                      </m:e>
                    </m:d>
                    <m:r>
                      <a:rPr lang="en-US" altLang="zh-CN" sz="2800" b="1" i="1">
                        <a:latin typeface="Cambria Math" panose="02040503050406030204" pitchFamily="18" charset="0"/>
                      </a:rPr>
                      <m:t>=</m:t>
                    </m:r>
                    <m:r>
                      <a:rPr lang="en-US" altLang="zh-CN" sz="2800" b="1" i="1">
                        <a:latin typeface="Cambria Math" panose="02040503050406030204" pitchFamily="18" charset="0"/>
                      </a:rPr>
                      <m:t>𝟐𝟎</m:t>
                    </m:r>
                  </m:oMath>
                </a14:m>
                <a:r>
                  <a:rPr lang="en-US" altLang="zh-CN" b="1" dirty="0"/>
                  <a:t> </a:t>
                </a:r>
              </a:p>
              <a:p>
                <a:pPr marL="609600" indent="-609600" eaLnBrk="1" hangingPunct="1">
                  <a:lnSpc>
                    <a:spcPct val="80000"/>
                  </a:lnSpc>
                  <a:buClr>
                    <a:schemeClr val="tx1"/>
                  </a:buClr>
                  <a:buFont typeface="Wingdings" pitchFamily="2" charset="2"/>
                  <a:buNone/>
                  <a:defRPr/>
                </a:pPr>
                <a:endParaRPr lang="en-US" altLang="zh-CN" b="1" dirty="0"/>
              </a:p>
              <a:p>
                <a:pPr marL="609600" indent="-609600" eaLnBrk="1" hangingPunct="1">
                  <a:lnSpc>
                    <a:spcPct val="80000"/>
                  </a:lnSpc>
                  <a:buClr>
                    <a:schemeClr val="tx1"/>
                  </a:buClr>
                  <a:buFont typeface="Wingdings" pitchFamily="2" charset="2"/>
                  <a:buNone/>
                  <a:defRPr/>
                </a:pPr>
                <a:endParaRPr lang="en-US" altLang="zh-CN" b="1" dirty="0"/>
              </a:p>
              <a:p>
                <a:pPr marL="609600" indent="-609600" eaLnBrk="1" hangingPunct="1">
                  <a:lnSpc>
                    <a:spcPct val="80000"/>
                  </a:lnSpc>
                  <a:buClr>
                    <a:schemeClr val="tx1"/>
                  </a:buClr>
                  <a:buFont typeface="Wingdings" pitchFamily="2" charset="2"/>
                  <a:buNone/>
                  <a:defRPr/>
                </a:pPr>
                <a:endParaRPr lang="en-US" altLang="zh-CN" b="1" dirty="0"/>
              </a:p>
              <a:p>
                <a:pPr marL="609600" indent="-609600" eaLnBrk="1" hangingPunct="1">
                  <a:lnSpc>
                    <a:spcPct val="80000"/>
                  </a:lnSpc>
                  <a:buClr>
                    <a:schemeClr val="tx1"/>
                  </a:buClr>
                  <a:buFont typeface="Wingdings" pitchFamily="2" charset="2"/>
                  <a:buNone/>
                  <a:defRPr/>
                </a:pPr>
                <a:endParaRPr lang="en-US" altLang="zh-CN" b="1" dirty="0"/>
              </a:p>
              <a:p>
                <a:pPr marL="609600" indent="-609600" eaLnBrk="1" hangingPunct="1">
                  <a:buClr>
                    <a:schemeClr val="tx1"/>
                  </a:buClr>
                  <a:buFont typeface="Wingdings" pitchFamily="2" charset="2"/>
                  <a:buNone/>
                  <a:defRPr/>
                </a:pPr>
                <a:r>
                  <a:rPr lang="zh-CN" altLang="en-US" sz="2800" b="1" dirty="0"/>
                  <a:t>结论：迭代已到</a:t>
                </a:r>
                <a:r>
                  <a:rPr lang="en-US" altLang="zh-CN" sz="2800" dirty="0">
                    <a:effectLst/>
                    <a:latin typeface="Times New Roman" pitchFamily="18" charset="0"/>
                    <a:cs typeface="Times New Roman" pitchFamily="18" charset="0"/>
                  </a:rPr>
                  <a:t>5</a:t>
                </a:r>
                <a:r>
                  <a:rPr lang="zh-CN" altLang="en-US" sz="2800" b="1" dirty="0"/>
                  <a:t>次，得到最优解</a:t>
                </a:r>
                <a:endParaRPr lang="en-US" altLang="zh-CN" sz="2800" b="1" dirty="0"/>
              </a:p>
              <a:p>
                <a:pPr marL="609600" indent="-609600" algn="ctr" eaLnBrk="1" hangingPunct="1">
                  <a:buClr>
                    <a:schemeClr val="tx1"/>
                  </a:buClr>
                  <a:buNone/>
                  <a:defRPr/>
                </a:pPr>
                <a14:m>
                  <m:oMathPara xmlns:m="http://schemas.openxmlformats.org/officeDocument/2006/math">
                    <m:oMathParaPr>
                      <m:jc m:val="centerGroup"/>
                    </m:oMathParaPr>
                    <m:oMath xmlns:m="http://schemas.openxmlformats.org/officeDocument/2006/math">
                      <m:sSup>
                        <m:sSupPr>
                          <m:ctrlPr>
                            <a:rPr lang="en-US" altLang="zh-CN" sz="2800" b="1" i="1">
                              <a:latin typeface="Cambria Math" panose="02040503050406030204" pitchFamily="18" charset="0"/>
                            </a:rPr>
                          </m:ctrlPr>
                        </m:sSupPr>
                        <m:e>
                          <m:r>
                            <a:rPr lang="en-US" altLang="zh-CN" sz="2800" b="1" i="1">
                              <a:latin typeface="Cambria Math" panose="02040503050406030204" pitchFamily="18" charset="0"/>
                            </a:rPr>
                            <m:t>𝒙</m:t>
                          </m:r>
                        </m:e>
                        <m:sup>
                          <m:r>
                            <a:rPr lang="en-US" altLang="zh-CN" sz="2800" b="1" i="1">
                              <a:latin typeface="Cambria Math" panose="02040503050406030204" pitchFamily="18" charset="0"/>
                            </a:rPr>
                            <m:t>∗</m:t>
                          </m:r>
                        </m:sup>
                      </m:sSup>
                      <m:r>
                        <a:rPr lang="en-US" altLang="zh-CN" sz="2800" b="1" i="1" smtClean="0">
                          <a:latin typeface="Cambria Math" panose="02040503050406030204" pitchFamily="18" charset="0"/>
                        </a:rPr>
                        <m:t>={</m:t>
                      </m:r>
                      <m:r>
                        <a:rPr lang="en-US" altLang="zh-CN" sz="2800" b="1" i="1" smtClean="0">
                          <a:latin typeface="Cambria Math" panose="02040503050406030204" pitchFamily="18" charset="0"/>
                        </a:rPr>
                        <m:t>𝟓</m:t>
                      </m:r>
                      <m:r>
                        <a:rPr lang="en-US" altLang="zh-CN" sz="2800" b="1" i="1" smtClean="0">
                          <a:latin typeface="Cambria Math" panose="02040503050406030204" pitchFamily="18" charset="0"/>
                        </a:rPr>
                        <m:t>,</m:t>
                      </m:r>
                      <m:r>
                        <a:rPr lang="en-US" altLang="zh-CN" sz="2800" b="1" i="1" smtClean="0">
                          <a:latin typeface="Cambria Math" panose="02040503050406030204" pitchFamily="18" charset="0"/>
                        </a:rPr>
                        <m:t>𝟐</m:t>
                      </m:r>
                      <m:r>
                        <a:rPr lang="en-US" altLang="zh-CN" sz="2800" b="1" i="1" smtClean="0">
                          <a:latin typeface="Cambria Math" panose="02040503050406030204" pitchFamily="18" charset="0"/>
                        </a:rPr>
                        <m:t>,</m:t>
                      </m:r>
                      <m:r>
                        <a:rPr lang="en-US" altLang="zh-CN" sz="2800" b="1" i="1" smtClean="0">
                          <a:latin typeface="Cambria Math" panose="02040503050406030204" pitchFamily="18" charset="0"/>
                        </a:rPr>
                        <m:t>𝟕</m:t>
                      </m:r>
                      <m:r>
                        <a:rPr lang="en-US" altLang="zh-CN" sz="2800" b="1" i="1" smtClean="0">
                          <a:latin typeface="Cambria Math" panose="02040503050406030204" pitchFamily="18" charset="0"/>
                        </a:rPr>
                        <m:t>,</m:t>
                      </m:r>
                      <m:r>
                        <a:rPr lang="en-US" altLang="zh-CN" sz="2800" b="1" i="1" smtClean="0">
                          <a:latin typeface="Cambria Math" panose="02040503050406030204" pitchFamily="18" charset="0"/>
                        </a:rPr>
                        <m:t>𝟏</m:t>
                      </m:r>
                      <m:r>
                        <a:rPr lang="en-US" altLang="zh-CN" sz="2800" b="1" i="1" smtClean="0">
                          <a:latin typeface="Cambria Math" panose="02040503050406030204" pitchFamily="18" charset="0"/>
                        </a:rPr>
                        <m:t>,</m:t>
                      </m:r>
                      <m:r>
                        <a:rPr lang="en-US" altLang="zh-CN" sz="2800" b="1" i="1" smtClean="0">
                          <a:latin typeface="Cambria Math" panose="02040503050406030204" pitchFamily="18" charset="0"/>
                        </a:rPr>
                        <m:t>𝟒</m:t>
                      </m:r>
                      <m:r>
                        <a:rPr lang="en-US" altLang="zh-CN" sz="2800" b="1" i="1" smtClean="0">
                          <a:latin typeface="Cambria Math" panose="02040503050406030204" pitchFamily="18" charset="0"/>
                        </a:rPr>
                        <m:t>,</m:t>
                      </m:r>
                      <m:r>
                        <a:rPr lang="en-US" altLang="zh-CN" sz="2800" b="1" i="1" smtClean="0">
                          <a:latin typeface="Cambria Math" panose="02040503050406030204" pitchFamily="18" charset="0"/>
                        </a:rPr>
                        <m:t>𝟔</m:t>
                      </m:r>
                      <m:r>
                        <a:rPr lang="en-US" altLang="zh-CN" sz="2800" b="1" i="1" smtClean="0">
                          <a:latin typeface="Cambria Math" panose="02040503050406030204" pitchFamily="18" charset="0"/>
                        </a:rPr>
                        <m:t>,</m:t>
                      </m:r>
                      <m:r>
                        <a:rPr lang="en-US" altLang="zh-CN" sz="2800" b="1" i="1" smtClean="0">
                          <a:latin typeface="Cambria Math" panose="02040503050406030204" pitchFamily="18" charset="0"/>
                        </a:rPr>
                        <m:t>𝟑</m:t>
                      </m:r>
                      <m:r>
                        <a:rPr lang="en-US" altLang="zh-CN" sz="2800" b="1" i="1" smtClean="0">
                          <a:latin typeface="Cambria Math" panose="02040503050406030204" pitchFamily="18" charset="0"/>
                        </a:rPr>
                        <m:t>}</m:t>
                      </m:r>
                    </m:oMath>
                  </m:oMathPara>
                </a14:m>
                <a:endParaRPr lang="en-US" altLang="zh-CN" sz="2800" b="1" dirty="0"/>
              </a:p>
              <a:p>
                <a:pPr marL="609600" indent="-609600" algn="ctr" eaLnBrk="1" hangingPunct="1">
                  <a:buClr>
                    <a:schemeClr val="tx1"/>
                  </a:buClr>
                  <a:buNone/>
                  <a:defRPr/>
                </a:pPr>
                <a:r>
                  <a:rPr lang="zh-CN" altLang="en-US" sz="2800" b="1" dirty="0"/>
                  <a:t> </a:t>
                </a:r>
                <a14:m>
                  <m:oMath xmlns:m="http://schemas.openxmlformats.org/officeDocument/2006/math">
                    <m:r>
                      <a:rPr lang="en-US" altLang="zh-CN" sz="2800" b="1" i="1">
                        <a:latin typeface="Cambria Math" panose="02040503050406030204" pitchFamily="18" charset="0"/>
                      </a:rPr>
                      <m:t>𝒇</m:t>
                    </m:r>
                    <m:d>
                      <m:dPr>
                        <m:ctrlPr>
                          <a:rPr lang="en-US" altLang="zh-CN" sz="2800" b="1" i="1">
                            <a:latin typeface="Cambria Math" panose="02040503050406030204" pitchFamily="18" charset="0"/>
                          </a:rPr>
                        </m:ctrlPr>
                      </m:dPr>
                      <m:e>
                        <m:sSup>
                          <m:sSupPr>
                            <m:ctrlPr>
                              <a:rPr lang="en-US" altLang="zh-CN" sz="2800" b="1" i="1">
                                <a:latin typeface="Cambria Math" panose="02040503050406030204" pitchFamily="18" charset="0"/>
                              </a:rPr>
                            </m:ctrlPr>
                          </m:sSupPr>
                          <m:e>
                            <m:r>
                              <a:rPr lang="en-US" altLang="zh-CN" sz="2800" b="1" i="1">
                                <a:latin typeface="Cambria Math" panose="02040503050406030204" pitchFamily="18" charset="0"/>
                              </a:rPr>
                              <m:t>𝒙</m:t>
                            </m:r>
                          </m:e>
                          <m:sup>
                            <m:r>
                              <a:rPr lang="en-US" altLang="zh-CN" sz="2800" b="1" i="1">
                                <a:latin typeface="Cambria Math" panose="02040503050406030204" pitchFamily="18" charset="0"/>
                              </a:rPr>
                              <m:t>∗</m:t>
                            </m:r>
                          </m:sup>
                        </m:sSup>
                      </m:e>
                    </m:d>
                    <m:r>
                      <a:rPr lang="en-US" altLang="zh-CN" sz="2800" b="1" i="1" smtClean="0">
                        <a:latin typeface="Cambria Math" panose="02040503050406030204" pitchFamily="18" charset="0"/>
                      </a:rPr>
                      <m:t>=</m:t>
                    </m:r>
                    <m:r>
                      <a:rPr lang="en-US" altLang="zh-CN" sz="2800" b="1" i="1" smtClean="0">
                        <a:latin typeface="Cambria Math" panose="02040503050406030204" pitchFamily="18" charset="0"/>
                      </a:rPr>
                      <m:t>𝟐𝟎</m:t>
                    </m:r>
                  </m:oMath>
                </a14:m>
                <a:r>
                  <a:rPr lang="zh-CN" altLang="en-US" sz="2800" b="1" dirty="0"/>
                  <a:t>	</a:t>
                </a:r>
              </a:p>
            </p:txBody>
          </p:sp>
        </mc:Choice>
        <mc:Fallback xmlns="">
          <p:sp>
            <p:nvSpPr>
              <p:cNvPr id="851970" name="Rectangle 2"/>
              <p:cNvSpPr>
                <a:spLocks noGrp="1" noRot="1" noChangeAspect="1" noMove="1" noResize="1" noEditPoints="1" noAdjustHandles="1" noChangeArrowheads="1" noChangeShapeType="1" noTextEdit="1"/>
              </p:cNvSpPr>
              <p:nvPr>
                <p:ph type="body" idx="1"/>
              </p:nvPr>
            </p:nvSpPr>
            <p:spPr>
              <a:xfrm>
                <a:off x="250825" y="908050"/>
                <a:ext cx="8642350" cy="5545138"/>
              </a:xfrm>
              <a:blipFill rotWithShape="0">
                <a:blip r:embed="rId2"/>
                <a:stretch>
                  <a:fillRect l="-1481" t="-1648"/>
                </a:stretch>
              </a:blipFill>
            </p:spPr>
            <p:txBody>
              <a:bodyPr/>
              <a:lstStyle/>
              <a:p>
                <a:r>
                  <a:rPr lang="zh-CN" altLang="en-US">
                    <a:noFill/>
                  </a:rPr>
                  <a:t> </a:t>
                </a:r>
              </a:p>
            </p:txBody>
          </p:sp>
        </mc:Fallback>
      </mc:AlternateContent>
      <p:sp>
        <p:nvSpPr>
          <p:cNvPr id="851971" name="Rectangle 3"/>
          <p:cNvSpPr>
            <a:spLocks noGrp="1" noChangeArrowheads="1"/>
          </p:cNvSpPr>
          <p:nvPr>
            <p:ph type="title"/>
          </p:nvPr>
        </p:nvSpPr>
        <p:spPr>
          <a:xfrm>
            <a:off x="206375" y="188913"/>
            <a:ext cx="8613775" cy="647700"/>
          </a:xfrm>
        </p:spPr>
        <p:txBody>
          <a:bodyPr/>
          <a:lstStyle/>
          <a:p>
            <a:pPr marL="762000" indent="-762000" algn="l" eaLnBrk="1" hangingPunct="1">
              <a:defRPr/>
            </a:pPr>
            <a:r>
              <a:rPr lang="zh-CN" altLang="en-US" sz="3600" b="1" dirty="0">
                <a:solidFill>
                  <a:schemeClr val="tx1"/>
                </a:solidFill>
                <a:latin typeface="华文新魏" pitchFamily="2" charset="-122"/>
                <a:ea typeface="华文新魏" pitchFamily="2" charset="-122"/>
              </a:rPr>
              <a:t>三</a:t>
            </a:r>
            <a:r>
              <a:rPr lang="en-US" altLang="zh-CN" sz="3600" b="1" dirty="0">
                <a:solidFill>
                  <a:schemeClr val="tx1"/>
                </a:solidFill>
                <a:latin typeface="华文新魏" pitchFamily="2" charset="-122"/>
                <a:ea typeface="华文新魏" pitchFamily="2" charset="-122"/>
              </a:rPr>
              <a:t>.</a:t>
            </a:r>
            <a:r>
              <a:rPr lang="zh-CN" altLang="en-US" sz="3600" b="1" dirty="0">
                <a:solidFill>
                  <a:schemeClr val="tx1"/>
                </a:solidFill>
                <a:latin typeface="华文新魏" pitchFamily="2" charset="-122"/>
                <a:ea typeface="华文新魏" pitchFamily="2" charset="-122"/>
              </a:rPr>
              <a:t>算法举例</a:t>
            </a:r>
          </a:p>
        </p:txBody>
      </p:sp>
      <p:graphicFrame>
        <p:nvGraphicFramePr>
          <p:cNvPr id="851978" name="Group 10"/>
          <p:cNvGraphicFramePr>
            <a:graphicFrameLocks noGrp="1"/>
          </p:cNvGraphicFramePr>
          <p:nvPr>
            <p:extLst>
              <p:ext uri="{D42A27DB-BD31-4B8C-83A1-F6EECF244321}">
                <p14:modId xmlns:p14="http://schemas.microsoft.com/office/powerpoint/2010/main" val="171863216"/>
              </p:ext>
            </p:extLst>
          </p:nvPr>
        </p:nvGraphicFramePr>
        <p:xfrm>
          <a:off x="5940425" y="2060575"/>
          <a:ext cx="1871663" cy="2189164"/>
        </p:xfrm>
        <a:graphic>
          <a:graphicData uri="http://schemas.openxmlformats.org/drawingml/2006/table">
            <a:tbl>
              <a:tblPr/>
              <a:tblGrid>
                <a:gridCol w="935038">
                  <a:extLst>
                    <a:ext uri="{9D8B030D-6E8A-4147-A177-3AD203B41FA5}">
                      <a16:colId xmlns:a16="http://schemas.microsoft.com/office/drawing/2014/main" val="20000"/>
                    </a:ext>
                  </a:extLst>
                </a:gridCol>
                <a:gridCol w="936625">
                  <a:extLst>
                    <a:ext uri="{9D8B030D-6E8A-4147-A177-3AD203B41FA5}">
                      <a16:colId xmlns:a16="http://schemas.microsoft.com/office/drawing/2014/main" val="20001"/>
                    </a:ext>
                  </a:extLst>
                </a:gridCol>
              </a:tblGrid>
              <a:tr h="547688">
                <a:tc grid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1" i="0" u="none" strike="noStrike" cap="none" normalizeH="0" baseline="0" dirty="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T</a:t>
                      </a:r>
                      <a:r>
                        <a:rPr kumimoji="0" lang="zh-CN" altLang="en-US" sz="2800" b="1" i="0" u="none" strike="noStrike" cap="none" normalizeH="0" baseline="0" dirty="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表</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0"/>
                  </a:ext>
                </a:extLst>
              </a:tr>
              <a:tr h="5476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533400" marR="0" lvl="0" indent="-53340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1, 7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61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4, 5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476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533400" marR="0" lvl="0" indent="-53340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2, 4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5197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5197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51970">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51970">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5197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2C851D11-D746-41C7-815A-750DABE9C39B}" type="slidenum">
              <a:rPr lang="en-US" altLang="zh-CN"/>
              <a:pPr>
                <a:defRPr/>
              </a:pPr>
              <a:t>34</a:t>
            </a:fld>
            <a:endParaRPr lang="en-US" altLang="zh-CN"/>
          </a:p>
        </p:txBody>
      </p:sp>
      <p:sp>
        <p:nvSpPr>
          <p:cNvPr id="858114" name="Rectangle 2"/>
          <p:cNvSpPr>
            <a:spLocks noGrp="1" noChangeArrowheads="1"/>
          </p:cNvSpPr>
          <p:nvPr>
            <p:ph type="body" idx="1"/>
          </p:nvPr>
        </p:nvSpPr>
        <p:spPr>
          <a:xfrm>
            <a:off x="250825" y="1341438"/>
            <a:ext cx="8642350" cy="5111750"/>
          </a:xfrm>
        </p:spPr>
        <p:txBody>
          <a:bodyPr/>
          <a:lstStyle/>
          <a:p>
            <a:pPr marL="0" indent="0" eaLnBrk="1" hangingPunct="1">
              <a:lnSpc>
                <a:spcPct val="80000"/>
              </a:lnSpc>
              <a:buClr>
                <a:schemeClr val="tx1"/>
              </a:buClr>
              <a:buSzPct val="100000"/>
              <a:buNone/>
              <a:defRPr/>
            </a:pPr>
            <a:r>
              <a:rPr lang="en-US" altLang="zh-CN" b="1" dirty="0">
                <a:latin typeface="+mn-ea"/>
                <a:cs typeface="Times New Roman" pitchFamily="18" charset="0"/>
              </a:rPr>
              <a:t>1. </a:t>
            </a:r>
            <a:r>
              <a:rPr lang="zh-CN" altLang="en-US" b="1" dirty="0">
                <a:latin typeface="+mn-ea"/>
                <a:cs typeface="Times New Roman" pitchFamily="18" charset="0"/>
              </a:rPr>
              <a:t>基于概率的邻域搜索</a:t>
            </a:r>
            <a:endParaRPr lang="en-US" altLang="zh-CN" b="1" dirty="0">
              <a:latin typeface="+mn-ea"/>
              <a:cs typeface="Times New Roman" pitchFamily="18" charset="0"/>
            </a:endParaRPr>
          </a:p>
          <a:p>
            <a:pPr marL="1009650" lvl="1" indent="-609600" eaLnBrk="1" hangingPunct="1">
              <a:lnSpc>
                <a:spcPct val="80000"/>
              </a:lnSpc>
              <a:buClr>
                <a:srgbClr val="FFFFFF"/>
              </a:buClr>
              <a:buSzPct val="100000"/>
              <a:buFont typeface="Wingdings" pitchFamily="2" charset="2"/>
              <a:buChar char="Ø"/>
              <a:defRPr/>
            </a:pPr>
            <a:r>
              <a:rPr lang="zh-CN" altLang="en-US" b="1" dirty="0">
                <a:solidFill>
                  <a:srgbClr val="FFFFFF"/>
                </a:solidFill>
                <a:latin typeface="+mn-ea"/>
              </a:rPr>
              <a:t>利用邻域的一个随机子集替代完整邻域</a:t>
            </a:r>
            <a:endParaRPr lang="en-US" altLang="zh-CN" b="1" dirty="0">
              <a:solidFill>
                <a:srgbClr val="FFFFFF"/>
              </a:solidFill>
              <a:latin typeface="+mn-ea"/>
            </a:endParaRPr>
          </a:p>
          <a:p>
            <a:pPr marL="1009650" lvl="1" indent="-609600" eaLnBrk="1" hangingPunct="1">
              <a:lnSpc>
                <a:spcPct val="80000"/>
              </a:lnSpc>
              <a:buClr>
                <a:srgbClr val="FFFFFF"/>
              </a:buClr>
              <a:buSzPct val="100000"/>
              <a:buFont typeface="Wingdings" pitchFamily="2" charset="2"/>
              <a:buChar char="Ø"/>
              <a:defRPr/>
            </a:pPr>
            <a:r>
              <a:rPr lang="zh-CN" altLang="en-US" b="1" dirty="0">
                <a:solidFill>
                  <a:srgbClr val="FFFFFF"/>
                </a:solidFill>
                <a:latin typeface="+mn-ea"/>
              </a:rPr>
              <a:t>伪代码如下：</a:t>
            </a:r>
            <a:endParaRPr lang="sq-AL" altLang="zh-CN" b="1" dirty="0">
              <a:latin typeface="+mn-ea"/>
              <a:cs typeface="Times New Roman" pitchFamily="18" charset="0"/>
            </a:endParaRPr>
          </a:p>
        </p:txBody>
      </p:sp>
      <p:sp>
        <p:nvSpPr>
          <p:cNvPr id="858115" name="Rectangle 3"/>
          <p:cNvSpPr>
            <a:spLocks noGrp="1" noChangeArrowheads="1"/>
          </p:cNvSpPr>
          <p:nvPr>
            <p:ph type="title"/>
          </p:nvPr>
        </p:nvSpPr>
        <p:spPr>
          <a:xfrm>
            <a:off x="206375" y="188913"/>
            <a:ext cx="8613775" cy="647700"/>
          </a:xfrm>
        </p:spPr>
        <p:txBody>
          <a:bodyPr/>
          <a:lstStyle/>
          <a:p>
            <a:pPr marL="762000" indent="-762000" algn="l" eaLnBrk="1" hangingPunct="1">
              <a:defRPr/>
            </a:pPr>
            <a:r>
              <a:rPr lang="zh-CN" altLang="en-US" sz="3600" b="1" dirty="0">
                <a:solidFill>
                  <a:schemeClr val="tx1"/>
                </a:solidFill>
                <a:latin typeface="华文新魏" pitchFamily="2" charset="-122"/>
                <a:ea typeface="华文新魏" pitchFamily="2" charset="-122"/>
              </a:rPr>
              <a:t>四</a:t>
            </a:r>
            <a:r>
              <a:rPr lang="en-US" altLang="zh-CN" sz="3600" b="1" dirty="0">
                <a:solidFill>
                  <a:schemeClr val="tx1"/>
                </a:solidFill>
                <a:latin typeface="华文新魏" pitchFamily="2" charset="-122"/>
                <a:ea typeface="华文新魏" pitchFamily="2" charset="-122"/>
              </a:rPr>
              <a:t>.</a:t>
            </a:r>
            <a:r>
              <a:rPr lang="zh-CN" altLang="en-US" sz="3600" b="1" dirty="0">
                <a:solidFill>
                  <a:schemeClr val="tx1"/>
                </a:solidFill>
                <a:latin typeface="华文新魏" pitchFamily="2" charset="-122"/>
                <a:ea typeface="华文新魏" pitchFamily="2" charset="-122"/>
              </a:rPr>
              <a:t>标准算法</a:t>
            </a:r>
          </a:p>
        </p:txBody>
      </p:sp>
      <p:pic>
        <p:nvPicPr>
          <p:cNvPr id="3" name="图片 2">
            <a:extLst>
              <a:ext uri="{FF2B5EF4-FFF2-40B4-BE49-F238E27FC236}">
                <a16:creationId xmlns:a16="http://schemas.microsoft.com/office/drawing/2014/main" id="{E9F5F96A-D858-4994-84E5-9305C31C3C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3124090"/>
            <a:ext cx="6658904" cy="2619741"/>
          </a:xfrm>
          <a:prstGeom prst="rect">
            <a:avLst/>
          </a:prstGeom>
        </p:spPr>
      </p:pic>
      <p:sp>
        <p:nvSpPr>
          <p:cNvPr id="4" name="矩形 3">
            <a:extLst>
              <a:ext uri="{FF2B5EF4-FFF2-40B4-BE49-F238E27FC236}">
                <a16:creationId xmlns:a16="http://schemas.microsoft.com/office/drawing/2014/main" id="{79188ABC-D824-4395-B2CE-60466DB42EC8}"/>
              </a:ext>
            </a:extLst>
          </p:cNvPr>
          <p:cNvSpPr/>
          <p:nvPr/>
        </p:nvSpPr>
        <p:spPr bwMode="auto">
          <a:xfrm>
            <a:off x="2526592" y="3923328"/>
            <a:ext cx="864096" cy="288032"/>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812800" marR="0" indent="-812800" algn="l" defTabSz="914400" rtl="0" eaLnBrk="1" fontAlgn="base" latinLnBrk="0" hangingPunct="1">
              <a:lnSpc>
                <a:spcPct val="120000"/>
              </a:lnSpc>
              <a:spcBef>
                <a:spcPct val="20000"/>
              </a:spcBef>
              <a:spcAft>
                <a:spcPct val="0"/>
              </a:spcAft>
              <a:buClr>
                <a:schemeClr val="tx1"/>
              </a:buClr>
              <a:buSzPct val="80000"/>
              <a:buFont typeface="Wingdings" pitchFamily="2" charset="2"/>
              <a:buNone/>
              <a:tabLst/>
            </a:pPr>
            <a:endParaRPr kumimoji="0" lang="zh-CN" altLang="en-US" sz="3200" b="1" i="0" u="none" strike="noStrike" cap="none" normalizeH="0" baseline="0">
              <a:ln>
                <a:noFill/>
              </a:ln>
              <a:solidFill>
                <a:srgbClr val="FF0000"/>
              </a:solidFill>
              <a:effectLst>
                <a:outerShdw blurRad="38100" dist="38100" dir="2700000" algn="tl">
                  <a:srgbClr val="000000">
                    <a:alpha val="43137"/>
                  </a:srgbClr>
                </a:outerShdw>
              </a:effectLst>
              <a:latin typeface="Arial" charset="0"/>
              <a:ea typeface="宋体" pitchFamily="2" charset="-122"/>
            </a:endParaRP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F7C1F2C5-B718-4A08-9AC6-EDE0FB42E6E6}"/>
                  </a:ext>
                </a:extLst>
              </p:cNvPr>
              <p:cNvSpPr txBox="1"/>
              <p:nvPr/>
            </p:nvSpPr>
            <p:spPr>
              <a:xfrm>
                <a:off x="5867449" y="3827952"/>
                <a:ext cx="3025726" cy="660052"/>
              </a:xfrm>
              <a:prstGeom prst="rect">
                <a:avLst/>
              </a:prstGeom>
              <a:noFill/>
            </p:spPr>
            <p:txBody>
              <a:bodyPr wrap="square" rtlCol="0">
                <a:spAutoFit/>
              </a:bodyPr>
              <a:lstStyle/>
              <a:p>
                <a:r>
                  <a:rPr lang="zh-CN" altLang="en-US" sz="1800" dirty="0"/>
                  <a:t>用</a:t>
                </a:r>
                <a14:m>
                  <m:oMath xmlns:m="http://schemas.openxmlformats.org/officeDocument/2006/math">
                    <m:sSup>
                      <m:sSupPr>
                        <m:ctrlPr>
                          <a:rPr lang="en-US" altLang="zh-CN" sz="1800" i="1" smtClean="0">
                            <a:latin typeface="Cambria Math" panose="02040503050406030204" pitchFamily="18" charset="0"/>
                          </a:rPr>
                        </m:ctrlPr>
                      </m:sSupPr>
                      <m:e>
                        <m:acc>
                          <m:accPr>
                            <m:chr m:val="̃"/>
                            <m:ctrlPr>
                              <a:rPr lang="zh-CN" altLang="en-US" sz="1800" i="1">
                                <a:latin typeface="Cambria Math" panose="02040503050406030204" pitchFamily="18" charset="0"/>
                              </a:rPr>
                            </m:ctrlPr>
                          </m:accPr>
                          <m:e>
                            <m:r>
                              <a:rPr lang="en-US" altLang="zh-CN" sz="1800" i="1">
                                <a:latin typeface="Cambria Math" panose="02040503050406030204" pitchFamily="18" charset="0"/>
                              </a:rPr>
                              <m:t>𝑵</m:t>
                            </m:r>
                          </m:e>
                        </m:acc>
                      </m:e>
                      <m:sup>
                        <m:r>
                          <a:rPr lang="en-US" altLang="zh-CN" sz="1800" b="1" i="1" smtClean="0">
                            <a:latin typeface="Cambria Math" panose="02040503050406030204" pitchFamily="18" charset="0"/>
                          </a:rPr>
                          <m:t>′</m:t>
                        </m:r>
                      </m:sup>
                    </m:sSup>
                    <m:r>
                      <a:rPr lang="en-US" altLang="zh-CN" sz="1800" b="1" i="1" smtClean="0">
                        <a:latin typeface="Cambria Math" panose="02040503050406030204" pitchFamily="18" charset="0"/>
                      </a:rPr>
                      <m:t>(</m:t>
                    </m:r>
                    <m:r>
                      <a:rPr lang="en-US" altLang="zh-CN" sz="1800" b="1" i="1" smtClean="0">
                        <a:latin typeface="Cambria Math" panose="02040503050406030204" pitchFamily="18" charset="0"/>
                      </a:rPr>
                      <m:t>𝑺</m:t>
                    </m:r>
                    <m:r>
                      <a:rPr lang="en-US" altLang="zh-CN" sz="1800" b="1" i="1" smtClean="0">
                        <a:latin typeface="Cambria Math" panose="02040503050406030204" pitchFamily="18" charset="0"/>
                      </a:rPr>
                      <m:t>)</m:t>
                    </m:r>
                  </m:oMath>
                </a14:m>
                <a:r>
                  <a:rPr lang="zh-CN" altLang="en-US" sz="1800" dirty="0"/>
                  <a:t>代替</a:t>
                </a:r>
                <a14:m>
                  <m:oMath xmlns:m="http://schemas.openxmlformats.org/officeDocument/2006/math">
                    <m:acc>
                      <m:accPr>
                        <m:chr m:val="̃"/>
                        <m:ctrlPr>
                          <a:rPr lang="zh-CN" altLang="en-US" sz="1800" i="1">
                            <a:latin typeface="Cambria Math" panose="02040503050406030204" pitchFamily="18" charset="0"/>
                          </a:rPr>
                        </m:ctrlPr>
                      </m:accPr>
                      <m:e>
                        <m:r>
                          <a:rPr lang="en-US" altLang="zh-CN" sz="1800" i="1">
                            <a:latin typeface="Cambria Math" panose="02040503050406030204" pitchFamily="18" charset="0"/>
                          </a:rPr>
                          <m:t>𝑵</m:t>
                        </m:r>
                      </m:e>
                    </m:acc>
                    <m:r>
                      <a:rPr lang="en-US" altLang="zh-CN" sz="1800" i="1">
                        <a:latin typeface="Cambria Math" panose="02040503050406030204" pitchFamily="18" charset="0"/>
                      </a:rPr>
                      <m:t>(</m:t>
                    </m:r>
                    <m:r>
                      <a:rPr lang="en-US" altLang="zh-CN" sz="1800" i="1">
                        <a:latin typeface="Cambria Math" panose="02040503050406030204" pitchFamily="18" charset="0"/>
                      </a:rPr>
                      <m:t>𝑺</m:t>
                    </m:r>
                    <m:r>
                      <a:rPr lang="en-US" altLang="zh-CN" sz="1800" i="1">
                        <a:latin typeface="Cambria Math" panose="02040503050406030204" pitchFamily="18" charset="0"/>
                      </a:rPr>
                      <m:t>) </m:t>
                    </m:r>
                  </m:oMath>
                </a14:m>
                <a:r>
                  <a:rPr lang="zh-CN" altLang="en-US" sz="1800" dirty="0"/>
                  <a:t>，</a:t>
                </a:r>
                <a:r>
                  <a:rPr lang="en-US" altLang="zh-CN" sz="1800" dirty="0"/>
                  <a:t> </a:t>
                </a:r>
                <a14:m>
                  <m:oMath xmlns:m="http://schemas.openxmlformats.org/officeDocument/2006/math">
                    <m:sSup>
                      <m:sSupPr>
                        <m:ctrlPr>
                          <a:rPr lang="en-US" altLang="zh-CN" sz="1800" i="1">
                            <a:latin typeface="Cambria Math" panose="02040503050406030204" pitchFamily="18" charset="0"/>
                          </a:rPr>
                        </m:ctrlPr>
                      </m:sSupPr>
                      <m:e>
                        <m:acc>
                          <m:accPr>
                            <m:chr m:val="̃"/>
                            <m:ctrlPr>
                              <a:rPr lang="zh-CN" altLang="en-US" sz="1800" i="1">
                                <a:latin typeface="Cambria Math" panose="02040503050406030204" pitchFamily="18" charset="0"/>
                              </a:rPr>
                            </m:ctrlPr>
                          </m:accPr>
                          <m:e>
                            <m:r>
                              <a:rPr lang="en-US" altLang="zh-CN" sz="1800" i="1">
                                <a:latin typeface="Cambria Math" panose="02040503050406030204" pitchFamily="18" charset="0"/>
                              </a:rPr>
                              <m:t>𝑵</m:t>
                            </m:r>
                          </m:e>
                        </m:acc>
                      </m:e>
                      <m:sup>
                        <m:r>
                          <a:rPr lang="en-US" altLang="zh-CN" sz="1800" i="1">
                            <a:latin typeface="Cambria Math" panose="02040503050406030204" pitchFamily="18" charset="0"/>
                          </a:rPr>
                          <m:t>′</m:t>
                        </m:r>
                      </m:sup>
                    </m:sSup>
                    <m:r>
                      <a:rPr lang="en-US" altLang="zh-CN" sz="1800" i="1">
                        <a:latin typeface="Cambria Math" panose="02040503050406030204" pitchFamily="18" charset="0"/>
                      </a:rPr>
                      <m:t>(</m:t>
                    </m:r>
                    <m:r>
                      <a:rPr lang="en-US" altLang="zh-CN" sz="1800" i="1">
                        <a:latin typeface="Cambria Math" panose="02040503050406030204" pitchFamily="18" charset="0"/>
                      </a:rPr>
                      <m:t>𝑺</m:t>
                    </m:r>
                    <m:r>
                      <a:rPr lang="en-US" altLang="zh-CN" sz="1800" i="1">
                        <a:latin typeface="Cambria Math" panose="02040503050406030204" pitchFamily="18" charset="0"/>
                      </a:rPr>
                      <m:t>)</m:t>
                    </m:r>
                  </m:oMath>
                </a14:m>
                <a:r>
                  <a:rPr lang="zh-CN" altLang="en-US" sz="1800" dirty="0"/>
                  <a:t>表示</a:t>
                </a:r>
                <a14:m>
                  <m:oMath xmlns:m="http://schemas.openxmlformats.org/officeDocument/2006/math">
                    <m:acc>
                      <m:accPr>
                        <m:chr m:val="̃"/>
                        <m:ctrlPr>
                          <a:rPr lang="zh-CN" altLang="en-US" sz="1800" i="1">
                            <a:latin typeface="Cambria Math" panose="02040503050406030204" pitchFamily="18" charset="0"/>
                          </a:rPr>
                        </m:ctrlPr>
                      </m:accPr>
                      <m:e>
                        <m:r>
                          <a:rPr lang="en-US" altLang="zh-CN" sz="1800" i="1">
                            <a:latin typeface="Cambria Math" panose="02040503050406030204" pitchFamily="18" charset="0"/>
                          </a:rPr>
                          <m:t>𝑵</m:t>
                        </m:r>
                      </m:e>
                    </m:acc>
                    <m:r>
                      <a:rPr lang="en-US" altLang="zh-CN" sz="1800" i="1">
                        <a:latin typeface="Cambria Math" panose="02040503050406030204" pitchFamily="18" charset="0"/>
                      </a:rPr>
                      <m:t>(</m:t>
                    </m:r>
                    <m:r>
                      <a:rPr lang="en-US" altLang="zh-CN" sz="1800" i="1">
                        <a:latin typeface="Cambria Math" panose="02040503050406030204" pitchFamily="18" charset="0"/>
                      </a:rPr>
                      <m:t>𝑺</m:t>
                    </m:r>
                    <m:r>
                      <a:rPr lang="en-US" altLang="zh-CN" sz="1800" i="1">
                        <a:latin typeface="Cambria Math" panose="02040503050406030204" pitchFamily="18" charset="0"/>
                      </a:rPr>
                      <m:t>)</m:t>
                    </m:r>
                  </m:oMath>
                </a14:m>
                <a:r>
                  <a:rPr lang="zh-CN" altLang="en-US" sz="1800" dirty="0"/>
                  <a:t>的一个随机子集</a:t>
                </a:r>
              </a:p>
            </p:txBody>
          </p:sp>
        </mc:Choice>
        <mc:Fallback xmlns="">
          <p:sp>
            <p:nvSpPr>
              <p:cNvPr id="9" name="文本框 8">
                <a:extLst>
                  <a:ext uri="{FF2B5EF4-FFF2-40B4-BE49-F238E27FC236}">
                    <a16:creationId xmlns:a16="http://schemas.microsoft.com/office/drawing/2014/main" id="{F7C1F2C5-B718-4A08-9AC6-EDE0FB42E6E6}"/>
                  </a:ext>
                </a:extLst>
              </p:cNvPr>
              <p:cNvSpPr txBox="1">
                <a:spLocks noRot="1" noChangeAspect="1" noMove="1" noResize="1" noEditPoints="1" noAdjustHandles="1" noChangeArrowheads="1" noChangeShapeType="1" noTextEdit="1"/>
              </p:cNvSpPr>
              <p:nvPr/>
            </p:nvSpPr>
            <p:spPr>
              <a:xfrm>
                <a:off x="5867449" y="3827952"/>
                <a:ext cx="3025726" cy="660052"/>
              </a:xfrm>
              <a:prstGeom prst="rect">
                <a:avLst/>
              </a:prstGeom>
              <a:blipFill>
                <a:blip r:embed="rId3"/>
                <a:stretch>
                  <a:fillRect l="-1815" t="-6481" b="-12037"/>
                </a:stretch>
              </a:blipFill>
            </p:spPr>
            <p:txBody>
              <a:bodyPr/>
              <a:lstStyle/>
              <a:p>
                <a:r>
                  <a:rPr lang="zh-CN" altLang="en-US">
                    <a:noFill/>
                  </a:rPr>
                  <a:t> </a:t>
                </a:r>
              </a:p>
            </p:txBody>
          </p:sp>
        </mc:Fallback>
      </mc:AlternateContent>
      <p:cxnSp>
        <p:nvCxnSpPr>
          <p:cNvPr id="11" name="直接箭头连接符 10">
            <a:extLst>
              <a:ext uri="{FF2B5EF4-FFF2-40B4-BE49-F238E27FC236}">
                <a16:creationId xmlns:a16="http://schemas.microsoft.com/office/drawing/2014/main" id="{EB0369D4-F672-470C-BD11-95B6E25E6B2A}"/>
              </a:ext>
            </a:extLst>
          </p:cNvPr>
          <p:cNvCxnSpPr>
            <a:cxnSpLocks/>
          </p:cNvCxnSpPr>
          <p:nvPr/>
        </p:nvCxnSpPr>
        <p:spPr bwMode="auto">
          <a:xfrm flipH="1">
            <a:off x="3390689" y="4149080"/>
            <a:ext cx="2476760" cy="0"/>
          </a:xfrm>
          <a:prstGeom prst="straightConnector1">
            <a:avLst/>
          </a:prstGeom>
          <a:noFill/>
          <a:ln w="9525" cap="flat" cmpd="sng" algn="ctr">
            <a:solidFill>
              <a:srgbClr val="FF0000"/>
            </a:solidFill>
            <a:prstDash val="solid"/>
            <a:round/>
            <a:headEnd type="none" w="med" len="med"/>
            <a:tailEnd type="triangle"/>
          </a:ln>
          <a:effectLst/>
        </p:spPr>
      </p:cxnSp>
    </p:spTree>
    <p:extLst>
      <p:ext uri="{BB962C8B-B14F-4D97-AF65-F5344CB8AC3E}">
        <p14:creationId xmlns:p14="http://schemas.microsoft.com/office/powerpoint/2010/main" val="5674156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A436CB13-63F9-4BF7-8ACD-B9910466E08D}" type="slidenum">
              <a:rPr lang="en-US" altLang="zh-CN"/>
              <a:pPr>
                <a:defRPr/>
              </a:pPr>
              <a:t>35</a:t>
            </a:fld>
            <a:endParaRPr lang="en-US" altLang="zh-CN"/>
          </a:p>
        </p:txBody>
      </p:sp>
      <mc:AlternateContent xmlns:mc="http://schemas.openxmlformats.org/markup-compatibility/2006" xmlns:a14="http://schemas.microsoft.com/office/drawing/2010/main">
        <mc:Choice Requires="a14">
          <p:sp>
            <p:nvSpPr>
              <p:cNvPr id="253955" name="Rectangle 3"/>
              <p:cNvSpPr>
                <a:spLocks noGrp="1" noChangeArrowheads="1"/>
              </p:cNvSpPr>
              <p:nvPr>
                <p:ph type="body" idx="1"/>
              </p:nvPr>
            </p:nvSpPr>
            <p:spPr>
              <a:xfrm>
                <a:off x="250825" y="1341438"/>
                <a:ext cx="8642350" cy="5111750"/>
              </a:xfrm>
            </p:spPr>
            <p:txBody>
              <a:bodyPr/>
              <a:lstStyle/>
              <a:p>
                <a:pPr marL="0" indent="0" eaLnBrk="1" hangingPunct="1">
                  <a:lnSpc>
                    <a:spcPct val="80000"/>
                  </a:lnSpc>
                  <a:buClr>
                    <a:schemeClr val="tx1"/>
                  </a:buClr>
                  <a:buSzPct val="100000"/>
                  <a:buNone/>
                  <a:defRPr/>
                </a:pPr>
                <a:r>
                  <a:rPr lang="en-US" altLang="zh-CN" b="1" dirty="0">
                    <a:latin typeface="+mn-ea"/>
                    <a:cs typeface="Times New Roman" pitchFamily="18" charset="0"/>
                  </a:rPr>
                  <a:t>2. </a:t>
                </a:r>
                <a:r>
                  <a:rPr lang="zh-CN" altLang="en-US" b="1" dirty="0">
                    <a:latin typeface="Times New Roman" pitchFamily="18" charset="0"/>
                    <a:cs typeface="Times New Roman" pitchFamily="18" charset="0"/>
                  </a:rPr>
                  <a:t>频数</a:t>
                </a:r>
                <a:r>
                  <a:rPr lang="zh-CN" altLang="en-US" b="1" dirty="0">
                    <a:latin typeface="宋体" pitchFamily="2" charset="-122"/>
                  </a:rPr>
                  <a:t>表</a:t>
                </a:r>
              </a:p>
              <a:p>
                <a:pPr marL="1009650" lvl="1" indent="-609600" eaLnBrk="1" hangingPunct="1">
                  <a:buClr>
                    <a:srgbClr val="FFFFFF"/>
                  </a:buClr>
                  <a:buSzPct val="100000"/>
                  <a:buFont typeface="Wingdings" pitchFamily="2" charset="2"/>
                  <a:buChar char="Ø"/>
                  <a:defRPr/>
                </a:pPr>
                <a:r>
                  <a:rPr lang="zh-CN" altLang="en-US" sz="2800" b="1" dirty="0">
                    <a:latin typeface="Times New Roman" panose="02020603050405020304" pitchFamily="18" charset="0"/>
                    <a:cs typeface="Times New Roman" panose="02020603050405020304" pitchFamily="18" charset="0"/>
                  </a:rPr>
                  <a:t>频数表是用来记忆不同方向的移动次数，从而加以惩罚（比如</a:t>
                </a:r>
                <a:r>
                  <a:rPr lang="en-US" altLang="zh-CN" sz="2800" dirty="0">
                    <a:effectLst/>
                    <a:latin typeface="Times New Roman" panose="02020603050405020304" pitchFamily="18" charset="0"/>
                    <a:cs typeface="Times New Roman" panose="02020603050405020304" pitchFamily="18" charset="0"/>
                  </a:rPr>
                  <a:t>2-opt</a:t>
                </a:r>
                <a:r>
                  <a:rPr lang="zh-CN" altLang="en-US" sz="2800" b="1" dirty="0">
                    <a:latin typeface="Times New Roman" panose="02020603050405020304" pitchFamily="18" charset="0"/>
                    <a:cs typeface="Times New Roman" panose="02020603050405020304" pitchFamily="18" charset="0"/>
                  </a:rPr>
                  <a:t>，记录每对交换的发生次数），从而提高搜索方向的多样性</a:t>
                </a:r>
                <a:endParaRPr lang="en-US" altLang="zh-CN" sz="2800" b="1" dirty="0">
                  <a:latin typeface="Times New Roman" panose="02020603050405020304" pitchFamily="18" charset="0"/>
                  <a:cs typeface="Times New Roman" panose="02020603050405020304" pitchFamily="18" charset="0"/>
                </a:endParaRPr>
              </a:p>
              <a:p>
                <a:pPr marL="1009650" lvl="1" indent="-609600" eaLnBrk="1" hangingPunct="1">
                  <a:buClr>
                    <a:srgbClr val="FFFFFF"/>
                  </a:buClr>
                  <a:buSzPct val="100000"/>
                  <a:buFont typeface="Wingdings" pitchFamily="2" charset="2"/>
                  <a:buChar char="Ø"/>
                  <a:defRPr/>
                </a:pPr>
                <a:r>
                  <a:rPr lang="zh-CN" altLang="en-US" b="1" dirty="0">
                    <a:solidFill>
                      <a:srgbClr val="FFFF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令</a:t>
                </a:r>
                <a14:m>
                  <m:oMath xmlns:m="http://schemas.openxmlformats.org/officeDocument/2006/math">
                    <m:r>
                      <a:rPr lang="en-US" altLang="zh-CN" b="1" i="1" dirty="0">
                        <a:effectLst>
                          <a:outerShdw blurRad="38100" dist="38100" dir="2700000" algn="tl">
                            <a:srgbClr val="000000">
                              <a:alpha val="43137"/>
                            </a:srgbClr>
                          </a:outerShdw>
                        </a:effectLst>
                        <a:latin typeface="Cambria Math" panose="02040503050406030204" pitchFamily="18" charset="0"/>
                      </a:rPr>
                      <m:t>𝑺</m:t>
                    </m:r>
                    <m:r>
                      <a:rPr lang="en-US" altLang="zh-CN" b="1" i="1" dirty="0">
                        <a:effectLst>
                          <a:outerShdw blurRad="38100" dist="38100" dir="2700000" algn="tl">
                            <a:srgbClr val="000000">
                              <a:alpha val="43137"/>
                            </a:srgbClr>
                          </a:outerShdw>
                        </a:effectLst>
                        <a:latin typeface="Cambria Math" panose="02040503050406030204" pitchFamily="18" charset="0"/>
                      </a:rPr>
                      <m:t>←</m:t>
                    </m:r>
                    <m:sSub>
                      <m:sSubPr>
                        <m:ctrlPr>
                          <a:rPr lang="en-US" altLang="zh-CN" b="1" i="1" dirty="0">
                            <a:effectLst>
                              <a:outerShdw blurRad="38100" dist="38100" dir="2700000" algn="tl">
                                <a:srgbClr val="000000">
                                  <a:alpha val="43137"/>
                                </a:srgbClr>
                              </a:outerShdw>
                            </a:effectLst>
                            <a:latin typeface="Cambria Math" panose="02040503050406030204" pitchFamily="18" charset="0"/>
                          </a:rPr>
                        </m:ctrlPr>
                      </m:sSubPr>
                      <m:e>
                        <m:r>
                          <a:rPr lang="en-US" altLang="zh-CN" b="1" i="1" dirty="0">
                            <a:effectLst>
                              <a:outerShdw blurRad="38100" dist="38100" dir="2700000" algn="tl">
                                <a:srgbClr val="000000">
                                  <a:alpha val="43137"/>
                                </a:srgbClr>
                              </a:outerShdw>
                            </a:effectLst>
                            <a:latin typeface="Cambria Math" panose="02040503050406030204" pitchFamily="18" charset="0"/>
                          </a:rPr>
                          <m:t>𝒂𝒓𝒈𝒎𝒊𝒏</m:t>
                        </m:r>
                        <m:r>
                          <m:rPr>
                            <m:nor/>
                          </m:rPr>
                          <a:rPr lang="en-US" altLang="zh-C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m:t> </m:t>
                        </m:r>
                      </m:e>
                      <m:sub>
                        <m:sSup>
                          <m:sSupPr>
                            <m:ctrlPr>
                              <a:rPr lang="en-US" altLang="zh-CN" b="1" i="1" dirty="0">
                                <a:effectLst>
                                  <a:outerShdw blurRad="38100" dist="38100" dir="2700000" algn="tl">
                                    <a:srgbClr val="000000">
                                      <a:alpha val="43137"/>
                                    </a:srgbClr>
                                  </a:outerShdw>
                                </a:effectLst>
                                <a:latin typeface="Cambria Math" panose="02040503050406030204" pitchFamily="18" charset="0"/>
                              </a:rPr>
                            </m:ctrlPr>
                          </m:sSupPr>
                          <m:e>
                            <m:r>
                              <a:rPr lang="en-US" altLang="zh-CN" b="1" i="1" dirty="0">
                                <a:effectLst>
                                  <a:outerShdw blurRad="38100" dist="38100" dir="2700000" algn="tl">
                                    <a:srgbClr val="000000">
                                      <a:alpha val="43137"/>
                                    </a:srgbClr>
                                  </a:outerShdw>
                                </a:effectLst>
                                <a:latin typeface="Cambria Math" panose="02040503050406030204" pitchFamily="18" charset="0"/>
                              </a:rPr>
                              <m:t>𝑺</m:t>
                            </m:r>
                          </m:e>
                          <m:sup>
                            <m:r>
                              <a:rPr lang="en-US" altLang="zh-CN" b="1" i="1" dirty="0">
                                <a:effectLst>
                                  <a:outerShdw blurRad="38100" dist="38100" dir="2700000" algn="tl">
                                    <a:srgbClr val="000000">
                                      <a:alpha val="43137"/>
                                    </a:srgbClr>
                                  </a:outerShdw>
                                </a:effectLst>
                                <a:latin typeface="Cambria Math" panose="02040503050406030204" pitchFamily="18" charset="0"/>
                              </a:rPr>
                              <m:t>′</m:t>
                            </m:r>
                          </m:sup>
                        </m:sSup>
                        <m:r>
                          <a:rPr lang="en-US" altLang="zh-CN" b="1" i="1" dirty="0">
                            <a:effectLst>
                              <a:outerShdw blurRad="38100" dist="38100" dir="2700000" algn="tl">
                                <a:srgbClr val="000000">
                                  <a:alpha val="43137"/>
                                </a:srgbClr>
                              </a:outerShdw>
                            </a:effectLst>
                            <a:latin typeface="Cambria Math" panose="02040503050406030204" pitchFamily="18" charset="0"/>
                          </a:rPr>
                          <m:t>∈</m:t>
                        </m:r>
                        <m:acc>
                          <m:accPr>
                            <m:chr m:val="̃"/>
                            <m:ctrlPr>
                              <a:rPr lang="en-US" altLang="zh-CN" b="1" i="1" dirty="0" smtClean="0">
                                <a:effectLst>
                                  <a:outerShdw blurRad="38100" dist="38100" dir="2700000" algn="tl">
                                    <a:srgbClr val="000000">
                                      <a:alpha val="43137"/>
                                    </a:srgbClr>
                                  </a:outerShdw>
                                </a:effectLst>
                                <a:latin typeface="Cambria Math" panose="02040503050406030204" pitchFamily="18" charset="0"/>
                              </a:rPr>
                            </m:ctrlPr>
                          </m:accPr>
                          <m:e>
                            <m:r>
                              <a:rPr lang="en-US" altLang="zh-CN" b="1" i="1" dirty="0">
                                <a:effectLst>
                                  <a:outerShdw blurRad="38100" dist="38100" dir="2700000" algn="tl">
                                    <a:srgbClr val="000000">
                                      <a:alpha val="43137"/>
                                    </a:srgbClr>
                                  </a:outerShdw>
                                </a:effectLst>
                                <a:latin typeface="Cambria Math" panose="02040503050406030204" pitchFamily="18" charset="0"/>
                              </a:rPr>
                              <m:t>𝑵</m:t>
                            </m:r>
                          </m:e>
                        </m:acc>
                        <m:r>
                          <a:rPr lang="en-US" altLang="zh-CN" b="1" i="1" dirty="0">
                            <a:effectLst>
                              <a:outerShdw blurRad="38100" dist="38100" dir="2700000" algn="tl">
                                <a:srgbClr val="000000">
                                  <a:alpha val="43137"/>
                                </a:srgbClr>
                              </a:outerShdw>
                            </a:effectLst>
                            <a:latin typeface="Cambria Math" panose="02040503050406030204" pitchFamily="18" charset="0"/>
                          </a:rPr>
                          <m:t>(</m:t>
                        </m:r>
                        <m:r>
                          <a:rPr lang="en-US" altLang="zh-CN" b="1" i="1" dirty="0">
                            <a:effectLst>
                              <a:outerShdw blurRad="38100" dist="38100" dir="2700000" algn="tl">
                                <a:srgbClr val="000000">
                                  <a:alpha val="43137"/>
                                </a:srgbClr>
                              </a:outerShdw>
                            </a:effectLst>
                            <a:latin typeface="Cambria Math" panose="02040503050406030204" pitchFamily="18" charset="0"/>
                          </a:rPr>
                          <m:t>𝑺</m:t>
                        </m:r>
                        <m:r>
                          <a:rPr lang="en-US" altLang="zh-CN" b="1" i="1" dirty="0">
                            <a:effectLst>
                              <a:outerShdw blurRad="38100" dist="38100" dir="2700000" algn="tl">
                                <a:srgbClr val="000000">
                                  <a:alpha val="43137"/>
                                </a:srgbClr>
                              </a:outerShdw>
                            </a:effectLst>
                            <a:latin typeface="Cambria Math" panose="02040503050406030204" pitchFamily="18" charset="0"/>
                          </a:rPr>
                          <m:t>)</m:t>
                        </m:r>
                      </m:sub>
                    </m:sSub>
                    <m:r>
                      <a:rPr lang="en-US" altLang="zh-CN" b="1" i="1" dirty="0">
                        <a:effectLst>
                          <a:outerShdw blurRad="38100" dist="38100" dir="2700000" algn="tl">
                            <a:srgbClr val="000000">
                              <a:alpha val="43137"/>
                            </a:srgbClr>
                          </a:outerShdw>
                        </a:effectLst>
                        <a:latin typeface="Cambria Math" panose="02040503050406030204" pitchFamily="18" charset="0"/>
                      </a:rPr>
                      <m:t>[</m:t>
                    </m:r>
                    <m:r>
                      <a:rPr lang="en-US" altLang="zh-CN" b="1" i="1" dirty="0">
                        <a:effectLst>
                          <a:outerShdw blurRad="38100" dist="38100" dir="2700000" algn="tl">
                            <a:srgbClr val="000000">
                              <a:alpha val="43137"/>
                            </a:srgbClr>
                          </a:outerShdw>
                        </a:effectLst>
                        <a:latin typeface="Cambria Math" panose="02040503050406030204" pitchFamily="18" charset="0"/>
                      </a:rPr>
                      <m:t>𝒇</m:t>
                    </m:r>
                    <m:r>
                      <a:rPr lang="en-US" altLang="zh-CN" b="1" i="1" dirty="0">
                        <a:effectLst>
                          <a:outerShdw blurRad="38100" dist="38100" dir="2700000" algn="tl">
                            <a:srgbClr val="000000">
                              <a:alpha val="43137"/>
                            </a:srgbClr>
                          </a:outerShdw>
                        </a:effectLst>
                        <a:latin typeface="Cambria Math" panose="02040503050406030204" pitchFamily="18" charset="0"/>
                      </a:rPr>
                      <m:t>(</m:t>
                    </m:r>
                    <m:r>
                      <a:rPr lang="en-US" altLang="zh-CN" b="1" i="1" dirty="0" smtClean="0">
                        <a:effectLst>
                          <a:outerShdw blurRad="38100" dist="38100" dir="2700000" algn="tl">
                            <a:srgbClr val="000000">
                              <a:alpha val="43137"/>
                            </a:srgbClr>
                          </a:outerShdw>
                        </a:effectLst>
                        <a:latin typeface="Cambria Math" panose="02040503050406030204" pitchFamily="18" charset="0"/>
                      </a:rPr>
                      <m:t>𝑺</m:t>
                    </m:r>
                    <m:r>
                      <a:rPr lang="en-US" altLang="zh-CN" b="1" i="1" dirty="0" smtClean="0">
                        <a:effectLst>
                          <a:outerShdw blurRad="38100" dist="38100" dir="2700000" algn="tl">
                            <a:srgbClr val="000000">
                              <a:alpha val="43137"/>
                            </a:srgbClr>
                          </a:outerShdw>
                        </a:effectLst>
                        <a:latin typeface="Cambria Math" panose="02040503050406030204" pitchFamily="18" charset="0"/>
                      </a:rPr>
                      <m:t>′)+</m:t>
                    </m:r>
                    <m:r>
                      <a:rPr lang="zh-CN" altLang="en-US" b="1" i="1" dirty="0" smtClean="0">
                        <a:effectLst>
                          <a:outerShdw blurRad="38100" dist="38100" dir="2700000" algn="tl">
                            <a:srgbClr val="000000">
                              <a:alpha val="43137"/>
                            </a:srgbClr>
                          </a:outerShdw>
                        </a:effectLst>
                        <a:latin typeface="Cambria Math" panose="02040503050406030204" pitchFamily="18" charset="0"/>
                      </a:rPr>
                      <m:t>𝜶</m:t>
                    </m:r>
                    <m:r>
                      <a:rPr lang="en-US" altLang="zh-CN" b="1" i="1" dirty="0" smtClean="0">
                        <a:effectLst>
                          <a:outerShdw blurRad="38100" dist="38100" dir="2700000" algn="tl">
                            <a:srgbClr val="000000">
                              <a:alpha val="43137"/>
                            </a:srgbClr>
                          </a:outerShdw>
                        </a:effectLst>
                        <a:latin typeface="Cambria Math" panose="02040503050406030204" pitchFamily="18" charset="0"/>
                      </a:rPr>
                      <m:t>𝑬</m:t>
                    </m:r>
                    <m:r>
                      <a:rPr lang="en-US" altLang="zh-CN" b="1" i="1" dirty="0" smtClean="0">
                        <a:effectLst>
                          <a:outerShdw blurRad="38100" dist="38100" dir="2700000" algn="tl">
                            <a:srgbClr val="000000">
                              <a:alpha val="43137"/>
                            </a:srgbClr>
                          </a:outerShdw>
                        </a:effectLst>
                        <a:latin typeface="Cambria Math" panose="02040503050406030204" pitchFamily="18" charset="0"/>
                      </a:rPr>
                      <m:t>(</m:t>
                    </m:r>
                    <m:r>
                      <a:rPr lang="en-US" altLang="zh-CN" b="1" i="1" dirty="0" smtClean="0">
                        <a:effectLst>
                          <a:outerShdw blurRad="38100" dist="38100" dir="2700000" algn="tl">
                            <a:srgbClr val="000000">
                              <a:alpha val="43137"/>
                            </a:srgbClr>
                          </a:outerShdw>
                        </a:effectLst>
                        <a:latin typeface="Cambria Math" panose="02040503050406030204" pitchFamily="18" charset="0"/>
                      </a:rPr>
                      <m:t>𝑺</m:t>
                    </m:r>
                    <m:r>
                      <a:rPr lang="en-US" altLang="zh-CN" b="1" i="1" dirty="0" smtClean="0">
                        <a:effectLst>
                          <a:outerShdw blurRad="38100" dist="38100" dir="2700000" algn="tl">
                            <a:srgbClr val="000000">
                              <a:alpha val="43137"/>
                            </a:srgbClr>
                          </a:outerShdw>
                        </a:effectLst>
                        <a:latin typeface="Cambria Math" panose="02040503050406030204" pitchFamily="18" charset="0"/>
                      </a:rPr>
                      <m:t>,</m:t>
                    </m:r>
                    <m:r>
                      <a:rPr lang="en-US" altLang="zh-CN" b="1" i="1" dirty="0" smtClean="0">
                        <a:effectLst>
                          <a:outerShdw blurRad="38100" dist="38100" dir="2700000" algn="tl">
                            <a:srgbClr val="000000">
                              <a:alpha val="43137"/>
                            </a:srgbClr>
                          </a:outerShdw>
                        </a:effectLst>
                        <a:latin typeface="Cambria Math" panose="02040503050406030204" pitchFamily="18" charset="0"/>
                      </a:rPr>
                      <m:t>𝑺</m:t>
                    </m:r>
                    <m:r>
                      <a:rPr lang="en-US" altLang="zh-CN" b="1" i="1" dirty="0" smtClean="0">
                        <a:effectLst>
                          <a:outerShdw blurRad="38100" dist="38100" dir="2700000" algn="tl">
                            <a:srgbClr val="000000">
                              <a:alpha val="43137"/>
                            </a:srgbClr>
                          </a:outerShdw>
                        </a:effectLst>
                        <a:latin typeface="Cambria Math" panose="02040503050406030204" pitchFamily="18" charset="0"/>
                      </a:rPr>
                      <m:t>′)]</m:t>
                    </m:r>
                  </m:oMath>
                </a14:m>
                <a:r>
                  <a:rPr lang="zh-CN" altLang="en-US" b="1" dirty="0">
                    <a:solidFill>
                      <a:srgbClr val="FFFF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b="1" dirty="0">
                    <a:solidFill>
                      <a:srgbClr val="FFFFFF"/>
                    </a:solidFill>
                    <a:latin typeface="Times New Roman" panose="02020603050405020304" pitchFamily="18" charset="0"/>
                    <a:cs typeface="Times New Roman" panose="02020603050405020304" pitchFamily="18" charset="0"/>
                  </a:rPr>
                  <a:t>其中</a:t>
                </a:r>
                <a14:m>
                  <m:oMath xmlns:m="http://schemas.openxmlformats.org/officeDocument/2006/math">
                    <m:r>
                      <a:rPr lang="en-US" altLang="zh-CN" b="1" i="1" dirty="0">
                        <a:effectLst>
                          <a:outerShdw blurRad="38100" dist="38100" dir="2700000" algn="tl">
                            <a:srgbClr val="000000">
                              <a:alpha val="43137"/>
                            </a:srgbClr>
                          </a:outerShdw>
                        </a:effectLst>
                        <a:latin typeface="Cambria Math" panose="02040503050406030204" pitchFamily="18" charset="0"/>
                      </a:rPr>
                      <m:t>𝑬</m:t>
                    </m:r>
                    <m:r>
                      <a:rPr lang="en-US" altLang="zh-CN" b="1" i="1" dirty="0" smtClean="0">
                        <a:effectLst>
                          <a:outerShdw blurRad="38100" dist="38100" dir="2700000" algn="tl">
                            <a:srgbClr val="000000">
                              <a:alpha val="43137"/>
                            </a:srgbClr>
                          </a:outerShdw>
                        </a:effectLst>
                        <a:latin typeface="Cambria Math" panose="02040503050406030204" pitchFamily="18" charset="0"/>
                      </a:rPr>
                      <m:t>(</m:t>
                    </m:r>
                    <m:r>
                      <a:rPr lang="en-US" altLang="zh-CN" b="1" i="1" dirty="0" smtClean="0">
                        <a:effectLst>
                          <a:outerShdw blurRad="38100" dist="38100" dir="2700000" algn="tl">
                            <a:srgbClr val="000000">
                              <a:alpha val="43137"/>
                            </a:srgbClr>
                          </a:outerShdw>
                        </a:effectLst>
                        <a:latin typeface="Cambria Math" panose="02040503050406030204" pitchFamily="18" charset="0"/>
                      </a:rPr>
                      <m:t>𝑺</m:t>
                    </m:r>
                    <m:r>
                      <a:rPr lang="en-US" altLang="zh-CN" b="1" i="1" dirty="0" smtClean="0">
                        <a:effectLst>
                          <a:outerShdw blurRad="38100" dist="38100" dir="2700000" algn="tl">
                            <a:srgbClr val="000000">
                              <a:alpha val="43137"/>
                            </a:srgbClr>
                          </a:outerShdw>
                        </a:effectLst>
                        <a:latin typeface="Cambria Math" panose="02040503050406030204" pitchFamily="18" charset="0"/>
                      </a:rPr>
                      <m:t>,</m:t>
                    </m:r>
                    <m:r>
                      <a:rPr lang="en-US" altLang="zh-CN" b="1" i="1" dirty="0" smtClean="0">
                        <a:effectLst>
                          <a:outerShdw blurRad="38100" dist="38100" dir="2700000" algn="tl">
                            <a:srgbClr val="000000">
                              <a:alpha val="43137"/>
                            </a:srgbClr>
                          </a:outerShdw>
                        </a:effectLst>
                        <a:latin typeface="Cambria Math" panose="02040503050406030204" pitchFamily="18" charset="0"/>
                      </a:rPr>
                      <m:t>𝑺</m:t>
                    </m:r>
                    <m:r>
                      <a:rPr lang="en-US" altLang="zh-CN" b="1" i="1" dirty="0" smtClean="0">
                        <a:effectLst>
                          <a:outerShdw blurRad="38100" dist="38100" dir="2700000" algn="tl">
                            <a:srgbClr val="000000">
                              <a:alpha val="43137"/>
                            </a:srgbClr>
                          </a:outerShdw>
                        </a:effectLst>
                        <a:latin typeface="Cambria Math" panose="02040503050406030204" pitchFamily="18" charset="0"/>
                      </a:rPr>
                      <m:t>′)</m:t>
                    </m:r>
                  </m:oMath>
                </a14:m>
                <a:r>
                  <a:rPr lang="zh-CN" altLang="en-US" b="1" dirty="0">
                    <a:solidFill>
                      <a:srgbClr val="FFFFFF"/>
                    </a:solidFill>
                    <a:latin typeface="Times New Roman" panose="02020603050405020304" pitchFamily="18" charset="0"/>
                    <a:cs typeface="Times New Roman" panose="02020603050405020304" pitchFamily="18" charset="0"/>
                  </a:rPr>
                  <a:t>表示由</a:t>
                </a:r>
                <a14:m>
                  <m:oMath xmlns:m="http://schemas.openxmlformats.org/officeDocument/2006/math">
                    <m:r>
                      <a:rPr lang="en-US" altLang="zh-CN" b="1" i="1" dirty="0">
                        <a:effectLst>
                          <a:outerShdw blurRad="38100" dist="38100" dir="2700000" algn="tl">
                            <a:srgbClr val="000000">
                              <a:alpha val="43137"/>
                            </a:srgbClr>
                          </a:outerShdw>
                        </a:effectLst>
                        <a:latin typeface="Cambria Math" panose="02040503050406030204" pitchFamily="18" charset="0"/>
                      </a:rPr>
                      <m:t>𝑺</m:t>
                    </m:r>
                  </m:oMath>
                </a14:m>
                <a:r>
                  <a:rPr lang="zh-CN" altLang="en-US" b="1" dirty="0">
                    <a:solidFill>
                      <a:srgbClr val="FFFFFF"/>
                    </a:solidFill>
                    <a:latin typeface="Times New Roman" panose="02020603050405020304" pitchFamily="18" charset="0"/>
                    <a:cs typeface="Times New Roman" panose="02020603050405020304" pitchFamily="18" charset="0"/>
                  </a:rPr>
                  <a:t>移动到</a:t>
                </a:r>
                <a14:m>
                  <m:oMath xmlns:m="http://schemas.openxmlformats.org/officeDocument/2006/math">
                    <m:r>
                      <a:rPr lang="en-US" altLang="zh-CN" b="1" i="1" dirty="0">
                        <a:effectLst>
                          <a:outerShdw blurRad="38100" dist="38100" dir="2700000" algn="tl">
                            <a:srgbClr val="000000">
                              <a:alpha val="43137"/>
                            </a:srgbClr>
                          </a:outerShdw>
                        </a:effectLst>
                        <a:latin typeface="Cambria Math" panose="02040503050406030204" pitchFamily="18" charset="0"/>
                      </a:rPr>
                      <m:t>𝑺</m:t>
                    </m:r>
                    <m:r>
                      <a:rPr lang="en-US" altLang="zh-CN" b="1" i="1" dirty="0">
                        <a:effectLst>
                          <a:outerShdw blurRad="38100" dist="38100" dir="2700000" algn="tl">
                            <a:srgbClr val="000000">
                              <a:alpha val="43137"/>
                            </a:srgbClr>
                          </a:outerShdw>
                        </a:effectLst>
                        <a:latin typeface="Cambria Math" panose="02040503050406030204" pitchFamily="18" charset="0"/>
                      </a:rPr>
                      <m:t>′</m:t>
                    </m:r>
                  </m:oMath>
                </a14:m>
                <a:r>
                  <a:rPr lang="zh-CN" altLang="en-US" b="1" dirty="0">
                    <a:solidFill>
                      <a:srgbClr val="FFFFFF"/>
                    </a:solidFill>
                    <a:latin typeface="Times New Roman" panose="02020603050405020304" pitchFamily="18" charset="0"/>
                    <a:cs typeface="Times New Roman" panose="02020603050405020304" pitchFamily="18" charset="0"/>
                  </a:rPr>
                  <a:t>的出现频数，</a:t>
                </a:r>
                <a14:m>
                  <m:oMath xmlns:m="http://schemas.openxmlformats.org/officeDocument/2006/math">
                    <m:r>
                      <a:rPr lang="zh-CN" altLang="en-US" b="1" i="1" dirty="0">
                        <a:effectLst>
                          <a:outerShdw blurRad="38100" dist="38100" dir="2700000" algn="tl">
                            <a:srgbClr val="000000">
                              <a:alpha val="43137"/>
                            </a:srgbClr>
                          </a:outerShdw>
                        </a:effectLst>
                        <a:latin typeface="Cambria Math" panose="02040503050406030204" pitchFamily="18" charset="0"/>
                      </a:rPr>
                      <m:t>𝜶</m:t>
                    </m:r>
                  </m:oMath>
                </a14:m>
                <a:r>
                  <a:rPr lang="zh-CN" altLang="en-US" b="1" dirty="0">
                    <a:solidFill>
                      <a:srgbClr val="FFFFFF"/>
                    </a:solidFill>
                    <a:latin typeface="Times New Roman" panose="02020603050405020304" pitchFamily="18" charset="0"/>
                    <a:cs typeface="Times New Roman" panose="02020603050405020304" pitchFamily="18" charset="0"/>
                  </a:rPr>
                  <a:t>为惩罚因子</a:t>
                </a:r>
                <a:endParaRPr lang="en-US" altLang="zh-CN" b="1" dirty="0">
                  <a:solidFill>
                    <a:srgbClr val="FFFFFF"/>
                  </a:solidFill>
                  <a:latin typeface="Times New Roman" panose="02020603050405020304" pitchFamily="18" charset="0"/>
                  <a:cs typeface="Times New Roman" panose="02020603050405020304" pitchFamily="18" charset="0"/>
                </a:endParaRPr>
              </a:p>
            </p:txBody>
          </p:sp>
        </mc:Choice>
        <mc:Fallback xmlns="">
          <p:sp>
            <p:nvSpPr>
              <p:cNvPr id="253955" name="Rectangle 3"/>
              <p:cNvSpPr>
                <a:spLocks noGrp="1" noRot="1" noChangeAspect="1" noMove="1" noResize="1" noEditPoints="1" noAdjustHandles="1" noChangeArrowheads="1" noChangeShapeType="1" noTextEdit="1"/>
              </p:cNvSpPr>
              <p:nvPr>
                <p:ph type="body" idx="1"/>
              </p:nvPr>
            </p:nvSpPr>
            <p:spPr>
              <a:xfrm>
                <a:off x="250825" y="1341438"/>
                <a:ext cx="8642350" cy="5111750"/>
              </a:xfrm>
              <a:blipFill>
                <a:blip r:embed="rId2"/>
                <a:stretch>
                  <a:fillRect l="-1834" t="-3576" r="-987"/>
                </a:stretch>
              </a:blipFill>
            </p:spPr>
            <p:txBody>
              <a:bodyPr/>
              <a:lstStyle/>
              <a:p>
                <a:r>
                  <a:rPr lang="zh-CN" altLang="en-US">
                    <a:noFill/>
                  </a:rPr>
                  <a:t> </a:t>
                </a:r>
              </a:p>
            </p:txBody>
          </p:sp>
        </mc:Fallback>
      </mc:AlternateContent>
      <p:sp>
        <p:nvSpPr>
          <p:cNvPr id="253972" name="Rectangle 20"/>
          <p:cNvSpPr>
            <a:spLocks noGrp="1" noChangeArrowheads="1"/>
          </p:cNvSpPr>
          <p:nvPr>
            <p:ph type="title"/>
          </p:nvPr>
        </p:nvSpPr>
        <p:spPr>
          <a:xfrm>
            <a:off x="206375" y="188913"/>
            <a:ext cx="8613775" cy="647700"/>
          </a:xfrm>
        </p:spPr>
        <p:txBody>
          <a:bodyPr/>
          <a:lstStyle/>
          <a:p>
            <a:pPr algn="l" eaLnBrk="1" hangingPunct="1">
              <a:defRPr/>
            </a:pPr>
            <a:r>
              <a:rPr lang="zh-CN" altLang="en-US" sz="3600" b="1" dirty="0">
                <a:solidFill>
                  <a:schemeClr val="tx1"/>
                </a:solidFill>
                <a:latin typeface="华文新魏" pitchFamily="2" charset="-122"/>
                <a:ea typeface="华文新魏" pitchFamily="2" charset="-122"/>
              </a:rPr>
              <a:t>四</a:t>
            </a:r>
            <a:r>
              <a:rPr lang="en-US" altLang="zh-CN" sz="3600" b="1" dirty="0">
                <a:solidFill>
                  <a:schemeClr val="tx1"/>
                </a:solidFill>
                <a:latin typeface="华文新魏" pitchFamily="2" charset="-122"/>
                <a:ea typeface="华文新魏" pitchFamily="2" charset="-122"/>
              </a:rPr>
              <a:t>.</a:t>
            </a:r>
            <a:r>
              <a:rPr lang="zh-CN" altLang="en-US" sz="3600" b="1" dirty="0">
                <a:solidFill>
                  <a:schemeClr val="tx1"/>
                </a:solidFill>
                <a:latin typeface="华文新魏" pitchFamily="2" charset="-122"/>
                <a:ea typeface="华文新魏" pitchFamily="2" charset="-122"/>
              </a:rPr>
              <a:t>标准算法</a:t>
            </a:r>
          </a:p>
        </p:txBody>
      </p:sp>
      <p:sp>
        <p:nvSpPr>
          <p:cNvPr id="6" name="TextBox 5"/>
          <p:cNvSpPr txBox="1"/>
          <p:nvPr/>
        </p:nvSpPr>
        <p:spPr>
          <a:xfrm>
            <a:off x="114300" y="4797152"/>
            <a:ext cx="9029700" cy="830997"/>
          </a:xfrm>
          <a:prstGeom prst="rect">
            <a:avLst/>
          </a:prstGeom>
          <a:noFill/>
        </p:spPr>
        <p:txBody>
          <a:bodyPr wrap="square" rtlCol="0">
            <a:spAutoFit/>
          </a:bodyPr>
          <a:lstStyle/>
          <a:p>
            <a:r>
              <a:rPr lang="zh-CN" altLang="en-US" sz="2400" dirty="0">
                <a:latin typeface="Times New Roman" panose="02020603050405020304" pitchFamily="18" charset="0"/>
                <a:ea typeface="+mn-ea"/>
                <a:cs typeface="Times New Roman" panose="02020603050405020304" pitchFamily="18" charset="0"/>
              </a:rPr>
              <a:t>注：惩罚因子</a:t>
            </a:r>
            <a:r>
              <a:rPr lang="el-GR" altLang="zh-CN" sz="2400" b="0" i="1" dirty="0">
                <a:solidFill>
                  <a:srgbClr val="FFFFFF"/>
                </a:solidFill>
                <a:latin typeface="Times New Roman" panose="02020603050405020304" pitchFamily="18" charset="0"/>
                <a:ea typeface="+mn-ea"/>
                <a:cs typeface="Times New Roman" panose="02020603050405020304" pitchFamily="18" charset="0"/>
              </a:rPr>
              <a:t>α</a:t>
            </a:r>
            <a:r>
              <a:rPr lang="zh-CN" altLang="en-US" sz="2400" dirty="0">
                <a:latin typeface="Times New Roman" panose="02020603050405020304" pitchFamily="18" charset="0"/>
                <a:ea typeface="+mn-ea"/>
                <a:cs typeface="Times New Roman" panose="02020603050405020304" pitchFamily="18" charset="0"/>
              </a:rPr>
              <a:t>的取值一般应远小于目标值（</a:t>
            </a:r>
            <a:r>
              <a:rPr lang="en-US" altLang="zh-CN" sz="2400" b="0" dirty="0">
                <a:latin typeface="Times New Roman" panose="02020603050405020304" pitchFamily="18" charset="0"/>
                <a:ea typeface="+mn-ea"/>
                <a:cs typeface="Times New Roman" panose="02020603050405020304" pitchFamily="18" charset="0"/>
              </a:rPr>
              <a:t>1%</a:t>
            </a:r>
            <a:r>
              <a:rPr lang="zh-CN" altLang="en-US" sz="2400" dirty="0">
                <a:latin typeface="Times New Roman" panose="02020603050405020304" pitchFamily="18" charset="0"/>
                <a:ea typeface="+mn-ea"/>
                <a:cs typeface="Times New Roman" panose="02020603050405020304" pitchFamily="18" charset="0"/>
              </a:rPr>
              <a:t>目标值或</a:t>
            </a:r>
            <a:r>
              <a:rPr lang="en-US" altLang="zh-CN" sz="2400" b="0" dirty="0">
                <a:latin typeface="Times New Roman" panose="02020603050405020304" pitchFamily="18" charset="0"/>
                <a:ea typeface="+mn-ea"/>
                <a:cs typeface="Times New Roman" panose="02020603050405020304" pitchFamily="18" charset="0"/>
              </a:rPr>
              <a:t>1‰</a:t>
            </a:r>
            <a:r>
              <a:rPr lang="zh-CN" altLang="en-US" sz="2400" dirty="0">
                <a:latin typeface="Times New Roman" panose="02020603050405020304" pitchFamily="18" charset="0"/>
                <a:ea typeface="+mn-ea"/>
                <a:cs typeface="Times New Roman" panose="02020603050405020304" pitchFamily="18" charset="0"/>
              </a:rPr>
              <a:t>目标值），</a:t>
            </a:r>
            <a:r>
              <a:rPr lang="el-GR" altLang="zh-CN" sz="2400" b="0" i="1" dirty="0">
                <a:solidFill>
                  <a:srgbClr val="FFFFFF"/>
                </a:solidFill>
                <a:latin typeface="Times New Roman" panose="02020603050405020304" pitchFamily="18" charset="0"/>
                <a:ea typeface="+mn-ea"/>
                <a:cs typeface="Times New Roman" panose="02020603050405020304" pitchFamily="18" charset="0"/>
              </a:rPr>
              <a:t>α</a:t>
            </a:r>
            <a:r>
              <a:rPr lang="zh-CN" altLang="en-US" sz="2400" dirty="0">
                <a:latin typeface="Times New Roman" panose="02020603050405020304" pitchFamily="18" charset="0"/>
                <a:ea typeface="+mn-ea"/>
                <a:cs typeface="Times New Roman" panose="02020603050405020304" pitchFamily="18" charset="0"/>
              </a:rPr>
              <a:t>越大分散性越好，广域搜索能力强，但会损坏邻域搜索。</a:t>
            </a:r>
          </a:p>
        </p:txBody>
      </p:sp>
    </p:spTree>
    <p:extLst>
      <p:ext uri="{BB962C8B-B14F-4D97-AF65-F5344CB8AC3E}">
        <p14:creationId xmlns:p14="http://schemas.microsoft.com/office/powerpoint/2010/main" val="37423222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 name="灯片编号占位符 5"/>
          <p:cNvSpPr>
            <a:spLocks noGrp="1"/>
          </p:cNvSpPr>
          <p:nvPr>
            <p:ph type="sldNum" sz="quarter" idx="12"/>
          </p:nvPr>
        </p:nvSpPr>
        <p:spPr/>
        <p:txBody>
          <a:bodyPr/>
          <a:lstStyle/>
          <a:p>
            <a:pPr>
              <a:defRPr/>
            </a:pPr>
            <a:fld id="{B2DB281B-DD94-4E02-BE6A-73F52DFAF8E5}" type="slidenum">
              <a:rPr lang="en-US" altLang="zh-CN"/>
              <a:pPr>
                <a:defRPr/>
              </a:pPr>
              <a:t>36</a:t>
            </a:fld>
            <a:endParaRPr lang="en-US" altLang="zh-CN" dirty="0"/>
          </a:p>
        </p:txBody>
      </p:sp>
      <p:sp>
        <p:nvSpPr>
          <p:cNvPr id="881666" name="Rectangle 2"/>
          <p:cNvSpPr>
            <a:spLocks noGrp="1" noChangeArrowheads="1"/>
          </p:cNvSpPr>
          <p:nvPr>
            <p:ph type="title"/>
          </p:nvPr>
        </p:nvSpPr>
        <p:spPr/>
        <p:txBody>
          <a:bodyPr/>
          <a:lstStyle/>
          <a:p>
            <a:pPr eaLnBrk="1" hangingPunct="1">
              <a:defRPr/>
            </a:pPr>
            <a:r>
              <a:rPr lang="zh-CN" altLang="en-US" sz="3600" b="1" dirty="0">
                <a:solidFill>
                  <a:srgbClr val="FFFFFF"/>
                </a:solidFill>
                <a:latin typeface="华文新魏" pitchFamily="2" charset="-122"/>
                <a:ea typeface="华文新魏" pitchFamily="2" charset="-122"/>
              </a:rPr>
              <a:t>课后作业（一）</a:t>
            </a:r>
            <a:endParaRPr lang="zh-CN" altLang="en-US" sz="3600" b="1" dirty="0"/>
          </a:p>
        </p:txBody>
      </p:sp>
      <p:sp>
        <p:nvSpPr>
          <p:cNvPr id="881667" name="Rectangle 3"/>
          <p:cNvSpPr>
            <a:spLocks noGrp="1" noChangeArrowheads="1"/>
          </p:cNvSpPr>
          <p:nvPr>
            <p:ph type="body" idx="1"/>
          </p:nvPr>
        </p:nvSpPr>
        <p:spPr/>
        <p:txBody>
          <a:bodyPr/>
          <a:lstStyle/>
          <a:p>
            <a:pPr marL="0" indent="0" eaLnBrk="1" hangingPunct="1">
              <a:lnSpc>
                <a:spcPct val="150000"/>
              </a:lnSpc>
              <a:spcBef>
                <a:spcPts val="0"/>
              </a:spcBef>
              <a:buFont typeface="Wingdings" pitchFamily="2" charset="2"/>
              <a:buNone/>
              <a:defRPr/>
            </a:pPr>
            <a:r>
              <a:rPr lang="en-US" altLang="zh-CN" sz="2600" b="1" dirty="0">
                <a:latin typeface="Times New Roman" panose="02020603050405020304" pitchFamily="18" charset="0"/>
                <a:cs typeface="Times New Roman" panose="02020603050405020304" pitchFamily="18" charset="0"/>
              </a:rPr>
              <a:t>5</a:t>
            </a:r>
            <a:r>
              <a:rPr lang="zh-CN" altLang="en-US" sz="2600" b="1" dirty="0">
                <a:latin typeface="Times New Roman" panose="02020603050405020304" pitchFamily="18" charset="0"/>
                <a:cs typeface="Times New Roman" panose="02020603050405020304" pitchFamily="18" charset="0"/>
              </a:rPr>
              <a:t>个城市旅行商问题，城市间距离矩阵如下：</a:t>
            </a:r>
            <a:endParaRPr lang="en-US" altLang="zh-CN" sz="2600" b="1" dirty="0">
              <a:latin typeface="Times New Roman" panose="02020603050405020304" pitchFamily="18" charset="0"/>
              <a:cs typeface="Times New Roman" panose="02020603050405020304" pitchFamily="18" charset="0"/>
            </a:endParaRPr>
          </a:p>
          <a:p>
            <a:pPr marL="0" indent="0" eaLnBrk="1" hangingPunct="1">
              <a:lnSpc>
                <a:spcPct val="150000"/>
              </a:lnSpc>
              <a:spcBef>
                <a:spcPts val="0"/>
              </a:spcBef>
              <a:buFont typeface="Wingdings" pitchFamily="2" charset="2"/>
              <a:buNone/>
              <a:defRPr/>
            </a:pPr>
            <a:endParaRPr lang="en-US" altLang="zh-CN" sz="2600" b="1" dirty="0">
              <a:latin typeface="Times New Roman" panose="02020603050405020304" pitchFamily="18" charset="0"/>
              <a:cs typeface="Times New Roman" panose="02020603050405020304" pitchFamily="18" charset="0"/>
            </a:endParaRPr>
          </a:p>
          <a:p>
            <a:pPr marL="0" indent="0" eaLnBrk="1" hangingPunct="1">
              <a:lnSpc>
                <a:spcPct val="150000"/>
              </a:lnSpc>
              <a:spcBef>
                <a:spcPts val="0"/>
              </a:spcBef>
              <a:buFont typeface="Wingdings" pitchFamily="2" charset="2"/>
              <a:buNone/>
              <a:defRPr/>
            </a:pPr>
            <a:endParaRPr lang="en-US" altLang="zh-CN" sz="2600" b="1" dirty="0">
              <a:latin typeface="Times New Roman" panose="02020603050405020304" pitchFamily="18" charset="0"/>
              <a:cs typeface="Times New Roman" panose="02020603050405020304" pitchFamily="18" charset="0"/>
            </a:endParaRPr>
          </a:p>
          <a:p>
            <a:pPr marL="0" indent="0" eaLnBrk="1" hangingPunct="1">
              <a:lnSpc>
                <a:spcPct val="150000"/>
              </a:lnSpc>
              <a:spcBef>
                <a:spcPts val="0"/>
              </a:spcBef>
              <a:buFont typeface="Wingdings" pitchFamily="2" charset="2"/>
              <a:buNone/>
              <a:defRPr/>
            </a:pPr>
            <a:endParaRPr lang="en-US" altLang="zh-CN" sz="2600" b="1" dirty="0">
              <a:latin typeface="Times New Roman" panose="02020603050405020304" pitchFamily="18" charset="0"/>
              <a:cs typeface="Times New Roman" panose="02020603050405020304" pitchFamily="18" charset="0"/>
            </a:endParaRPr>
          </a:p>
          <a:p>
            <a:pPr marL="0" indent="0" eaLnBrk="1" hangingPunct="1">
              <a:lnSpc>
                <a:spcPct val="150000"/>
              </a:lnSpc>
              <a:spcBef>
                <a:spcPts val="0"/>
              </a:spcBef>
              <a:buFont typeface="Wingdings" pitchFamily="2" charset="2"/>
              <a:buNone/>
              <a:defRPr/>
            </a:pPr>
            <a:r>
              <a:rPr lang="zh-CN" altLang="en-US" sz="2600" b="1" dirty="0">
                <a:latin typeface="Times New Roman" panose="02020603050405020304" pitchFamily="18" charset="0"/>
                <a:cs typeface="Times New Roman" panose="02020603050405020304" pitchFamily="18" charset="0"/>
              </a:rPr>
              <a:t>初始解为</a:t>
            </a:r>
            <a:r>
              <a:rPr lang="en-US" altLang="zh-CN" sz="2600" b="1" dirty="0">
                <a:latin typeface="Times New Roman" panose="02020603050405020304" pitchFamily="18" charset="0"/>
                <a:cs typeface="Times New Roman" panose="02020603050405020304" pitchFamily="18" charset="0"/>
              </a:rPr>
              <a:t>(1,2,3,4,5)</a:t>
            </a:r>
            <a:r>
              <a:rPr lang="zh-CN" altLang="en-US" sz="2600" b="1" dirty="0">
                <a:latin typeface="Times New Roman" panose="02020603050405020304" pitchFamily="18" charset="0"/>
                <a:cs typeface="Times New Roman" panose="02020603050405020304" pitchFamily="18" charset="0"/>
              </a:rPr>
              <a:t>；</a:t>
            </a:r>
            <a:endParaRPr lang="en-US" altLang="zh-CN" sz="2600" b="1" dirty="0">
              <a:latin typeface="Times New Roman" panose="02020603050405020304" pitchFamily="18" charset="0"/>
              <a:cs typeface="Times New Roman" panose="02020603050405020304" pitchFamily="18" charset="0"/>
            </a:endParaRPr>
          </a:p>
          <a:p>
            <a:pPr marL="0" indent="0" eaLnBrk="1" hangingPunct="1">
              <a:lnSpc>
                <a:spcPct val="150000"/>
              </a:lnSpc>
              <a:spcBef>
                <a:spcPts val="0"/>
              </a:spcBef>
              <a:buFont typeface="Wingdings" pitchFamily="2" charset="2"/>
              <a:buNone/>
              <a:defRPr/>
            </a:pPr>
            <a:r>
              <a:rPr lang="zh-CN" altLang="en-US" sz="2600" b="1" dirty="0">
                <a:latin typeface="Times New Roman" panose="02020603050405020304" pitchFamily="18" charset="0"/>
                <a:cs typeface="Times New Roman" panose="02020603050405020304" pitchFamily="18" charset="0"/>
              </a:rPr>
              <a:t>领域移动方式为</a:t>
            </a:r>
            <a:r>
              <a:rPr lang="en-US" altLang="zh-CN" sz="2600" b="1" dirty="0">
                <a:latin typeface="Times New Roman" panose="02020603050405020304" pitchFamily="18" charset="0"/>
                <a:cs typeface="Times New Roman" panose="02020603050405020304" pitchFamily="18" charset="0"/>
              </a:rPr>
              <a:t>2-opt</a:t>
            </a:r>
            <a:r>
              <a:rPr lang="zh-CN" altLang="en-US" sz="2600" b="1" dirty="0">
                <a:latin typeface="Times New Roman" panose="02020603050405020304" pitchFamily="18" charset="0"/>
                <a:cs typeface="Times New Roman" panose="02020603050405020304" pitchFamily="18" charset="0"/>
              </a:rPr>
              <a:t>；</a:t>
            </a:r>
            <a:endParaRPr lang="en-US" altLang="zh-CN" sz="2600" b="1" dirty="0">
              <a:latin typeface="Times New Roman" panose="02020603050405020304" pitchFamily="18" charset="0"/>
              <a:cs typeface="Times New Roman" panose="02020603050405020304" pitchFamily="18" charset="0"/>
            </a:endParaRPr>
          </a:p>
          <a:p>
            <a:pPr marL="0" indent="0" eaLnBrk="1" hangingPunct="1">
              <a:lnSpc>
                <a:spcPct val="150000"/>
              </a:lnSpc>
              <a:spcBef>
                <a:spcPts val="0"/>
              </a:spcBef>
              <a:buNone/>
              <a:defRPr/>
            </a:pPr>
            <a:r>
              <a:rPr lang="zh-CN" altLang="en-US" sz="2600" b="1" dirty="0">
                <a:latin typeface="Times New Roman" panose="02020603050405020304" pitchFamily="18" charset="0"/>
                <a:cs typeface="Times New Roman" panose="02020603050405020304" pitchFamily="18" charset="0"/>
              </a:rPr>
              <a:t>若</a:t>
            </a:r>
            <a:r>
              <a:rPr lang="en-US" altLang="zh-CN" sz="2600" b="1" dirty="0">
                <a:latin typeface="Times New Roman" panose="02020603050405020304" pitchFamily="18" charset="0"/>
                <a:cs typeface="Times New Roman" panose="02020603050405020304" pitchFamily="18" charset="0"/>
              </a:rPr>
              <a:t>T</a:t>
            </a:r>
            <a:r>
              <a:rPr lang="zh-CN" altLang="en-US" sz="2600" b="1" dirty="0">
                <a:latin typeface="Times New Roman" panose="02020603050405020304" pitchFamily="18" charset="0"/>
                <a:cs typeface="Times New Roman" panose="02020603050405020304" pitchFamily="18" charset="0"/>
              </a:rPr>
              <a:t>表长度设为</a:t>
            </a:r>
            <a:r>
              <a:rPr lang="en-US" altLang="zh-CN" sz="2600" b="1" dirty="0">
                <a:latin typeface="Times New Roman" panose="02020603050405020304" pitchFamily="18" charset="0"/>
                <a:cs typeface="Times New Roman" panose="02020603050405020304" pitchFamily="18" charset="0"/>
              </a:rPr>
              <a:t>3</a:t>
            </a:r>
            <a:r>
              <a:rPr lang="zh-CN" altLang="en-US" sz="2600" b="1" dirty="0">
                <a:latin typeface="Times New Roman" panose="02020603050405020304" pitchFamily="18" charset="0"/>
                <a:cs typeface="Times New Roman" panose="02020603050405020304" pitchFamily="18" charset="0"/>
              </a:rPr>
              <a:t>，最大迭代次数设为</a:t>
            </a:r>
            <a:r>
              <a:rPr lang="en-US" altLang="zh-CN" sz="2600" b="1" dirty="0">
                <a:latin typeface="Times New Roman" panose="02020603050405020304" pitchFamily="18" charset="0"/>
                <a:cs typeface="Times New Roman" panose="02020603050405020304" pitchFamily="18" charset="0"/>
              </a:rPr>
              <a:t>5</a:t>
            </a:r>
            <a:r>
              <a:rPr lang="zh-CN" altLang="en-US" sz="2600" b="1" dirty="0">
                <a:latin typeface="Times New Roman" panose="02020603050405020304" pitchFamily="18" charset="0"/>
                <a:cs typeface="Times New Roman" panose="02020603050405020304" pitchFamily="18" charset="0"/>
              </a:rPr>
              <a:t>，请给出完整的禁忌搜索迭代过程。</a:t>
            </a:r>
            <a:endParaRPr lang="en-US" altLang="zh-CN" sz="2600" b="1" dirty="0">
              <a:latin typeface="Times New Roman" panose="02020603050405020304" pitchFamily="18" charset="0"/>
              <a:cs typeface="Times New Roman" panose="02020603050405020304" pitchFamily="18" charset="0"/>
            </a:endParaRPr>
          </a:p>
          <a:p>
            <a:pPr eaLnBrk="1" hangingPunct="1">
              <a:lnSpc>
                <a:spcPct val="90000"/>
              </a:lnSpc>
              <a:buFont typeface="Wingdings" pitchFamily="2" charset="2"/>
              <a:buNone/>
              <a:defRPr/>
            </a:pPr>
            <a:endParaRPr lang="zh-CN" altLang="en-US" sz="2600" b="1" dirty="0"/>
          </a:p>
        </p:txBody>
      </p:sp>
      <p:pic>
        <p:nvPicPr>
          <p:cNvPr id="5" name="图片 4"/>
          <p:cNvPicPr/>
          <p:nvPr/>
        </p:nvPicPr>
        <p:blipFill>
          <a:blip r:embed="rId2" cstate="print"/>
          <a:srcRect/>
          <a:stretch>
            <a:fillRect/>
          </a:stretch>
        </p:blipFill>
        <p:spPr bwMode="auto">
          <a:xfrm>
            <a:off x="2995612" y="2227034"/>
            <a:ext cx="3152775" cy="1623695"/>
          </a:xfrm>
          <a:prstGeom prst="rect">
            <a:avLst/>
          </a:prstGeom>
          <a:noFill/>
          <a:ln w="38100" algn="ctr">
            <a:noFill/>
            <a:miter lim="800000"/>
            <a:headEnd/>
            <a:tailEnd/>
          </a:ln>
        </p:spPr>
      </p:pic>
    </p:spTree>
    <p:extLst>
      <p:ext uri="{BB962C8B-B14F-4D97-AF65-F5344CB8AC3E}">
        <p14:creationId xmlns:p14="http://schemas.microsoft.com/office/powerpoint/2010/main" val="5471638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 name="灯片编号占位符 5"/>
          <p:cNvSpPr>
            <a:spLocks noGrp="1"/>
          </p:cNvSpPr>
          <p:nvPr>
            <p:ph type="sldNum" sz="quarter" idx="12"/>
          </p:nvPr>
        </p:nvSpPr>
        <p:spPr/>
        <p:txBody>
          <a:bodyPr/>
          <a:lstStyle/>
          <a:p>
            <a:pPr>
              <a:defRPr/>
            </a:pPr>
            <a:fld id="{B2DB281B-DD94-4E02-BE6A-73F52DFAF8E5}" type="slidenum">
              <a:rPr lang="en-US" altLang="zh-CN"/>
              <a:pPr>
                <a:defRPr/>
              </a:pPr>
              <a:t>37</a:t>
            </a:fld>
            <a:endParaRPr lang="en-US" altLang="zh-CN" dirty="0"/>
          </a:p>
        </p:txBody>
      </p:sp>
      <p:sp>
        <p:nvSpPr>
          <p:cNvPr id="881666" name="Rectangle 2"/>
          <p:cNvSpPr>
            <a:spLocks noGrp="1" noChangeArrowheads="1"/>
          </p:cNvSpPr>
          <p:nvPr>
            <p:ph type="title"/>
          </p:nvPr>
        </p:nvSpPr>
        <p:spPr/>
        <p:txBody>
          <a:bodyPr/>
          <a:lstStyle/>
          <a:p>
            <a:pPr eaLnBrk="1" hangingPunct="1">
              <a:defRPr/>
            </a:pPr>
            <a:r>
              <a:rPr lang="zh-CN" altLang="en-US" sz="3600" b="1" dirty="0">
                <a:solidFill>
                  <a:srgbClr val="FFFFFF"/>
                </a:solidFill>
                <a:latin typeface="华文新魏" pitchFamily="2" charset="-122"/>
                <a:ea typeface="华文新魏" pitchFamily="2" charset="-122"/>
              </a:rPr>
              <a:t>课后作业（二）</a:t>
            </a:r>
            <a:endParaRPr lang="zh-CN" altLang="en-US" sz="3600" b="1" dirty="0"/>
          </a:p>
        </p:txBody>
      </p:sp>
      <p:sp>
        <p:nvSpPr>
          <p:cNvPr id="881667" name="Rectangle 3"/>
          <p:cNvSpPr>
            <a:spLocks noGrp="1" noChangeArrowheads="1"/>
          </p:cNvSpPr>
          <p:nvPr>
            <p:ph type="body" idx="1"/>
          </p:nvPr>
        </p:nvSpPr>
        <p:spPr/>
        <p:txBody>
          <a:bodyPr/>
          <a:lstStyle/>
          <a:p>
            <a:pPr marL="0" indent="0" eaLnBrk="1" hangingPunct="1">
              <a:lnSpc>
                <a:spcPct val="150000"/>
              </a:lnSpc>
              <a:spcBef>
                <a:spcPts val="0"/>
              </a:spcBef>
              <a:buFont typeface="Wingdings" pitchFamily="2" charset="2"/>
              <a:buNone/>
              <a:defRPr/>
            </a:pPr>
            <a:r>
              <a:rPr lang="zh-CN" altLang="en-US" sz="2600" b="1" dirty="0">
                <a:latin typeface="Times New Roman" panose="02020603050405020304" pitchFamily="18" charset="0"/>
                <a:cs typeface="Times New Roman" panose="02020603050405020304" pitchFamily="18" charset="0"/>
              </a:rPr>
              <a:t>针对一个</a:t>
            </a:r>
            <a:r>
              <a:rPr lang="en-US" altLang="zh-CN" sz="2600" b="1" dirty="0">
                <a:latin typeface="Times New Roman" panose="02020603050405020304" pitchFamily="18" charset="0"/>
                <a:cs typeface="Times New Roman" panose="02020603050405020304" pitchFamily="18" charset="0"/>
              </a:rPr>
              <a:t>TSP Benchmark</a:t>
            </a:r>
            <a:r>
              <a:rPr lang="zh-CN" altLang="en-US" sz="2600" b="1" dirty="0">
                <a:latin typeface="Times New Roman" panose="02020603050405020304" pitchFamily="18" charset="0"/>
                <a:cs typeface="Times New Roman" panose="02020603050405020304" pitchFamily="18" charset="0"/>
              </a:rPr>
              <a:t>问题，设计一种</a:t>
            </a:r>
            <a:r>
              <a:rPr lang="en-US" altLang="zh-CN" sz="2600" b="1" dirty="0">
                <a:latin typeface="Times New Roman" panose="02020603050405020304" pitchFamily="18" charset="0"/>
                <a:cs typeface="Times New Roman" panose="02020603050405020304" pitchFamily="18" charset="0"/>
              </a:rPr>
              <a:t>TS</a:t>
            </a:r>
            <a:r>
              <a:rPr lang="zh-CN" altLang="en-US" sz="2600" b="1" dirty="0">
                <a:latin typeface="Times New Roman" panose="02020603050405020304" pitchFamily="18" charset="0"/>
                <a:cs typeface="Times New Roman" panose="02020603050405020304" pitchFamily="18" charset="0"/>
              </a:rPr>
              <a:t>算法进行求解，具体数据见附件</a:t>
            </a:r>
            <a:r>
              <a:rPr lang="en-US" altLang="zh-CN" sz="2600" b="1" dirty="0">
                <a:latin typeface="Times New Roman" panose="02020603050405020304" pitchFamily="18" charset="0"/>
                <a:cs typeface="Times New Roman" panose="02020603050405020304" pitchFamily="18" charset="0"/>
              </a:rPr>
              <a:t>KroA100</a:t>
            </a:r>
            <a:r>
              <a:rPr lang="zh-CN" altLang="en-US" sz="2600" b="1" dirty="0">
                <a:latin typeface="Times New Roman" panose="02020603050405020304" pitchFamily="18" charset="0"/>
                <a:cs typeface="Times New Roman" panose="02020603050405020304" pitchFamily="18" charset="0"/>
              </a:rPr>
              <a:t>。</a:t>
            </a:r>
            <a:endParaRPr lang="en-US" altLang="zh-CN" sz="2600" b="1" dirty="0">
              <a:latin typeface="Times New Roman" panose="02020603050405020304" pitchFamily="18" charset="0"/>
              <a:cs typeface="Times New Roman" panose="02020603050405020304" pitchFamily="18" charset="0"/>
            </a:endParaRPr>
          </a:p>
          <a:p>
            <a:pPr marL="0" indent="0" eaLnBrk="1" hangingPunct="1">
              <a:lnSpc>
                <a:spcPct val="150000"/>
              </a:lnSpc>
              <a:spcBef>
                <a:spcPts val="0"/>
              </a:spcBef>
              <a:buFont typeface="Wingdings" pitchFamily="2" charset="2"/>
              <a:buNone/>
              <a:defRPr/>
            </a:pPr>
            <a:r>
              <a:rPr lang="zh-CN" altLang="en-US" sz="2600" b="1" dirty="0">
                <a:latin typeface="Times New Roman" panose="02020603050405020304" pitchFamily="18" charset="0"/>
                <a:cs typeface="Times New Roman" panose="02020603050405020304" pitchFamily="18" charset="0"/>
              </a:rPr>
              <a:t>算法设计要求如下：</a:t>
            </a:r>
            <a:endParaRPr lang="en-US" altLang="zh-CN" sz="2600" b="1" dirty="0">
              <a:latin typeface="Times New Roman" panose="02020603050405020304" pitchFamily="18" charset="0"/>
              <a:cs typeface="Times New Roman" panose="02020603050405020304" pitchFamily="18" charset="0"/>
            </a:endParaRPr>
          </a:p>
          <a:p>
            <a:pPr marL="0" indent="0" eaLnBrk="1" hangingPunct="1">
              <a:lnSpc>
                <a:spcPct val="150000"/>
              </a:lnSpc>
              <a:spcBef>
                <a:spcPts val="0"/>
              </a:spcBef>
              <a:buFont typeface="Wingdings" pitchFamily="2" charset="2"/>
              <a:buNone/>
              <a:defRPr/>
            </a:pPr>
            <a:r>
              <a:rPr lang="en-US" altLang="zh-CN" sz="2600" b="1" dirty="0">
                <a:latin typeface="Times New Roman" panose="02020603050405020304" pitchFamily="18" charset="0"/>
                <a:cs typeface="Times New Roman" panose="02020603050405020304" pitchFamily="18" charset="0"/>
              </a:rPr>
              <a:t>1</a:t>
            </a:r>
            <a:r>
              <a:rPr lang="zh-CN" altLang="en-US" sz="2600" b="1" dirty="0">
                <a:latin typeface="Times New Roman" panose="02020603050405020304" pitchFamily="18" charset="0"/>
                <a:cs typeface="Times New Roman" panose="02020603050405020304" pitchFamily="18" charset="0"/>
              </a:rPr>
              <a:t>）初始解随机产生；</a:t>
            </a:r>
            <a:endParaRPr lang="en-US" altLang="zh-CN" sz="2600" b="1" dirty="0">
              <a:latin typeface="Times New Roman" panose="02020603050405020304" pitchFamily="18" charset="0"/>
              <a:cs typeface="Times New Roman" panose="02020603050405020304" pitchFamily="18" charset="0"/>
            </a:endParaRPr>
          </a:p>
          <a:p>
            <a:pPr marL="0" indent="0" eaLnBrk="1" hangingPunct="1">
              <a:lnSpc>
                <a:spcPct val="150000"/>
              </a:lnSpc>
              <a:spcBef>
                <a:spcPts val="0"/>
              </a:spcBef>
              <a:buFont typeface="Wingdings" pitchFamily="2" charset="2"/>
              <a:buNone/>
              <a:defRPr/>
            </a:pPr>
            <a:r>
              <a:rPr lang="en-US" altLang="zh-CN" sz="2600" b="1" dirty="0">
                <a:latin typeface="Times New Roman" panose="02020603050405020304" pitchFamily="18" charset="0"/>
                <a:cs typeface="Times New Roman" panose="02020603050405020304" pitchFamily="18" charset="0"/>
              </a:rPr>
              <a:t>2</a:t>
            </a:r>
            <a:r>
              <a:rPr lang="zh-CN" altLang="en-US" sz="2600" b="1" dirty="0">
                <a:latin typeface="Times New Roman" panose="02020603050405020304" pitchFamily="18" charset="0"/>
                <a:cs typeface="Times New Roman" panose="02020603050405020304" pitchFamily="18" charset="0"/>
              </a:rPr>
              <a:t>）领域移动方式为</a:t>
            </a:r>
            <a:r>
              <a:rPr lang="en-US" altLang="zh-CN" sz="2600" b="1" dirty="0">
                <a:latin typeface="Times New Roman" panose="02020603050405020304" pitchFamily="18" charset="0"/>
                <a:cs typeface="Times New Roman" panose="02020603050405020304" pitchFamily="18" charset="0"/>
              </a:rPr>
              <a:t>2-opt</a:t>
            </a:r>
            <a:r>
              <a:rPr lang="zh-CN" altLang="en-US" sz="2600" b="1" dirty="0">
                <a:latin typeface="Times New Roman" panose="02020603050405020304" pitchFamily="18" charset="0"/>
                <a:cs typeface="Times New Roman" panose="02020603050405020304" pitchFamily="18" charset="0"/>
              </a:rPr>
              <a:t>；</a:t>
            </a:r>
            <a:endParaRPr lang="en-US" altLang="zh-CN" sz="2600" b="1" dirty="0">
              <a:latin typeface="Times New Roman" panose="02020603050405020304" pitchFamily="18" charset="0"/>
              <a:cs typeface="Times New Roman" panose="02020603050405020304" pitchFamily="18" charset="0"/>
            </a:endParaRPr>
          </a:p>
          <a:p>
            <a:pPr marL="0" indent="0" eaLnBrk="1" hangingPunct="1">
              <a:lnSpc>
                <a:spcPct val="150000"/>
              </a:lnSpc>
              <a:spcBef>
                <a:spcPts val="0"/>
              </a:spcBef>
              <a:buFont typeface="Wingdings" pitchFamily="2" charset="2"/>
              <a:buNone/>
              <a:defRPr/>
            </a:pPr>
            <a:r>
              <a:rPr lang="en-US" altLang="zh-CN" sz="2600" b="1" dirty="0">
                <a:latin typeface="Times New Roman" panose="02020603050405020304" pitchFamily="18" charset="0"/>
                <a:cs typeface="Times New Roman" panose="02020603050405020304" pitchFamily="18" charset="0"/>
              </a:rPr>
              <a:t>3</a:t>
            </a:r>
            <a:r>
              <a:rPr lang="zh-CN" altLang="en-US" sz="2600" b="1" dirty="0">
                <a:latin typeface="Times New Roman" panose="02020603050405020304" pitchFamily="18" charset="0"/>
                <a:cs typeface="Times New Roman" panose="02020603050405020304" pitchFamily="18" charset="0"/>
              </a:rPr>
              <a:t>）采用基于概率的邻域搜索方式；</a:t>
            </a:r>
            <a:endParaRPr lang="en-US" altLang="zh-CN" sz="2600" b="1" dirty="0">
              <a:latin typeface="Times New Roman" panose="02020603050405020304" pitchFamily="18" charset="0"/>
              <a:cs typeface="Times New Roman" panose="02020603050405020304" pitchFamily="18" charset="0"/>
            </a:endParaRPr>
          </a:p>
          <a:p>
            <a:pPr marL="0" indent="0" eaLnBrk="1" hangingPunct="1">
              <a:lnSpc>
                <a:spcPct val="150000"/>
              </a:lnSpc>
              <a:spcBef>
                <a:spcPts val="0"/>
              </a:spcBef>
              <a:buFont typeface="Wingdings" pitchFamily="2" charset="2"/>
              <a:buNone/>
              <a:defRPr/>
            </a:pPr>
            <a:r>
              <a:rPr lang="en-US" altLang="zh-CN" sz="2600" b="1" dirty="0">
                <a:latin typeface="Times New Roman" panose="02020603050405020304" pitchFamily="18" charset="0"/>
                <a:cs typeface="Times New Roman" panose="02020603050405020304" pitchFamily="18" charset="0"/>
              </a:rPr>
              <a:t>4</a:t>
            </a:r>
            <a:r>
              <a:rPr lang="zh-CN" altLang="en-US" sz="2600" b="1" dirty="0">
                <a:latin typeface="Times New Roman" panose="02020603050405020304" pitchFamily="18" charset="0"/>
                <a:cs typeface="Times New Roman" panose="02020603050405020304" pitchFamily="18" charset="0"/>
              </a:rPr>
              <a:t>）鼓励使用频数表，惩罚因子设为</a:t>
            </a:r>
            <a:r>
              <a:rPr lang="en-US" altLang="zh-CN" sz="2600" b="1" dirty="0">
                <a:latin typeface="Times New Roman" panose="02020603050405020304" pitchFamily="18" charset="0"/>
                <a:cs typeface="Times New Roman" panose="02020603050405020304" pitchFamily="18" charset="0"/>
              </a:rPr>
              <a:t>0.001</a:t>
            </a:r>
            <a:r>
              <a:rPr lang="zh-CN" altLang="en-US" sz="2600" b="1" dirty="0">
                <a:latin typeface="Times New Roman" panose="02020603050405020304" pitchFamily="18" charset="0"/>
                <a:cs typeface="Times New Roman" panose="02020603050405020304" pitchFamily="18" charset="0"/>
              </a:rPr>
              <a:t>。</a:t>
            </a:r>
            <a:endParaRPr lang="en-US" altLang="zh-CN" sz="2600" b="1" dirty="0">
              <a:latin typeface="Times New Roman" panose="02020603050405020304" pitchFamily="18" charset="0"/>
              <a:cs typeface="Times New Roman" panose="02020603050405020304" pitchFamily="18" charset="0"/>
            </a:endParaRPr>
          </a:p>
          <a:p>
            <a:pPr eaLnBrk="1" hangingPunct="1">
              <a:lnSpc>
                <a:spcPct val="90000"/>
              </a:lnSpc>
              <a:buFont typeface="Wingdings" pitchFamily="2" charset="2"/>
              <a:buNone/>
              <a:defRPr/>
            </a:pPr>
            <a:endParaRPr lang="zh-CN" altLang="en-US" sz="2600" b="1" dirty="0"/>
          </a:p>
        </p:txBody>
      </p:sp>
    </p:spTree>
    <p:extLst>
      <p:ext uri="{BB962C8B-B14F-4D97-AF65-F5344CB8AC3E}">
        <p14:creationId xmlns:p14="http://schemas.microsoft.com/office/powerpoint/2010/main" val="29820655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 name="灯片编号占位符 5"/>
          <p:cNvSpPr>
            <a:spLocks noGrp="1"/>
          </p:cNvSpPr>
          <p:nvPr>
            <p:ph type="sldNum" sz="quarter" idx="12"/>
          </p:nvPr>
        </p:nvSpPr>
        <p:spPr/>
        <p:txBody>
          <a:bodyPr/>
          <a:lstStyle/>
          <a:p>
            <a:pPr>
              <a:defRPr/>
            </a:pPr>
            <a:fld id="{B2DB281B-DD94-4E02-BE6A-73F52DFAF8E5}" type="slidenum">
              <a:rPr lang="en-US" altLang="zh-CN"/>
              <a:pPr>
                <a:defRPr/>
              </a:pPr>
              <a:t>38</a:t>
            </a:fld>
            <a:endParaRPr lang="en-US" altLang="zh-CN" dirty="0"/>
          </a:p>
        </p:txBody>
      </p:sp>
      <p:sp>
        <p:nvSpPr>
          <p:cNvPr id="881666" name="Rectangle 2"/>
          <p:cNvSpPr>
            <a:spLocks noGrp="1" noChangeArrowheads="1"/>
          </p:cNvSpPr>
          <p:nvPr>
            <p:ph type="title"/>
          </p:nvPr>
        </p:nvSpPr>
        <p:spPr/>
        <p:txBody>
          <a:bodyPr/>
          <a:lstStyle/>
          <a:p>
            <a:pPr eaLnBrk="1" hangingPunct="1">
              <a:defRPr/>
            </a:pPr>
            <a:r>
              <a:rPr lang="zh-CN" altLang="en-US" sz="3600" b="1" dirty="0">
                <a:solidFill>
                  <a:srgbClr val="FFFFFF"/>
                </a:solidFill>
                <a:latin typeface="华文新魏" pitchFamily="2" charset="-122"/>
                <a:ea typeface="华文新魏" pitchFamily="2" charset="-122"/>
              </a:rPr>
              <a:t>课后作业（二）</a:t>
            </a:r>
            <a:endParaRPr lang="zh-CN" altLang="en-US" sz="3600" b="1" dirty="0"/>
          </a:p>
        </p:txBody>
      </p:sp>
      <p:sp>
        <p:nvSpPr>
          <p:cNvPr id="881667" name="Rectangle 3"/>
          <p:cNvSpPr>
            <a:spLocks noGrp="1" noChangeArrowheads="1"/>
          </p:cNvSpPr>
          <p:nvPr>
            <p:ph type="body" idx="1"/>
          </p:nvPr>
        </p:nvSpPr>
        <p:spPr/>
        <p:txBody>
          <a:bodyPr/>
          <a:lstStyle/>
          <a:p>
            <a:pPr marL="0" indent="0" eaLnBrk="1" hangingPunct="1">
              <a:lnSpc>
                <a:spcPct val="150000"/>
              </a:lnSpc>
              <a:spcBef>
                <a:spcPts val="0"/>
              </a:spcBef>
              <a:buFont typeface="Wingdings" pitchFamily="2" charset="2"/>
              <a:buNone/>
              <a:defRPr/>
            </a:pPr>
            <a:r>
              <a:rPr lang="zh-CN" altLang="en-US" sz="2600" b="1" dirty="0">
                <a:latin typeface="Times New Roman" panose="02020603050405020304" pitchFamily="18" charset="0"/>
                <a:cs typeface="Times New Roman" panose="02020603050405020304" pitchFamily="18" charset="0"/>
              </a:rPr>
              <a:t>针对一个</a:t>
            </a:r>
            <a:r>
              <a:rPr lang="en-US" altLang="zh-CN" sz="2600" b="1" dirty="0">
                <a:latin typeface="Times New Roman" panose="02020603050405020304" pitchFamily="18" charset="0"/>
                <a:cs typeface="Times New Roman" panose="02020603050405020304" pitchFamily="18" charset="0"/>
              </a:rPr>
              <a:t>TSP Benchmark</a:t>
            </a:r>
            <a:r>
              <a:rPr lang="zh-CN" altLang="en-US" sz="2600" b="1" dirty="0">
                <a:latin typeface="Times New Roman" panose="02020603050405020304" pitchFamily="18" charset="0"/>
                <a:cs typeface="Times New Roman" panose="02020603050405020304" pitchFamily="18" charset="0"/>
              </a:rPr>
              <a:t>问题，设计一种</a:t>
            </a:r>
            <a:r>
              <a:rPr lang="en-US" altLang="zh-CN" sz="2600" b="1" dirty="0">
                <a:latin typeface="Times New Roman" panose="02020603050405020304" pitchFamily="18" charset="0"/>
                <a:cs typeface="Times New Roman" panose="02020603050405020304" pitchFamily="18" charset="0"/>
              </a:rPr>
              <a:t>TS</a:t>
            </a:r>
            <a:r>
              <a:rPr lang="zh-CN" altLang="en-US" sz="2600" b="1" dirty="0">
                <a:latin typeface="Times New Roman" panose="02020603050405020304" pitchFamily="18" charset="0"/>
                <a:cs typeface="Times New Roman" panose="02020603050405020304" pitchFamily="18" charset="0"/>
              </a:rPr>
              <a:t>算法进行求解，具体数据见附件</a:t>
            </a:r>
            <a:r>
              <a:rPr lang="en-US" altLang="zh-CN" sz="2600" b="1" dirty="0">
                <a:latin typeface="Times New Roman" panose="02020603050405020304" pitchFamily="18" charset="0"/>
                <a:cs typeface="Times New Roman" panose="02020603050405020304" pitchFamily="18" charset="0"/>
              </a:rPr>
              <a:t>KroA100</a:t>
            </a:r>
            <a:r>
              <a:rPr lang="zh-CN" altLang="en-US" sz="2600" b="1" dirty="0">
                <a:latin typeface="Times New Roman" panose="02020603050405020304" pitchFamily="18" charset="0"/>
                <a:cs typeface="Times New Roman" panose="02020603050405020304" pitchFamily="18" charset="0"/>
              </a:rPr>
              <a:t>。</a:t>
            </a:r>
            <a:endParaRPr lang="en-US" altLang="zh-CN" sz="2600" b="1" dirty="0">
              <a:latin typeface="Times New Roman" panose="02020603050405020304" pitchFamily="18" charset="0"/>
              <a:cs typeface="Times New Roman" panose="02020603050405020304" pitchFamily="18" charset="0"/>
            </a:endParaRPr>
          </a:p>
          <a:p>
            <a:pPr marL="0" indent="0" eaLnBrk="1" hangingPunct="1">
              <a:lnSpc>
                <a:spcPct val="150000"/>
              </a:lnSpc>
              <a:spcBef>
                <a:spcPts val="0"/>
              </a:spcBef>
              <a:buFont typeface="Wingdings" pitchFamily="2" charset="2"/>
              <a:buNone/>
              <a:defRPr/>
            </a:pPr>
            <a:r>
              <a:rPr lang="zh-CN" altLang="en-US" sz="2600" b="1" dirty="0">
                <a:latin typeface="Times New Roman" panose="02020603050405020304" pitchFamily="18" charset="0"/>
                <a:cs typeface="Times New Roman" panose="02020603050405020304" pitchFamily="18" charset="0"/>
              </a:rPr>
              <a:t>报告要求如下：</a:t>
            </a:r>
            <a:endParaRPr lang="en-US" altLang="zh-CN" sz="2600" b="1" dirty="0">
              <a:latin typeface="Times New Roman" panose="02020603050405020304" pitchFamily="18" charset="0"/>
              <a:cs typeface="Times New Roman" panose="02020603050405020304" pitchFamily="18" charset="0"/>
            </a:endParaRPr>
          </a:p>
          <a:p>
            <a:pPr marL="0" indent="0" eaLnBrk="1" hangingPunct="1">
              <a:lnSpc>
                <a:spcPct val="150000"/>
              </a:lnSpc>
              <a:spcBef>
                <a:spcPts val="0"/>
              </a:spcBef>
              <a:buFont typeface="Wingdings" pitchFamily="2" charset="2"/>
              <a:buNone/>
              <a:defRPr/>
            </a:pPr>
            <a:r>
              <a:rPr lang="zh-CN" altLang="en-US" sz="2600" b="1" dirty="0">
                <a:latin typeface="Times New Roman" panose="02020603050405020304" pitchFamily="18" charset="0"/>
                <a:cs typeface="Times New Roman" panose="02020603050405020304" pitchFamily="18" charset="0"/>
              </a:rPr>
              <a:t>自由分组，</a:t>
            </a:r>
            <a:r>
              <a:rPr lang="en-US" altLang="zh-CN" sz="2600" b="1" dirty="0">
                <a:latin typeface="Times New Roman" panose="02020603050405020304" pitchFamily="18" charset="0"/>
                <a:cs typeface="Times New Roman" panose="02020603050405020304" pitchFamily="18" charset="0"/>
              </a:rPr>
              <a:t>3-4</a:t>
            </a:r>
            <a:r>
              <a:rPr lang="zh-CN" altLang="en-US" sz="2600" b="1" dirty="0">
                <a:latin typeface="Times New Roman" panose="02020603050405020304" pitchFamily="18" charset="0"/>
                <a:cs typeface="Times New Roman" panose="02020603050405020304" pitchFamily="18" charset="0"/>
              </a:rPr>
              <a:t>人一组，完成算法程序，制作</a:t>
            </a:r>
            <a:r>
              <a:rPr lang="en-US" altLang="zh-CN" sz="2600" b="1" dirty="0">
                <a:latin typeface="Times New Roman" panose="02020603050405020304" pitchFamily="18" charset="0"/>
                <a:cs typeface="Times New Roman" panose="02020603050405020304" pitchFamily="18" charset="0"/>
              </a:rPr>
              <a:t>PPT</a:t>
            </a:r>
            <a:r>
              <a:rPr lang="zh-CN" altLang="en-US" sz="2600" b="1" dirty="0">
                <a:latin typeface="Times New Roman" panose="02020603050405020304" pitchFamily="18" charset="0"/>
                <a:cs typeface="Times New Roman" panose="02020603050405020304" pitchFamily="18" charset="0"/>
              </a:rPr>
              <a:t>，下节课按小组汇报仿真实验结果，重点突出禁忌表</a:t>
            </a:r>
            <a:r>
              <a:rPr lang="en-US" altLang="zh-CN" sz="2600" b="1" dirty="0">
                <a:latin typeface="Times New Roman" panose="02020603050405020304" pitchFamily="18" charset="0"/>
                <a:cs typeface="Times New Roman" panose="02020603050405020304" pitchFamily="18" charset="0"/>
              </a:rPr>
              <a:t>Size</a:t>
            </a:r>
            <a:r>
              <a:rPr lang="zh-CN" altLang="en-US" sz="2600" b="1" dirty="0">
                <a:latin typeface="Times New Roman" panose="02020603050405020304" pitchFamily="18" charset="0"/>
                <a:cs typeface="Times New Roman" panose="02020603050405020304" pitchFamily="18" charset="0"/>
              </a:rPr>
              <a:t>与频数表使用对算法性能的影响。</a:t>
            </a:r>
            <a:endParaRPr lang="en-US" altLang="zh-CN" sz="2600" b="1" dirty="0">
              <a:latin typeface="Times New Roman" panose="02020603050405020304" pitchFamily="18" charset="0"/>
              <a:cs typeface="Times New Roman" panose="02020603050405020304" pitchFamily="18" charset="0"/>
            </a:endParaRPr>
          </a:p>
          <a:p>
            <a:pPr marL="0" indent="0" eaLnBrk="1" hangingPunct="1">
              <a:lnSpc>
                <a:spcPct val="150000"/>
              </a:lnSpc>
              <a:spcBef>
                <a:spcPts val="0"/>
              </a:spcBef>
              <a:buNone/>
              <a:defRPr/>
            </a:pPr>
            <a:r>
              <a:rPr lang="zh-CN" altLang="en-US" sz="2600" b="1" dirty="0">
                <a:solidFill>
                  <a:srgbClr val="FF0000"/>
                </a:solidFill>
                <a:latin typeface="Times New Roman" panose="02020603050405020304" pitchFamily="18" charset="0"/>
                <a:cs typeface="Times New Roman" panose="02020603050405020304" pitchFamily="18" charset="0"/>
              </a:rPr>
              <a:t>注</a:t>
            </a:r>
            <a:r>
              <a:rPr lang="zh-CN" altLang="en-US" sz="2600" b="1" dirty="0">
                <a:latin typeface="Times New Roman" panose="02020603050405020304" pitchFamily="18" charset="0"/>
                <a:cs typeface="Times New Roman" panose="02020603050405020304" pitchFamily="18" charset="0"/>
              </a:rPr>
              <a:t>：最好采用</a:t>
            </a:r>
            <a:r>
              <a:rPr lang="en-US" altLang="zh-CN" sz="2600" b="1" dirty="0">
                <a:latin typeface="Times New Roman" panose="02020603050405020304" pitchFamily="18" charset="0"/>
                <a:cs typeface="Times New Roman" panose="02020603050405020304" pitchFamily="18" charset="0"/>
              </a:rPr>
              <a:t>t-</a:t>
            </a:r>
            <a:r>
              <a:rPr lang="zh-CN" altLang="en-US" sz="2600" b="1" dirty="0">
                <a:latin typeface="Times New Roman" panose="02020603050405020304" pitchFamily="18" charset="0"/>
                <a:cs typeface="Times New Roman" panose="02020603050405020304" pitchFamily="18" charset="0"/>
              </a:rPr>
              <a:t>检验的方式分析算法性能</a:t>
            </a:r>
            <a:endParaRPr lang="en-US" altLang="zh-CN" sz="2600" b="1" dirty="0">
              <a:latin typeface="Times New Roman" panose="02020603050405020304" pitchFamily="18" charset="0"/>
              <a:cs typeface="Times New Roman" panose="02020603050405020304" pitchFamily="18" charset="0"/>
            </a:endParaRPr>
          </a:p>
          <a:p>
            <a:pPr marL="0" indent="0" eaLnBrk="1" hangingPunct="1">
              <a:lnSpc>
                <a:spcPct val="150000"/>
              </a:lnSpc>
              <a:spcBef>
                <a:spcPts val="0"/>
              </a:spcBef>
              <a:buFont typeface="Wingdings" pitchFamily="2" charset="2"/>
              <a:buNone/>
              <a:defRPr/>
            </a:pPr>
            <a:endParaRPr lang="en-US" altLang="zh-CN" sz="2600" b="1" dirty="0">
              <a:latin typeface="Times New Roman" panose="02020603050405020304" pitchFamily="18" charset="0"/>
              <a:cs typeface="Times New Roman" panose="02020603050405020304" pitchFamily="18" charset="0"/>
            </a:endParaRPr>
          </a:p>
          <a:p>
            <a:pPr eaLnBrk="1" hangingPunct="1">
              <a:lnSpc>
                <a:spcPct val="90000"/>
              </a:lnSpc>
              <a:buFont typeface="Wingdings" pitchFamily="2" charset="2"/>
              <a:buNone/>
              <a:defRPr/>
            </a:pPr>
            <a:endParaRPr lang="zh-CN" altLang="en-US" sz="2600" b="1" dirty="0"/>
          </a:p>
        </p:txBody>
      </p:sp>
    </p:spTree>
    <p:extLst>
      <p:ext uri="{BB962C8B-B14F-4D97-AF65-F5344CB8AC3E}">
        <p14:creationId xmlns:p14="http://schemas.microsoft.com/office/powerpoint/2010/main" val="3063567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 name="灯片编号占位符 5"/>
          <p:cNvSpPr>
            <a:spLocks noGrp="1"/>
          </p:cNvSpPr>
          <p:nvPr>
            <p:ph type="sldNum" sz="quarter" idx="12"/>
          </p:nvPr>
        </p:nvSpPr>
        <p:spPr/>
        <p:txBody>
          <a:bodyPr/>
          <a:lstStyle/>
          <a:p>
            <a:pPr>
              <a:defRPr/>
            </a:pPr>
            <a:fld id="{B2DB281B-DD94-4E02-BE6A-73F52DFAF8E5}" type="slidenum">
              <a:rPr lang="en-US" altLang="zh-CN"/>
              <a:pPr>
                <a:defRPr/>
              </a:pPr>
              <a:t>4</a:t>
            </a:fld>
            <a:endParaRPr lang="en-US" altLang="zh-CN" dirty="0"/>
          </a:p>
        </p:txBody>
      </p:sp>
      <p:sp>
        <p:nvSpPr>
          <p:cNvPr id="881666" name="Rectangle 2"/>
          <p:cNvSpPr>
            <a:spLocks noGrp="1" noChangeArrowheads="1"/>
          </p:cNvSpPr>
          <p:nvPr>
            <p:ph type="title"/>
          </p:nvPr>
        </p:nvSpPr>
        <p:spPr/>
        <p:txBody>
          <a:bodyPr/>
          <a:lstStyle/>
          <a:p>
            <a:pPr eaLnBrk="1" hangingPunct="1">
              <a:defRPr/>
            </a:pPr>
            <a:r>
              <a:rPr lang="zh-CN" altLang="en-US" sz="3200" b="1" dirty="0">
                <a:solidFill>
                  <a:srgbClr val="FF0000"/>
                </a:solidFill>
                <a:latin typeface="华文新魏" pitchFamily="2" charset="-122"/>
                <a:ea typeface="华文新魏" pitchFamily="2" charset="-122"/>
                <a:cs typeface="Times New Roman" pitchFamily="18" charset="0"/>
              </a:rPr>
              <a:t>旅行商问题</a:t>
            </a:r>
            <a:endParaRPr lang="zh-CN" altLang="en-US" sz="3200" b="1" dirty="0">
              <a:solidFill>
                <a:srgbClr val="FF0000"/>
              </a:solidFill>
              <a:latin typeface="华文新魏" pitchFamily="2" charset="-122"/>
              <a:ea typeface="华文新魏" pitchFamily="2" charset="-122"/>
            </a:endParaRPr>
          </a:p>
        </p:txBody>
      </p:sp>
      <p:sp>
        <p:nvSpPr>
          <p:cNvPr id="881667" name="Rectangle 3"/>
          <p:cNvSpPr>
            <a:spLocks noGrp="1" noChangeArrowheads="1"/>
          </p:cNvSpPr>
          <p:nvPr>
            <p:ph type="body" idx="1"/>
          </p:nvPr>
        </p:nvSpPr>
        <p:spPr>
          <a:xfrm>
            <a:off x="457200" y="1600200"/>
            <a:ext cx="5626968" cy="4421088"/>
          </a:xfrm>
        </p:spPr>
        <p:txBody>
          <a:bodyPr/>
          <a:lstStyle/>
          <a:p>
            <a:pPr marL="0" indent="0" eaLnBrk="1" hangingPunct="1">
              <a:spcBef>
                <a:spcPts val="0"/>
              </a:spcBef>
              <a:buNone/>
              <a:defRPr/>
            </a:pPr>
            <a:r>
              <a:rPr lang="zh-CN" altLang="en-US" sz="2400" b="1" dirty="0">
                <a:effectLst/>
                <a:latin typeface="Times New Roman" pitchFamily="18" charset="0"/>
                <a:cs typeface="Times New Roman" pitchFamily="18" charset="0"/>
              </a:rPr>
              <a:t>旅行商问题是运筹学领域著名问题之一。该问题可以描述为：假设有一个商人要拜访若干个城市，他必须选择一条所要走的路径；路径的限制是每个城市只能拜访一次，而且最后要回到原来出发的城市；路径选择的目标是所选择的路径长度最短。</a:t>
            </a:r>
          </a:p>
        </p:txBody>
      </p:sp>
      <p:pic>
        <p:nvPicPr>
          <p:cNvPr id="75778" name="Picture 2"/>
          <p:cNvPicPr>
            <a:picLocks noChangeAspect="1" noChangeArrowheads="1"/>
          </p:cNvPicPr>
          <p:nvPr/>
        </p:nvPicPr>
        <p:blipFill>
          <a:blip r:embed="rId2" cstate="print"/>
          <a:srcRect/>
          <a:stretch>
            <a:fillRect/>
          </a:stretch>
        </p:blipFill>
        <p:spPr bwMode="auto">
          <a:xfrm>
            <a:off x="6084168" y="1772816"/>
            <a:ext cx="2816884" cy="2232248"/>
          </a:xfrm>
          <a:prstGeom prst="rect">
            <a:avLst/>
          </a:prstGeom>
          <a:noFill/>
          <a:ln w="9525">
            <a:noFill/>
            <a:miter lim="800000"/>
            <a:headEnd/>
            <a:tailEnd/>
          </a:ln>
        </p:spPr>
      </p:pic>
    </p:spTree>
    <p:extLst>
      <p:ext uri="{BB962C8B-B14F-4D97-AF65-F5344CB8AC3E}">
        <p14:creationId xmlns:p14="http://schemas.microsoft.com/office/powerpoint/2010/main" val="3902607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AC0EB225-1160-44B5-AF0C-86CBEBCFE86B}" type="slidenum">
              <a:rPr lang="en-US" altLang="zh-CN"/>
              <a:pPr>
                <a:defRPr/>
              </a:pPr>
              <a:t>5</a:t>
            </a:fld>
            <a:endParaRPr lang="en-US" altLang="zh-CN"/>
          </a:p>
        </p:txBody>
      </p:sp>
      <p:sp>
        <p:nvSpPr>
          <p:cNvPr id="253955" name="Rectangle 3"/>
          <p:cNvSpPr>
            <a:spLocks noGrp="1" noChangeArrowheads="1"/>
          </p:cNvSpPr>
          <p:nvPr>
            <p:ph type="body" idx="1"/>
          </p:nvPr>
        </p:nvSpPr>
        <p:spPr>
          <a:xfrm>
            <a:off x="250825" y="1341438"/>
            <a:ext cx="8642350" cy="5111750"/>
          </a:xfrm>
        </p:spPr>
        <p:txBody>
          <a:bodyPr/>
          <a:lstStyle/>
          <a:p>
            <a:pPr marL="609600" indent="-609600" eaLnBrk="1" hangingPunct="1">
              <a:spcBef>
                <a:spcPts val="600"/>
              </a:spcBef>
              <a:spcAft>
                <a:spcPts val="600"/>
              </a:spcAft>
              <a:buClr>
                <a:schemeClr val="tx1"/>
              </a:buClr>
              <a:buSzPct val="100000"/>
              <a:buNone/>
              <a:defRPr/>
            </a:pPr>
            <a:r>
              <a:rPr lang="en-US" altLang="zh-CN" b="1" dirty="0">
                <a:latin typeface="+mn-ea"/>
                <a:cs typeface="Times New Roman" pitchFamily="18" charset="0"/>
              </a:rPr>
              <a:t>2.</a:t>
            </a:r>
            <a:r>
              <a:rPr lang="zh-CN" altLang="en-US" b="1" dirty="0">
                <a:latin typeface="+mn-ea"/>
                <a:cs typeface="Times New Roman" pitchFamily="18" charset="0"/>
              </a:rPr>
              <a:t>两个重要的概念</a:t>
            </a:r>
            <a:endParaRPr lang="en-US" altLang="zh-CN" b="1" dirty="0">
              <a:latin typeface="+mn-ea"/>
              <a:cs typeface="Times New Roman" pitchFamily="18" charset="0"/>
            </a:endParaRPr>
          </a:p>
          <a:p>
            <a:pPr marL="1009650" lvl="1" indent="-609600" eaLnBrk="1" hangingPunct="1">
              <a:spcBef>
                <a:spcPts val="600"/>
              </a:spcBef>
              <a:spcAft>
                <a:spcPts val="600"/>
              </a:spcAft>
              <a:buClr>
                <a:schemeClr val="tx1"/>
              </a:buClr>
              <a:buSzPct val="100000"/>
              <a:buFont typeface="Wingdings" pitchFamily="2" charset="2"/>
              <a:buChar char="Ø"/>
              <a:defRPr/>
            </a:pPr>
            <a:r>
              <a:rPr lang="zh-CN" altLang="en-US" b="1" dirty="0">
                <a:latin typeface="宋体" pitchFamily="2" charset="-122"/>
              </a:rPr>
              <a:t>解空间</a:t>
            </a:r>
            <a:endParaRPr lang="en-US" altLang="zh-CN" b="1" dirty="0">
              <a:latin typeface="宋体" pitchFamily="2" charset="-122"/>
            </a:endParaRPr>
          </a:p>
          <a:p>
            <a:pPr marL="0" lvl="1" indent="0" eaLnBrk="1" hangingPunct="1">
              <a:spcBef>
                <a:spcPts val="0"/>
              </a:spcBef>
              <a:buClr>
                <a:schemeClr val="tx1"/>
              </a:buClr>
              <a:buSzPct val="100000"/>
              <a:buNone/>
              <a:defRPr/>
            </a:pPr>
            <a:endParaRPr lang="en-US" altLang="zh-CN" sz="2400" b="1" dirty="0">
              <a:effectLst>
                <a:outerShdw blurRad="38100" dist="38100" dir="2700000" algn="tl">
                  <a:srgbClr val="000000">
                    <a:alpha val="43137"/>
                  </a:srgbClr>
                </a:outerShdw>
              </a:effectLst>
              <a:latin typeface="宋体" pitchFamily="2" charset="-122"/>
            </a:endParaRPr>
          </a:p>
          <a:p>
            <a:pPr marL="0" lvl="1" indent="0" eaLnBrk="1" hangingPunct="1">
              <a:spcBef>
                <a:spcPts val="0"/>
              </a:spcBef>
              <a:buClr>
                <a:schemeClr val="tx1"/>
              </a:buClr>
              <a:buSzPct val="100000"/>
              <a:buNone/>
              <a:defRPr/>
            </a:pPr>
            <a:r>
              <a:rPr lang="zh-CN" altLang="en-US" sz="2400" b="1" dirty="0">
                <a:effectLst>
                  <a:outerShdw blurRad="38100" dist="38100" dir="2700000" algn="tl">
                    <a:srgbClr val="000000">
                      <a:alpha val="43137"/>
                    </a:srgbClr>
                  </a:outerShdw>
                </a:effectLst>
                <a:latin typeface="宋体" pitchFamily="2" charset="-122"/>
              </a:rPr>
              <a:t>对于一个组合优化问题来说，</a:t>
            </a:r>
            <a:r>
              <a:rPr lang="zh-CN" altLang="en-US" sz="2400" b="1" dirty="0">
                <a:solidFill>
                  <a:srgbClr val="FF0000"/>
                </a:solidFill>
                <a:effectLst>
                  <a:outerShdw blurRad="38100" dist="38100" dir="2700000" algn="tl">
                    <a:srgbClr val="000000">
                      <a:alpha val="43137"/>
                    </a:srgbClr>
                  </a:outerShdw>
                </a:effectLst>
                <a:latin typeface="宋体" pitchFamily="2" charset="-122"/>
              </a:rPr>
              <a:t>解空间</a:t>
            </a:r>
            <a:r>
              <a:rPr lang="zh-CN" altLang="en-US" sz="2400" b="1" dirty="0">
                <a:effectLst>
                  <a:outerShdw blurRad="38100" dist="38100" dir="2700000" algn="tl">
                    <a:srgbClr val="000000">
                      <a:alpha val="43137"/>
                    </a:srgbClr>
                  </a:outerShdw>
                </a:effectLst>
                <a:latin typeface="宋体" pitchFamily="2" charset="-122"/>
              </a:rPr>
              <a:t>定义为：任一可能（可行）</a:t>
            </a:r>
            <a:r>
              <a:rPr lang="zh-CN" altLang="en-US" sz="2400" b="1" dirty="0">
                <a:solidFill>
                  <a:srgbClr val="FF0000"/>
                </a:solidFill>
                <a:effectLst>
                  <a:outerShdw blurRad="38100" dist="38100" dir="2700000" algn="tl">
                    <a:srgbClr val="000000">
                      <a:alpha val="43137"/>
                    </a:srgbClr>
                  </a:outerShdw>
                </a:effectLst>
                <a:latin typeface="宋体" pitchFamily="2" charset="-122"/>
              </a:rPr>
              <a:t>解</a:t>
            </a:r>
            <a:r>
              <a:rPr lang="zh-CN" altLang="en-US" sz="2400" b="1" dirty="0">
                <a:effectLst>
                  <a:outerShdw blurRad="38100" dist="38100" dir="2700000" algn="tl">
                    <a:srgbClr val="000000">
                      <a:alpha val="43137"/>
                    </a:srgbClr>
                  </a:outerShdw>
                </a:effectLst>
                <a:latin typeface="宋体" pitchFamily="2" charset="-122"/>
              </a:rPr>
              <a:t>可以</a:t>
            </a:r>
            <a:r>
              <a:rPr lang="zh-CN" altLang="en-US" sz="2400" b="1" dirty="0">
                <a:solidFill>
                  <a:srgbClr val="FF0000"/>
                </a:solidFill>
                <a:effectLst>
                  <a:outerShdw blurRad="38100" dist="38100" dir="2700000" algn="tl">
                    <a:srgbClr val="000000">
                      <a:alpha val="43137"/>
                    </a:srgbClr>
                  </a:outerShdw>
                </a:effectLst>
                <a:latin typeface="宋体" pitchFamily="2" charset="-122"/>
              </a:rPr>
              <a:t>访问的</a:t>
            </a:r>
            <a:r>
              <a:rPr lang="zh-CN" altLang="en-US" sz="2400" b="1" dirty="0">
                <a:effectLst>
                  <a:outerShdw blurRad="38100" dist="38100" dir="2700000" algn="tl">
                    <a:srgbClr val="000000">
                      <a:alpha val="43137"/>
                    </a:srgbClr>
                  </a:outerShdw>
                </a:effectLst>
                <a:latin typeface="宋体" pitchFamily="2" charset="-122"/>
              </a:rPr>
              <a:t>搜索</a:t>
            </a:r>
            <a:r>
              <a:rPr lang="zh-CN" altLang="en-US" sz="2400" b="1" dirty="0">
                <a:solidFill>
                  <a:srgbClr val="FF0000"/>
                </a:solidFill>
                <a:effectLst>
                  <a:outerShdw blurRad="38100" dist="38100" dir="2700000" algn="tl">
                    <a:srgbClr val="000000">
                      <a:alpha val="43137"/>
                    </a:srgbClr>
                  </a:outerShdw>
                </a:effectLst>
                <a:latin typeface="宋体" pitchFamily="2" charset="-122"/>
              </a:rPr>
              <a:t>空间</a:t>
            </a:r>
            <a:endParaRPr lang="en-US" altLang="zh-CN" sz="2400" b="1" dirty="0">
              <a:solidFill>
                <a:srgbClr val="FF0000"/>
              </a:solidFill>
              <a:effectLst>
                <a:outerShdw blurRad="38100" dist="38100" dir="2700000" algn="tl">
                  <a:srgbClr val="000000">
                    <a:alpha val="43137"/>
                  </a:srgbClr>
                </a:outerShdw>
              </a:effectLst>
              <a:latin typeface="宋体" pitchFamily="2" charset="-122"/>
            </a:endParaRPr>
          </a:p>
          <a:p>
            <a:pPr marL="0" lvl="1" indent="0" eaLnBrk="1" hangingPunct="1">
              <a:spcBef>
                <a:spcPts val="0"/>
              </a:spcBef>
              <a:buClr>
                <a:schemeClr val="tx1"/>
              </a:buClr>
              <a:buSzPct val="100000"/>
              <a:buNone/>
              <a:defRPr/>
            </a:pPr>
            <a:endParaRPr lang="en-US" altLang="zh-CN" sz="2400" b="1" dirty="0">
              <a:effectLst>
                <a:outerShdw blurRad="38100" dist="38100" dir="2700000" algn="tl">
                  <a:srgbClr val="000000">
                    <a:alpha val="43137"/>
                  </a:srgbClr>
                </a:outerShdw>
              </a:effectLst>
              <a:latin typeface="宋体" pitchFamily="2" charset="-122"/>
            </a:endParaRPr>
          </a:p>
          <a:p>
            <a:pPr marL="0" lvl="1" indent="0" eaLnBrk="1" hangingPunct="1">
              <a:spcBef>
                <a:spcPts val="0"/>
              </a:spcBef>
              <a:buClr>
                <a:schemeClr val="tx1"/>
              </a:buClr>
              <a:buSzPct val="100000"/>
              <a:buNone/>
              <a:defRPr/>
            </a:pPr>
            <a:r>
              <a:rPr lang="zh-CN" altLang="en-US" sz="2400" b="1" dirty="0">
                <a:effectLst>
                  <a:outerShdw blurRad="38100" dist="38100" dir="2700000" algn="tl">
                    <a:srgbClr val="000000">
                      <a:alpha val="43137"/>
                    </a:srgbClr>
                  </a:outerShdw>
                </a:effectLst>
                <a:latin typeface="Times New Roman" pitchFamily="18" charset="0"/>
                <a:cs typeface="Times New Roman" pitchFamily="18" charset="0"/>
              </a:rPr>
              <a:t>举例：对于</a:t>
            </a:r>
            <a:r>
              <a:rPr lang="en-US" altLang="zh-CN" sz="2400" b="1" dirty="0">
                <a:effectLst>
                  <a:outerShdw blurRad="38100" dist="38100" dir="2700000" algn="tl">
                    <a:srgbClr val="000000">
                      <a:alpha val="43137"/>
                    </a:srgbClr>
                  </a:outerShdw>
                </a:effectLst>
                <a:latin typeface="Times New Roman" pitchFamily="18" charset="0"/>
                <a:cs typeface="Times New Roman" pitchFamily="18" charset="0"/>
              </a:rPr>
              <a:t>n</a:t>
            </a:r>
            <a:r>
              <a:rPr lang="zh-CN" altLang="en-US" sz="2400" b="1" dirty="0">
                <a:effectLst>
                  <a:outerShdw blurRad="38100" dist="38100" dir="2700000" algn="tl">
                    <a:srgbClr val="000000">
                      <a:alpha val="43137"/>
                    </a:srgbClr>
                  </a:outerShdw>
                </a:effectLst>
                <a:latin typeface="Times New Roman" pitchFamily="18" charset="0"/>
                <a:cs typeface="Times New Roman" pitchFamily="18" charset="0"/>
              </a:rPr>
              <a:t>个城市的旅行商问题来说，一个</a:t>
            </a:r>
            <a:r>
              <a:rPr lang="zh-CN" altLang="en-US" sz="2400" b="1" dirty="0">
                <a:solidFill>
                  <a:srgbClr val="FFFFFF"/>
                </a:solidFill>
                <a:effectLst>
                  <a:outerShdw blurRad="38100" dist="38100" dir="2700000" algn="tl">
                    <a:srgbClr val="000000">
                      <a:alpha val="43137"/>
                    </a:srgbClr>
                  </a:outerShdw>
                </a:effectLst>
                <a:latin typeface="Times New Roman" pitchFamily="18" charset="0"/>
                <a:cs typeface="Times New Roman" pitchFamily="18" charset="0"/>
              </a:rPr>
              <a:t>解可以用自然数序列</a:t>
            </a:r>
            <a:r>
              <a:rPr lang="en-US" altLang="zh-CN" sz="2400" b="1" dirty="0">
                <a:solidFill>
                  <a:srgbClr val="FFFFFF"/>
                </a:solidFill>
                <a:effectLst>
                  <a:outerShdw blurRad="38100" dist="38100" dir="2700000" algn="tl">
                    <a:srgbClr val="000000">
                      <a:alpha val="43137"/>
                    </a:srgbClr>
                  </a:outerShdw>
                </a:effectLst>
                <a:latin typeface="Times New Roman" pitchFamily="18" charset="0"/>
                <a:cs typeface="Times New Roman" pitchFamily="18" charset="0"/>
              </a:rPr>
              <a:t>{1,2,…,n}</a:t>
            </a:r>
            <a:r>
              <a:rPr lang="zh-CN" altLang="en-US" sz="2400" b="1" dirty="0">
                <a:solidFill>
                  <a:srgbClr val="FFFFFF"/>
                </a:solidFill>
                <a:effectLst>
                  <a:outerShdw blurRad="38100" dist="38100" dir="2700000" algn="tl">
                    <a:srgbClr val="000000">
                      <a:alpha val="43137"/>
                    </a:srgbClr>
                  </a:outerShdw>
                </a:effectLst>
                <a:latin typeface="Times New Roman" pitchFamily="18" charset="0"/>
                <a:cs typeface="Times New Roman" pitchFamily="18" charset="0"/>
              </a:rPr>
              <a:t>的某种排列来表达，于是</a:t>
            </a:r>
            <a:r>
              <a:rPr lang="zh-CN" altLang="en-US" sz="2400" b="1" dirty="0">
                <a:solidFill>
                  <a:srgbClr val="FFFFFF"/>
                </a:solidFill>
                <a:effectLst>
                  <a:outerShdw blurRad="38100" dist="38100" dir="2700000" algn="tl">
                    <a:srgbClr val="000000">
                      <a:alpha val="43137"/>
                    </a:srgbClr>
                  </a:outerShdw>
                </a:effectLst>
                <a:latin typeface="+mn-ea"/>
                <a:cs typeface="Times New Roman" pitchFamily="18" charset="0"/>
              </a:rPr>
              <a:t>解</a:t>
            </a:r>
            <a:r>
              <a:rPr lang="zh-CN" altLang="en-US" sz="2400" b="1" dirty="0">
                <a:solidFill>
                  <a:srgbClr val="FFFFFF"/>
                </a:solidFill>
                <a:effectLst>
                  <a:outerShdw blurRad="38100" dist="38100" dir="2700000" algn="tl">
                    <a:srgbClr val="000000">
                      <a:alpha val="43137"/>
                    </a:srgbClr>
                  </a:outerShdw>
                </a:effectLst>
                <a:latin typeface="+mn-ea"/>
              </a:rPr>
              <a:t>空间则是由该自然数序列的所有排列组合构成。</a:t>
            </a:r>
            <a:endParaRPr lang="en-US" altLang="zh-CN" sz="2400" b="1" dirty="0">
              <a:solidFill>
                <a:srgbClr val="FFFFFF"/>
              </a:solidFill>
              <a:effectLst>
                <a:outerShdw blurRad="38100" dist="38100" dir="2700000" algn="tl">
                  <a:srgbClr val="000000">
                    <a:alpha val="43137"/>
                  </a:srgbClr>
                </a:outerShdw>
              </a:effectLst>
              <a:latin typeface="+mn-ea"/>
            </a:endParaRPr>
          </a:p>
          <a:p>
            <a:pPr marL="0" lvl="1" indent="0" eaLnBrk="1" hangingPunct="1">
              <a:spcBef>
                <a:spcPts val="0"/>
              </a:spcBef>
              <a:buClr>
                <a:schemeClr val="tx1"/>
              </a:buClr>
              <a:buSzPct val="100000"/>
              <a:buNone/>
              <a:defRPr/>
            </a:pPr>
            <a:endParaRPr lang="en-US" altLang="zh-CN" sz="2400" b="1" dirty="0">
              <a:solidFill>
                <a:srgbClr val="FFFFFF"/>
              </a:solidFill>
              <a:effectLst/>
              <a:latin typeface="+mn-ea"/>
            </a:endParaRPr>
          </a:p>
          <a:p>
            <a:pPr marL="0" lvl="1" indent="0" eaLnBrk="1" hangingPunct="1">
              <a:spcBef>
                <a:spcPts val="0"/>
              </a:spcBef>
              <a:buClr>
                <a:schemeClr val="tx1"/>
              </a:buClr>
              <a:buSzPct val="100000"/>
              <a:buNone/>
              <a:defRPr/>
            </a:pPr>
            <a:r>
              <a:rPr lang="en-US" altLang="zh-CN" sz="2400" b="1" dirty="0">
                <a:solidFill>
                  <a:srgbClr val="FFFFFF"/>
                </a:solidFill>
                <a:effectLst>
                  <a:outerShdw blurRad="38100" dist="38100" dir="2700000" algn="tl">
                    <a:srgbClr val="000000">
                      <a:alpha val="43137"/>
                    </a:srgbClr>
                  </a:outerShdw>
                </a:effectLst>
                <a:latin typeface="Times New Roman" pitchFamily="18" charset="0"/>
                <a:cs typeface="Times New Roman" pitchFamily="18" charset="0"/>
              </a:rPr>
              <a:t>{1,2,3,4}</a:t>
            </a:r>
            <a:r>
              <a:rPr lang="zh-CN" altLang="en-US" sz="2400" b="1" dirty="0">
                <a:solidFill>
                  <a:srgbClr val="FFFFFF"/>
                </a:solidFill>
                <a:effectLst>
                  <a:outerShdw blurRad="38100" dist="38100" dir="2700000" algn="tl">
                    <a:srgbClr val="000000">
                      <a:alpha val="43137"/>
                    </a:srgbClr>
                  </a:outerShdw>
                </a:effectLst>
                <a:latin typeface="Times New Roman" pitchFamily="18" charset="0"/>
                <a:cs typeface="Times New Roman" pitchFamily="18" charset="0"/>
              </a:rPr>
              <a:t>可以表示</a:t>
            </a:r>
            <a:r>
              <a:rPr lang="en-US" altLang="zh-CN" sz="2400" b="1" dirty="0">
                <a:solidFill>
                  <a:srgbClr val="FFFFFF"/>
                </a:solidFill>
                <a:effectLst>
                  <a:outerShdw blurRad="38100" dist="38100" dir="2700000" algn="tl">
                    <a:srgbClr val="000000">
                      <a:alpha val="43137"/>
                    </a:srgbClr>
                  </a:outerShdw>
                </a:effectLst>
                <a:latin typeface="Times New Roman" pitchFamily="18" charset="0"/>
                <a:cs typeface="Times New Roman" pitchFamily="18" charset="0"/>
              </a:rPr>
              <a:t>4</a:t>
            </a:r>
            <a:r>
              <a:rPr lang="zh-CN" altLang="en-US" sz="2400" b="1" dirty="0">
                <a:solidFill>
                  <a:srgbClr val="FFFFFF"/>
                </a:solidFill>
                <a:effectLst>
                  <a:outerShdw blurRad="38100" dist="38100" dir="2700000" algn="tl">
                    <a:srgbClr val="000000">
                      <a:alpha val="43137"/>
                    </a:srgbClr>
                  </a:outerShdw>
                </a:effectLst>
                <a:latin typeface="Times New Roman" pitchFamily="18" charset="0"/>
                <a:cs typeface="Times New Roman" pitchFamily="18" charset="0"/>
              </a:rPr>
              <a:t>个城市旅行商问题的一个解</a:t>
            </a:r>
            <a:endParaRPr lang="en-US" altLang="zh-CN" sz="2400" b="1" dirty="0">
              <a:solidFill>
                <a:srgbClr val="FFFFFF"/>
              </a:solidFill>
              <a:effectLst>
                <a:outerShdw blurRad="38100" dist="38100" dir="2700000" algn="tl">
                  <a:srgbClr val="000000">
                    <a:alpha val="43137"/>
                  </a:srgbClr>
                </a:outerShdw>
              </a:effectLst>
              <a:latin typeface="Times New Roman" pitchFamily="18" charset="0"/>
              <a:cs typeface="Times New Roman" pitchFamily="18" charset="0"/>
            </a:endParaRPr>
          </a:p>
          <a:p>
            <a:pPr marL="0" lvl="1" indent="0" eaLnBrk="1" hangingPunct="1">
              <a:buClr>
                <a:schemeClr val="tx1"/>
              </a:buClr>
              <a:buSzPct val="100000"/>
              <a:buNone/>
              <a:defRPr/>
            </a:pPr>
            <a:endParaRPr lang="en-US" altLang="zh-CN" sz="2400" b="1" dirty="0">
              <a:solidFill>
                <a:srgbClr val="FFFFFF"/>
              </a:solidFill>
              <a:effectLst>
                <a:outerShdw blurRad="38100" dist="38100" dir="2700000" algn="tl">
                  <a:srgbClr val="000000">
                    <a:alpha val="43137"/>
                  </a:srgbClr>
                </a:outerShdw>
              </a:effectLst>
              <a:latin typeface="+mn-ea"/>
            </a:endParaRPr>
          </a:p>
        </p:txBody>
      </p:sp>
      <p:sp>
        <p:nvSpPr>
          <p:cNvPr id="253972" name="Rectangle 20"/>
          <p:cNvSpPr>
            <a:spLocks noGrp="1" noChangeArrowheads="1"/>
          </p:cNvSpPr>
          <p:nvPr>
            <p:ph type="title"/>
          </p:nvPr>
        </p:nvSpPr>
        <p:spPr>
          <a:xfrm>
            <a:off x="206375" y="188913"/>
            <a:ext cx="8613775" cy="647700"/>
          </a:xfrm>
        </p:spPr>
        <p:txBody>
          <a:bodyPr/>
          <a:lstStyle/>
          <a:p>
            <a:pPr algn="l" eaLnBrk="1" hangingPunct="1">
              <a:defRPr/>
            </a:pPr>
            <a:r>
              <a:rPr lang="zh-CN" altLang="en-US" sz="3600" b="1" dirty="0">
                <a:solidFill>
                  <a:schemeClr val="tx1"/>
                </a:solidFill>
                <a:latin typeface="华文新魏" pitchFamily="2" charset="-122"/>
                <a:ea typeface="华文新魏" pitchFamily="2" charset="-122"/>
              </a:rPr>
              <a:t>一</a:t>
            </a:r>
            <a:r>
              <a:rPr lang="en-US" altLang="zh-CN" sz="3600" b="1" dirty="0">
                <a:solidFill>
                  <a:schemeClr val="tx1"/>
                </a:solidFill>
                <a:latin typeface="华文新魏" pitchFamily="2" charset="-122"/>
                <a:ea typeface="华文新魏" pitchFamily="2" charset="-122"/>
              </a:rPr>
              <a:t>.</a:t>
            </a:r>
            <a:r>
              <a:rPr lang="zh-CN" altLang="en-US" sz="3600" b="1" dirty="0">
                <a:solidFill>
                  <a:schemeClr val="tx1"/>
                </a:solidFill>
                <a:latin typeface="华文新魏" pitchFamily="2" charset="-122"/>
                <a:ea typeface="华文新魏" pitchFamily="2" charset="-122"/>
              </a:rPr>
              <a:t>前言</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AC0EB225-1160-44B5-AF0C-86CBEBCFE86B}" type="slidenum">
              <a:rPr lang="en-US" altLang="zh-CN"/>
              <a:pPr>
                <a:defRPr/>
              </a:pPr>
              <a:t>6</a:t>
            </a:fld>
            <a:endParaRPr lang="en-US" altLang="zh-CN"/>
          </a:p>
        </p:txBody>
      </p:sp>
      <p:sp>
        <p:nvSpPr>
          <p:cNvPr id="253955" name="Rectangle 3"/>
          <p:cNvSpPr>
            <a:spLocks noGrp="1" noChangeArrowheads="1"/>
          </p:cNvSpPr>
          <p:nvPr>
            <p:ph type="body" idx="1"/>
          </p:nvPr>
        </p:nvSpPr>
        <p:spPr>
          <a:xfrm>
            <a:off x="250825" y="1341438"/>
            <a:ext cx="8642350" cy="5111750"/>
          </a:xfrm>
        </p:spPr>
        <p:txBody>
          <a:bodyPr/>
          <a:lstStyle/>
          <a:p>
            <a:pPr marL="609600" indent="-609600" eaLnBrk="1" hangingPunct="1">
              <a:spcBef>
                <a:spcPts val="600"/>
              </a:spcBef>
              <a:spcAft>
                <a:spcPts val="600"/>
              </a:spcAft>
              <a:buClr>
                <a:schemeClr val="tx1"/>
              </a:buClr>
              <a:buSzPct val="100000"/>
              <a:buNone/>
              <a:defRPr/>
            </a:pPr>
            <a:r>
              <a:rPr lang="en-US" altLang="zh-CN" b="1" dirty="0">
                <a:latin typeface="+mn-ea"/>
                <a:cs typeface="Times New Roman" pitchFamily="18" charset="0"/>
              </a:rPr>
              <a:t>2.</a:t>
            </a:r>
            <a:r>
              <a:rPr lang="zh-CN" altLang="en-US" b="1" dirty="0">
                <a:latin typeface="+mn-ea"/>
                <a:cs typeface="Times New Roman" pitchFamily="18" charset="0"/>
              </a:rPr>
              <a:t>两个重要的概念</a:t>
            </a:r>
            <a:endParaRPr lang="en-US" altLang="zh-CN" b="1" dirty="0">
              <a:latin typeface="+mn-ea"/>
              <a:cs typeface="Times New Roman" pitchFamily="18" charset="0"/>
            </a:endParaRPr>
          </a:p>
          <a:p>
            <a:pPr marL="1009650" lvl="1" indent="-609600" eaLnBrk="1" hangingPunct="1">
              <a:spcBef>
                <a:spcPts val="600"/>
              </a:spcBef>
              <a:spcAft>
                <a:spcPts val="600"/>
              </a:spcAft>
              <a:buClr>
                <a:schemeClr val="tx1"/>
              </a:buClr>
              <a:buSzPct val="100000"/>
              <a:buFont typeface="Wingdings" pitchFamily="2" charset="2"/>
              <a:buChar char="Ø"/>
              <a:defRPr/>
            </a:pPr>
            <a:r>
              <a:rPr lang="zh-CN" altLang="en-US" b="1" dirty="0">
                <a:latin typeface="宋体" pitchFamily="2" charset="-122"/>
              </a:rPr>
              <a:t>邻域</a:t>
            </a:r>
            <a:endParaRPr lang="en-US" altLang="zh-CN" b="1" dirty="0">
              <a:latin typeface="宋体" pitchFamily="2" charset="-122"/>
            </a:endParaRPr>
          </a:p>
          <a:p>
            <a:pPr marL="0" lvl="1" indent="0" eaLnBrk="1" hangingPunct="1">
              <a:spcBef>
                <a:spcPts val="0"/>
              </a:spcBef>
              <a:buClr>
                <a:schemeClr val="tx1"/>
              </a:buClr>
              <a:buSzPct val="100000"/>
              <a:buNone/>
              <a:defRPr/>
            </a:pPr>
            <a:endParaRPr lang="en-US" altLang="zh-CN" sz="2400" b="1" dirty="0">
              <a:effectLst>
                <a:outerShdw blurRad="38100" dist="38100" dir="2700000" algn="tl">
                  <a:srgbClr val="000000">
                    <a:alpha val="43137"/>
                  </a:srgbClr>
                </a:outerShdw>
              </a:effectLst>
              <a:latin typeface="Times New Roman" pitchFamily="18" charset="0"/>
              <a:cs typeface="Times New Roman" pitchFamily="18" charset="0"/>
            </a:endParaRPr>
          </a:p>
          <a:p>
            <a:pPr marL="0" lvl="1" indent="0" eaLnBrk="1" hangingPunct="1">
              <a:spcBef>
                <a:spcPts val="0"/>
              </a:spcBef>
              <a:buClr>
                <a:schemeClr val="tx1"/>
              </a:buClr>
              <a:buSzPct val="100000"/>
              <a:buNone/>
              <a:defRPr/>
            </a:pPr>
            <a:r>
              <a:rPr lang="zh-CN" altLang="en-US" sz="2400" b="1" dirty="0">
                <a:effectLst>
                  <a:outerShdw blurRad="38100" dist="38100" dir="2700000" algn="tl">
                    <a:srgbClr val="000000">
                      <a:alpha val="43137"/>
                    </a:srgbClr>
                  </a:outerShdw>
                </a:effectLst>
                <a:latin typeface="Times New Roman" pitchFamily="18" charset="0"/>
                <a:cs typeface="Times New Roman" pitchFamily="18" charset="0"/>
              </a:rPr>
              <a:t>令</a:t>
            </a:r>
            <a:r>
              <a:rPr lang="en-US" altLang="zh-CN" sz="2400" b="1" dirty="0">
                <a:effectLst>
                  <a:outerShdw blurRad="38100" dist="38100" dir="2700000" algn="tl">
                    <a:srgbClr val="000000">
                      <a:alpha val="43137"/>
                    </a:srgbClr>
                  </a:outerShdw>
                </a:effectLst>
                <a:latin typeface="Times New Roman" pitchFamily="18" charset="0"/>
                <a:cs typeface="Times New Roman" pitchFamily="18" charset="0"/>
              </a:rPr>
              <a:t>S</a:t>
            </a:r>
            <a:r>
              <a:rPr lang="zh-CN" altLang="en-US" sz="2400" b="1" dirty="0">
                <a:effectLst>
                  <a:outerShdw blurRad="38100" dist="38100" dir="2700000" algn="tl">
                    <a:srgbClr val="000000">
                      <a:alpha val="43137"/>
                    </a:srgbClr>
                  </a:outerShdw>
                </a:effectLst>
                <a:latin typeface="Times New Roman" pitchFamily="18" charset="0"/>
                <a:cs typeface="Times New Roman" pitchFamily="18" charset="0"/>
              </a:rPr>
              <a:t>表示组合优化问题的一个解，则其</a:t>
            </a:r>
            <a:r>
              <a:rPr lang="zh-CN" altLang="en-US" sz="24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邻域</a:t>
            </a:r>
            <a:r>
              <a:rPr lang="en-US" altLang="zh-CN" sz="2400" b="1" dirty="0">
                <a:effectLst>
                  <a:outerShdw blurRad="38100" dist="38100" dir="2700000" algn="tl">
                    <a:srgbClr val="000000">
                      <a:alpha val="43137"/>
                    </a:srgbClr>
                  </a:outerShdw>
                </a:effectLst>
                <a:latin typeface="Times New Roman" pitchFamily="18" charset="0"/>
                <a:cs typeface="Times New Roman" pitchFamily="18" charset="0"/>
              </a:rPr>
              <a:t>N(S)</a:t>
            </a:r>
            <a:r>
              <a:rPr lang="zh-CN" altLang="en-US" sz="2400" b="1" dirty="0">
                <a:effectLst>
                  <a:outerShdw blurRad="38100" dist="38100" dir="2700000" algn="tl">
                    <a:srgbClr val="000000">
                      <a:alpha val="43137"/>
                    </a:srgbClr>
                  </a:outerShdw>
                </a:effectLst>
                <a:latin typeface="Times New Roman" pitchFamily="18" charset="0"/>
                <a:cs typeface="Times New Roman" pitchFamily="18" charset="0"/>
              </a:rPr>
              <a:t>可以定义为：</a:t>
            </a:r>
            <a:r>
              <a:rPr lang="en-US" altLang="zh-CN" sz="2400" b="1" dirty="0">
                <a:effectLst>
                  <a:outerShdw blurRad="38100" dist="38100" dir="2700000" algn="tl">
                    <a:srgbClr val="000000">
                      <a:alpha val="43137"/>
                    </a:srgbClr>
                  </a:outerShdw>
                </a:effectLst>
                <a:latin typeface="Times New Roman" pitchFamily="18" charset="0"/>
                <a:cs typeface="Times New Roman" pitchFamily="18" charset="0"/>
              </a:rPr>
              <a:t>S</a:t>
            </a:r>
            <a:r>
              <a:rPr lang="zh-CN" altLang="en-US" sz="2400" b="1" dirty="0">
                <a:effectLst>
                  <a:outerShdw blurRad="38100" dist="38100" dir="2700000" algn="tl">
                    <a:srgbClr val="000000">
                      <a:alpha val="43137"/>
                    </a:srgbClr>
                  </a:outerShdw>
                </a:effectLst>
                <a:latin typeface="Times New Roman" pitchFamily="18" charset="0"/>
                <a:cs typeface="Times New Roman" pitchFamily="18" charset="0"/>
              </a:rPr>
              <a:t>执行</a:t>
            </a:r>
            <a:r>
              <a:rPr lang="zh-CN" altLang="en-US" sz="24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一次邻域移动</a:t>
            </a:r>
            <a:r>
              <a:rPr lang="zh-CN" altLang="en-US" sz="2400" b="1" dirty="0">
                <a:effectLst>
                  <a:outerShdw blurRad="38100" dist="38100" dir="2700000" algn="tl">
                    <a:srgbClr val="000000">
                      <a:alpha val="43137"/>
                    </a:srgbClr>
                  </a:outerShdw>
                </a:effectLst>
                <a:latin typeface="Times New Roman" pitchFamily="18" charset="0"/>
                <a:cs typeface="Times New Roman" pitchFamily="18" charset="0"/>
              </a:rPr>
              <a:t>可以访问的所有解的集合</a:t>
            </a:r>
            <a:endParaRPr lang="en-US" altLang="zh-CN" sz="2400" b="1" dirty="0">
              <a:effectLst>
                <a:outerShdw blurRad="38100" dist="38100" dir="2700000" algn="tl">
                  <a:srgbClr val="000000">
                    <a:alpha val="43137"/>
                  </a:srgbClr>
                </a:outerShdw>
              </a:effectLst>
              <a:latin typeface="宋体" pitchFamily="2" charset="-122"/>
            </a:endParaRPr>
          </a:p>
          <a:p>
            <a:pPr marL="0" lvl="1" indent="0" eaLnBrk="1" hangingPunct="1">
              <a:spcBef>
                <a:spcPts val="0"/>
              </a:spcBef>
              <a:buClr>
                <a:schemeClr val="tx1"/>
              </a:buClr>
              <a:buSzPct val="100000"/>
              <a:buNone/>
              <a:defRPr/>
            </a:pPr>
            <a:endParaRPr lang="en-US" altLang="zh-CN" sz="2400" b="1" dirty="0">
              <a:effectLst>
                <a:outerShdw blurRad="38100" dist="38100" dir="2700000" algn="tl">
                  <a:srgbClr val="000000">
                    <a:alpha val="43137"/>
                  </a:srgbClr>
                </a:outerShdw>
              </a:effectLst>
              <a:latin typeface="Times New Roman" pitchFamily="18" charset="0"/>
              <a:cs typeface="Times New Roman" pitchFamily="18" charset="0"/>
            </a:endParaRPr>
          </a:p>
          <a:p>
            <a:pPr marL="0" lvl="1" indent="0" eaLnBrk="1" hangingPunct="1">
              <a:spcBef>
                <a:spcPts val="0"/>
              </a:spcBef>
              <a:buClr>
                <a:schemeClr val="tx1"/>
              </a:buClr>
              <a:buSzPct val="100000"/>
              <a:buNone/>
              <a:defRPr/>
            </a:pPr>
            <a:r>
              <a:rPr lang="zh-CN" altLang="en-US" sz="2400" b="1" dirty="0">
                <a:effectLst>
                  <a:outerShdw blurRad="38100" dist="38100" dir="2700000" algn="tl">
                    <a:srgbClr val="000000">
                      <a:alpha val="43137"/>
                    </a:srgbClr>
                  </a:outerShdw>
                </a:effectLst>
                <a:latin typeface="Times New Roman" pitchFamily="18" charset="0"/>
                <a:cs typeface="Times New Roman" pitchFamily="18" charset="0"/>
              </a:rPr>
              <a:t>举例：对于</a:t>
            </a:r>
            <a:r>
              <a:rPr lang="en-US" altLang="zh-CN" sz="2400" b="1" dirty="0">
                <a:effectLst>
                  <a:outerShdw blurRad="38100" dist="38100" dir="2700000" algn="tl">
                    <a:srgbClr val="000000">
                      <a:alpha val="43137"/>
                    </a:srgbClr>
                  </a:outerShdw>
                </a:effectLst>
                <a:latin typeface="Times New Roman" pitchFamily="18" charset="0"/>
                <a:cs typeface="Times New Roman" pitchFamily="18" charset="0"/>
              </a:rPr>
              <a:t>4</a:t>
            </a:r>
            <a:r>
              <a:rPr lang="zh-CN" altLang="en-US" sz="2400" b="1" dirty="0">
                <a:effectLst>
                  <a:outerShdw blurRad="38100" dist="38100" dir="2700000" algn="tl">
                    <a:srgbClr val="000000">
                      <a:alpha val="43137"/>
                    </a:srgbClr>
                  </a:outerShdw>
                </a:effectLst>
                <a:latin typeface="Times New Roman" pitchFamily="18" charset="0"/>
                <a:cs typeface="Times New Roman" pitchFamily="18" charset="0"/>
              </a:rPr>
              <a:t>个城市的旅行商问题来说，采用上述的基于排列的解表达方法，邻域移动定义为 </a:t>
            </a:r>
            <a:r>
              <a:rPr lang="en-US" altLang="zh-CN" sz="2400" b="1" i="1" dirty="0">
                <a:solidFill>
                  <a:srgbClr val="FFC000"/>
                </a:solidFill>
                <a:effectLst>
                  <a:outerShdw blurRad="38100" dist="38100" dir="2700000" algn="tl">
                    <a:srgbClr val="000000">
                      <a:alpha val="43137"/>
                    </a:srgbClr>
                  </a:outerShdw>
                </a:effectLst>
                <a:latin typeface="Times New Roman" pitchFamily="18" charset="0"/>
                <a:cs typeface="Times New Roman" pitchFamily="18" charset="0"/>
              </a:rPr>
              <a:t>2-opt</a:t>
            </a:r>
            <a:r>
              <a:rPr lang="zh-CN" altLang="en-US" sz="2400" b="1" dirty="0">
                <a:effectLst>
                  <a:outerShdw blurRad="38100" dist="38100" dir="2700000" algn="tl">
                    <a:srgbClr val="000000">
                      <a:alpha val="43137"/>
                    </a:srgbClr>
                  </a:outerShdw>
                </a:effectLst>
                <a:latin typeface="Times New Roman" pitchFamily="18" charset="0"/>
                <a:cs typeface="Times New Roman" pitchFamily="18" charset="0"/>
              </a:rPr>
              <a:t>，即对</a:t>
            </a:r>
            <a:r>
              <a:rPr lang="en-US" altLang="zh-CN" sz="2400" b="1" dirty="0">
                <a:effectLst>
                  <a:outerShdw blurRad="38100" dist="38100" dir="2700000" algn="tl">
                    <a:srgbClr val="000000">
                      <a:alpha val="43137"/>
                    </a:srgbClr>
                  </a:outerShdw>
                </a:effectLst>
                <a:latin typeface="Times New Roman" pitchFamily="18" charset="0"/>
                <a:cs typeface="Times New Roman" pitchFamily="18" charset="0"/>
              </a:rPr>
              <a:t>S</a:t>
            </a:r>
            <a:r>
              <a:rPr lang="zh-CN" altLang="en-US" sz="2400" b="1" dirty="0">
                <a:effectLst>
                  <a:outerShdw blurRad="38100" dist="38100" dir="2700000" algn="tl">
                    <a:srgbClr val="000000">
                      <a:alpha val="43137"/>
                    </a:srgbClr>
                  </a:outerShdw>
                </a:effectLst>
                <a:latin typeface="Times New Roman" pitchFamily="18" charset="0"/>
                <a:cs typeface="Times New Roman" pitchFamily="18" charset="0"/>
              </a:rPr>
              <a:t>中</a:t>
            </a:r>
            <a:r>
              <a:rPr lang="en-US" altLang="zh-CN" sz="2400" b="1" dirty="0">
                <a:effectLst>
                  <a:outerShdw blurRad="38100" dist="38100" dir="2700000" algn="tl">
                    <a:srgbClr val="000000">
                      <a:alpha val="43137"/>
                    </a:srgbClr>
                  </a:outerShdw>
                </a:effectLst>
                <a:latin typeface="Times New Roman" pitchFamily="18" charset="0"/>
                <a:cs typeface="Times New Roman" pitchFamily="18" charset="0"/>
              </a:rPr>
              <a:t>2</a:t>
            </a:r>
            <a:r>
              <a:rPr lang="zh-CN" altLang="en-US" sz="2400" b="1" dirty="0">
                <a:effectLst>
                  <a:outerShdw blurRad="38100" dist="38100" dir="2700000" algn="tl">
                    <a:srgbClr val="000000">
                      <a:alpha val="43137"/>
                    </a:srgbClr>
                  </a:outerShdw>
                </a:effectLst>
                <a:latin typeface="Times New Roman" pitchFamily="18" charset="0"/>
                <a:cs typeface="Times New Roman" pitchFamily="18" charset="0"/>
              </a:rPr>
              <a:t>个元素进行对换</a:t>
            </a:r>
            <a:endParaRPr lang="en-US" altLang="zh-CN" sz="2400" b="1" dirty="0">
              <a:effectLst>
                <a:outerShdw blurRad="38100" dist="38100" dir="2700000" algn="tl">
                  <a:srgbClr val="000000">
                    <a:alpha val="43137"/>
                  </a:srgbClr>
                </a:outerShdw>
              </a:effectLst>
              <a:latin typeface="Times New Roman" pitchFamily="18" charset="0"/>
              <a:cs typeface="Times New Roman" pitchFamily="18" charset="0"/>
            </a:endParaRPr>
          </a:p>
          <a:p>
            <a:pPr marL="0" lvl="1" indent="0" eaLnBrk="1" hangingPunct="1">
              <a:spcBef>
                <a:spcPts val="0"/>
              </a:spcBef>
              <a:buClr>
                <a:schemeClr val="tx1"/>
              </a:buClr>
              <a:buSzPct val="100000"/>
              <a:buNone/>
              <a:defRPr/>
            </a:pPr>
            <a:endParaRPr lang="en-US" altLang="zh-CN" sz="2400" b="1" dirty="0">
              <a:effectLst>
                <a:outerShdw blurRad="38100" dist="38100" dir="2700000" algn="tl">
                  <a:srgbClr val="000000">
                    <a:alpha val="43137"/>
                  </a:srgbClr>
                </a:outerShdw>
              </a:effectLst>
              <a:latin typeface="Times New Roman" pitchFamily="18" charset="0"/>
              <a:cs typeface="Times New Roman" pitchFamily="18" charset="0"/>
            </a:endParaRPr>
          </a:p>
          <a:p>
            <a:pPr marL="0" lvl="1" indent="0" eaLnBrk="1" hangingPunct="1">
              <a:spcBef>
                <a:spcPts val="0"/>
              </a:spcBef>
              <a:buClr>
                <a:schemeClr val="tx1"/>
              </a:buClr>
              <a:buSzPct val="100000"/>
              <a:buNone/>
              <a:defRPr/>
            </a:pPr>
            <a:r>
              <a:rPr lang="en-US" altLang="zh-CN" sz="2400" b="1" dirty="0">
                <a:effectLst>
                  <a:outerShdw blurRad="38100" dist="38100" dir="2700000" algn="tl">
                    <a:srgbClr val="000000">
                      <a:alpha val="43137"/>
                    </a:srgbClr>
                  </a:outerShdw>
                </a:effectLst>
                <a:latin typeface="Times New Roman" pitchFamily="18" charset="0"/>
                <a:cs typeface="Times New Roman" pitchFamily="18" charset="0"/>
              </a:rPr>
              <a:t>S=(1,2,3,4)</a:t>
            </a:r>
            <a:r>
              <a:rPr lang="zh-CN" altLang="en-US" sz="2400" b="1" dirty="0">
                <a:effectLst>
                  <a:outerShdw blurRad="38100" dist="38100" dir="2700000" algn="tl">
                    <a:srgbClr val="000000">
                      <a:alpha val="43137"/>
                    </a:srgbClr>
                  </a:outerShdw>
                </a:effectLst>
                <a:latin typeface="Times New Roman" pitchFamily="18" charset="0"/>
                <a:cs typeface="Times New Roman" pitchFamily="18" charset="0"/>
              </a:rPr>
              <a:t>，则领域</a:t>
            </a:r>
            <a:r>
              <a:rPr lang="en-US" altLang="zh-CN" sz="2400" b="1" dirty="0">
                <a:effectLst>
                  <a:outerShdw blurRad="38100" dist="38100" dir="2700000" algn="tl">
                    <a:srgbClr val="000000">
                      <a:alpha val="43137"/>
                    </a:srgbClr>
                  </a:outerShdw>
                </a:effectLst>
                <a:latin typeface="Times New Roman" pitchFamily="18" charset="0"/>
                <a:cs typeface="Times New Roman" pitchFamily="18" charset="0"/>
              </a:rPr>
              <a:t>N(S)={(2,1,3,4), (3,2,1,4), (4,2,3,1), (1,3,2,4), (1,4,3,2), (1,2,4,3)}</a:t>
            </a:r>
          </a:p>
          <a:p>
            <a:pPr marL="0" lvl="1" indent="0" eaLnBrk="1" hangingPunct="1">
              <a:buClr>
                <a:schemeClr val="tx1"/>
              </a:buClr>
              <a:buSzPct val="100000"/>
              <a:buNone/>
              <a:defRPr/>
            </a:pPr>
            <a:endParaRPr lang="en-US" altLang="zh-CN" sz="2400" b="1" dirty="0">
              <a:solidFill>
                <a:srgbClr val="FFC000"/>
              </a:solidFill>
              <a:effectLst/>
              <a:latin typeface="Times New Roman" pitchFamily="18" charset="0"/>
              <a:cs typeface="Times New Roman" pitchFamily="18" charset="0"/>
            </a:endParaRPr>
          </a:p>
          <a:p>
            <a:pPr marL="0" lvl="1" indent="0" eaLnBrk="1" hangingPunct="1">
              <a:buClr>
                <a:schemeClr val="tx1"/>
              </a:buClr>
              <a:buSzPct val="100000"/>
              <a:buNone/>
              <a:defRPr/>
            </a:pPr>
            <a:endParaRPr lang="en-US" altLang="zh-CN" sz="2400" b="1" dirty="0">
              <a:solidFill>
                <a:srgbClr val="FFFFFF"/>
              </a:solidFill>
              <a:effectLst/>
              <a:latin typeface="Times New Roman" pitchFamily="18" charset="0"/>
              <a:cs typeface="Times New Roman" pitchFamily="18" charset="0"/>
            </a:endParaRPr>
          </a:p>
          <a:p>
            <a:pPr marL="0" lvl="1" indent="0" eaLnBrk="1" hangingPunct="1">
              <a:buClr>
                <a:schemeClr val="tx1"/>
              </a:buClr>
              <a:buSzPct val="100000"/>
              <a:buNone/>
              <a:defRPr/>
            </a:pPr>
            <a:endParaRPr lang="en-US" altLang="zh-CN" sz="2400" b="1" dirty="0">
              <a:solidFill>
                <a:srgbClr val="FFFFFF"/>
              </a:solidFill>
              <a:effectLst>
                <a:outerShdw blurRad="38100" dist="38100" dir="2700000" algn="tl">
                  <a:srgbClr val="000000">
                    <a:alpha val="43137"/>
                  </a:srgbClr>
                </a:outerShdw>
              </a:effectLst>
              <a:latin typeface="+mn-ea"/>
            </a:endParaRPr>
          </a:p>
        </p:txBody>
      </p:sp>
      <p:sp>
        <p:nvSpPr>
          <p:cNvPr id="253972" name="Rectangle 20"/>
          <p:cNvSpPr>
            <a:spLocks noGrp="1" noChangeArrowheads="1"/>
          </p:cNvSpPr>
          <p:nvPr>
            <p:ph type="title"/>
          </p:nvPr>
        </p:nvSpPr>
        <p:spPr>
          <a:xfrm>
            <a:off x="206375" y="188913"/>
            <a:ext cx="8613775" cy="647700"/>
          </a:xfrm>
        </p:spPr>
        <p:txBody>
          <a:bodyPr/>
          <a:lstStyle/>
          <a:p>
            <a:pPr algn="l" eaLnBrk="1" hangingPunct="1">
              <a:defRPr/>
            </a:pPr>
            <a:r>
              <a:rPr lang="zh-CN" altLang="en-US" sz="3600" b="1" dirty="0">
                <a:solidFill>
                  <a:schemeClr val="tx1"/>
                </a:solidFill>
                <a:latin typeface="华文新魏" pitchFamily="2" charset="-122"/>
                <a:ea typeface="华文新魏" pitchFamily="2" charset="-122"/>
              </a:rPr>
              <a:t>一</a:t>
            </a:r>
            <a:r>
              <a:rPr lang="en-US" altLang="zh-CN" sz="3600" b="1" dirty="0">
                <a:solidFill>
                  <a:schemeClr val="tx1"/>
                </a:solidFill>
                <a:latin typeface="华文新魏" pitchFamily="2" charset="-122"/>
                <a:ea typeface="华文新魏" pitchFamily="2" charset="-122"/>
              </a:rPr>
              <a:t>.</a:t>
            </a:r>
            <a:r>
              <a:rPr lang="zh-CN" altLang="en-US" sz="3600" b="1" dirty="0">
                <a:solidFill>
                  <a:schemeClr val="tx1"/>
                </a:solidFill>
                <a:latin typeface="华文新魏" pitchFamily="2" charset="-122"/>
                <a:ea typeface="华文新魏" pitchFamily="2" charset="-122"/>
              </a:rPr>
              <a:t>前言</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AC0EB225-1160-44B5-AF0C-86CBEBCFE86B}" type="slidenum">
              <a:rPr lang="en-US" altLang="zh-CN"/>
              <a:pPr>
                <a:defRPr/>
              </a:pPr>
              <a:t>7</a:t>
            </a:fld>
            <a:endParaRPr lang="en-US" altLang="zh-CN"/>
          </a:p>
        </p:txBody>
      </p:sp>
      <p:sp>
        <p:nvSpPr>
          <p:cNvPr id="253955" name="Rectangle 3"/>
          <p:cNvSpPr>
            <a:spLocks noGrp="1" noChangeArrowheads="1"/>
          </p:cNvSpPr>
          <p:nvPr>
            <p:ph type="body" idx="1"/>
          </p:nvPr>
        </p:nvSpPr>
        <p:spPr>
          <a:xfrm>
            <a:off x="250825" y="1341438"/>
            <a:ext cx="8642350" cy="5111750"/>
          </a:xfrm>
        </p:spPr>
        <p:txBody>
          <a:bodyPr/>
          <a:lstStyle/>
          <a:p>
            <a:pPr marL="609600" indent="-609600" eaLnBrk="1" hangingPunct="1">
              <a:spcBef>
                <a:spcPts val="600"/>
              </a:spcBef>
              <a:spcAft>
                <a:spcPts val="600"/>
              </a:spcAft>
              <a:buClr>
                <a:schemeClr val="tx1"/>
              </a:buClr>
              <a:buSzPct val="100000"/>
              <a:buNone/>
              <a:defRPr/>
            </a:pPr>
            <a:r>
              <a:rPr lang="en-US" altLang="zh-CN" b="1" dirty="0">
                <a:latin typeface="+mn-ea"/>
                <a:cs typeface="Times New Roman" pitchFamily="18" charset="0"/>
              </a:rPr>
              <a:t>2.</a:t>
            </a:r>
            <a:r>
              <a:rPr lang="zh-CN" altLang="en-US" b="1" dirty="0">
                <a:latin typeface="+mn-ea"/>
                <a:cs typeface="Times New Roman" pitchFamily="18" charset="0"/>
              </a:rPr>
              <a:t>两个重要的概念</a:t>
            </a:r>
            <a:endParaRPr lang="en-US" altLang="zh-CN" b="1" dirty="0">
              <a:latin typeface="+mn-ea"/>
              <a:cs typeface="Times New Roman" pitchFamily="18" charset="0"/>
            </a:endParaRPr>
          </a:p>
          <a:p>
            <a:pPr marL="1009650" lvl="1" indent="-609600" eaLnBrk="1" hangingPunct="1">
              <a:spcBef>
                <a:spcPts val="600"/>
              </a:spcBef>
              <a:spcAft>
                <a:spcPts val="600"/>
              </a:spcAft>
              <a:buClr>
                <a:schemeClr val="tx1"/>
              </a:buClr>
              <a:buSzPct val="100000"/>
              <a:buFont typeface="Wingdings" pitchFamily="2" charset="2"/>
              <a:buChar char="Ø"/>
              <a:defRPr/>
            </a:pPr>
            <a:r>
              <a:rPr lang="zh-CN" altLang="en-US" b="1" dirty="0">
                <a:latin typeface="宋体" pitchFamily="2" charset="-122"/>
              </a:rPr>
              <a:t>邻域</a:t>
            </a:r>
            <a:endParaRPr lang="en-US" altLang="zh-CN" b="1" dirty="0">
              <a:latin typeface="宋体" pitchFamily="2" charset="-122"/>
            </a:endParaRPr>
          </a:p>
          <a:p>
            <a:pPr marL="0" lvl="1" indent="0" eaLnBrk="1" hangingPunct="1">
              <a:spcBef>
                <a:spcPts val="0"/>
              </a:spcBef>
              <a:buClr>
                <a:schemeClr val="tx1"/>
              </a:buClr>
              <a:buSzPct val="100000"/>
              <a:buNone/>
              <a:defRPr/>
            </a:pPr>
            <a:endParaRPr lang="en-US" altLang="zh-CN" sz="2400" b="1" dirty="0">
              <a:effectLst>
                <a:outerShdw blurRad="38100" dist="38100" dir="2700000" algn="tl">
                  <a:srgbClr val="000000">
                    <a:alpha val="43137"/>
                  </a:srgbClr>
                </a:outerShdw>
              </a:effectLst>
              <a:latin typeface="Times New Roman" pitchFamily="18" charset="0"/>
              <a:cs typeface="Times New Roman" pitchFamily="18" charset="0"/>
            </a:endParaRPr>
          </a:p>
          <a:p>
            <a:pPr marL="0" lvl="1" indent="0" eaLnBrk="1" hangingPunct="1">
              <a:spcBef>
                <a:spcPts val="0"/>
              </a:spcBef>
              <a:buClr>
                <a:schemeClr val="tx1"/>
              </a:buClr>
              <a:buSzPct val="100000"/>
              <a:buNone/>
              <a:defRPr/>
            </a:pPr>
            <a:r>
              <a:rPr lang="en-US" altLang="zh-CN" sz="2400" b="1" i="1" dirty="0">
                <a:solidFill>
                  <a:srgbClr val="FFC000"/>
                </a:solidFill>
                <a:effectLst>
                  <a:outerShdw blurRad="38100" dist="38100" dir="2700000" algn="tl">
                    <a:srgbClr val="000000">
                      <a:alpha val="43137"/>
                    </a:srgbClr>
                  </a:outerShdw>
                </a:effectLst>
                <a:latin typeface="Times New Roman" pitchFamily="18" charset="0"/>
                <a:cs typeface="Times New Roman" pitchFamily="18" charset="0"/>
              </a:rPr>
              <a:t>2-opt</a:t>
            </a:r>
            <a:r>
              <a:rPr lang="zh-CN" altLang="en-US" sz="2400" b="1" dirty="0">
                <a:effectLst>
                  <a:outerShdw blurRad="38100" dist="38100" dir="2700000" algn="tl">
                    <a:srgbClr val="000000">
                      <a:alpha val="43137"/>
                    </a:srgbClr>
                  </a:outerShdw>
                </a:effectLst>
                <a:latin typeface="Times New Roman" pitchFamily="18" charset="0"/>
                <a:cs typeface="Times New Roman" pitchFamily="18" charset="0"/>
              </a:rPr>
              <a:t>可以扩展为</a:t>
            </a:r>
            <a:r>
              <a:rPr lang="en-US" altLang="zh-CN" sz="2400" b="1" i="1" dirty="0">
                <a:solidFill>
                  <a:srgbClr val="FFC000"/>
                </a:solidFill>
                <a:effectLst>
                  <a:outerShdw blurRad="38100" dist="38100" dir="2700000" algn="tl">
                    <a:srgbClr val="000000">
                      <a:alpha val="43137"/>
                    </a:srgbClr>
                  </a:outerShdw>
                </a:effectLst>
                <a:latin typeface="Times New Roman" pitchFamily="18" charset="0"/>
                <a:cs typeface="Times New Roman" pitchFamily="18" charset="0"/>
              </a:rPr>
              <a:t>k-opt</a:t>
            </a:r>
            <a:r>
              <a:rPr lang="zh-CN" altLang="en-US" sz="2400" b="1" dirty="0">
                <a:effectLst>
                  <a:outerShdw blurRad="38100" dist="38100" dir="2700000" algn="tl">
                    <a:srgbClr val="000000">
                      <a:alpha val="43137"/>
                    </a:srgbClr>
                  </a:outerShdw>
                </a:effectLst>
                <a:latin typeface="Times New Roman" pitchFamily="18" charset="0"/>
                <a:cs typeface="Times New Roman" pitchFamily="18" charset="0"/>
              </a:rPr>
              <a:t>，即对</a:t>
            </a:r>
            <a:r>
              <a:rPr lang="en-US" altLang="zh-CN" sz="2400" b="1" dirty="0">
                <a:effectLst>
                  <a:outerShdw blurRad="38100" dist="38100" dir="2700000" algn="tl">
                    <a:srgbClr val="000000">
                      <a:alpha val="43137"/>
                    </a:srgbClr>
                  </a:outerShdw>
                </a:effectLst>
                <a:latin typeface="Times New Roman" pitchFamily="18" charset="0"/>
                <a:cs typeface="Times New Roman" pitchFamily="18" charset="0"/>
              </a:rPr>
              <a:t>k</a:t>
            </a:r>
            <a:r>
              <a:rPr lang="zh-CN" altLang="en-US" sz="2400" b="1" dirty="0">
                <a:effectLst>
                  <a:outerShdw blurRad="38100" dist="38100" dir="2700000" algn="tl">
                    <a:srgbClr val="000000">
                      <a:alpha val="43137"/>
                    </a:srgbClr>
                  </a:outerShdw>
                </a:effectLst>
                <a:latin typeface="Times New Roman" pitchFamily="18" charset="0"/>
                <a:cs typeface="Times New Roman" pitchFamily="18" charset="0"/>
              </a:rPr>
              <a:t>个元素按一定规则互换，这种映射方式也被成为</a:t>
            </a:r>
            <a:r>
              <a:rPr lang="zh-CN" altLang="en-US" sz="24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基于置换的邻域移动</a:t>
            </a:r>
            <a:r>
              <a:rPr lang="zh-CN" altLang="en-US" sz="2400" b="1" dirty="0">
                <a:effectLst>
                  <a:outerShdw blurRad="38100" dist="38100" dir="2700000" algn="tl">
                    <a:srgbClr val="000000">
                      <a:alpha val="43137"/>
                    </a:srgbClr>
                  </a:outerShdw>
                </a:effectLst>
                <a:latin typeface="Times New Roman" pitchFamily="18" charset="0"/>
                <a:cs typeface="Times New Roman" pitchFamily="18" charset="0"/>
              </a:rPr>
              <a:t>；除此以外，还有</a:t>
            </a:r>
            <a:r>
              <a:rPr lang="zh-CN" altLang="en-US" sz="24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基于插入的邻域移动</a:t>
            </a:r>
            <a:r>
              <a:rPr lang="zh-CN" altLang="en-US" sz="2400" b="1" dirty="0">
                <a:effectLst>
                  <a:outerShdw blurRad="38100" dist="38100" dir="2700000" algn="tl">
                    <a:srgbClr val="000000">
                      <a:alpha val="43137"/>
                    </a:srgbClr>
                  </a:outerShdw>
                </a:effectLst>
                <a:latin typeface="Times New Roman" pitchFamily="18" charset="0"/>
                <a:cs typeface="Times New Roman" pitchFamily="18" charset="0"/>
              </a:rPr>
              <a:t>和</a:t>
            </a:r>
            <a:r>
              <a:rPr lang="zh-CN" altLang="en-US" sz="24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基于翻转的邻域移动</a:t>
            </a:r>
            <a:r>
              <a:rPr lang="zh-CN" altLang="en-US" sz="2400" b="1" dirty="0">
                <a:effectLst>
                  <a:outerShdw blurRad="38100" dist="38100" dir="2700000" algn="tl">
                    <a:srgbClr val="000000">
                      <a:alpha val="43137"/>
                    </a:srgbClr>
                  </a:outerShdw>
                </a:effectLst>
                <a:latin typeface="Times New Roman" pitchFamily="18" charset="0"/>
                <a:cs typeface="Times New Roman" pitchFamily="18" charset="0"/>
              </a:rPr>
              <a:t>。</a:t>
            </a:r>
            <a:endParaRPr lang="en-US" altLang="zh-CN" sz="2400" b="1" dirty="0">
              <a:effectLst>
                <a:outerShdw blurRad="38100" dist="38100" dir="2700000" algn="tl">
                  <a:srgbClr val="000000">
                    <a:alpha val="43137"/>
                  </a:srgbClr>
                </a:outerShdw>
              </a:effectLst>
              <a:latin typeface="Times New Roman" pitchFamily="18" charset="0"/>
              <a:cs typeface="Times New Roman" pitchFamily="18" charset="0"/>
            </a:endParaRPr>
          </a:p>
          <a:p>
            <a:pPr marL="0" lvl="1" indent="0" eaLnBrk="1" hangingPunct="1">
              <a:spcBef>
                <a:spcPts val="0"/>
              </a:spcBef>
              <a:buClr>
                <a:schemeClr val="tx1"/>
              </a:buClr>
              <a:buSzPct val="100000"/>
              <a:buNone/>
              <a:defRPr/>
            </a:pPr>
            <a:endParaRPr lang="en-US" altLang="zh-CN" sz="2400" b="1" dirty="0">
              <a:effectLst>
                <a:outerShdw blurRad="38100" dist="38100" dir="2700000" algn="tl">
                  <a:srgbClr val="000000">
                    <a:alpha val="43137"/>
                  </a:srgbClr>
                </a:outerShdw>
              </a:effectLst>
              <a:latin typeface="Times New Roman" pitchFamily="18" charset="0"/>
              <a:cs typeface="Times New Roman" pitchFamily="18" charset="0"/>
            </a:endParaRPr>
          </a:p>
          <a:p>
            <a:pPr marL="0" lvl="1" indent="0" eaLnBrk="1" hangingPunct="1">
              <a:spcBef>
                <a:spcPts val="0"/>
              </a:spcBef>
              <a:buClr>
                <a:schemeClr val="tx1"/>
              </a:buClr>
              <a:buSzPct val="100000"/>
              <a:buNone/>
              <a:defRPr/>
            </a:pPr>
            <a:r>
              <a:rPr lang="zh-CN" altLang="en-US" sz="2400" b="1" dirty="0">
                <a:effectLst>
                  <a:outerShdw blurRad="38100" dist="38100" dir="2700000" algn="tl">
                    <a:srgbClr val="000000">
                      <a:alpha val="43137"/>
                    </a:srgbClr>
                  </a:outerShdw>
                </a:effectLst>
                <a:latin typeface="Times New Roman" pitchFamily="18" charset="0"/>
                <a:cs typeface="Times New Roman" pitchFamily="18" charset="0"/>
              </a:rPr>
              <a:t>例如，</a:t>
            </a:r>
            <a:r>
              <a:rPr lang="en-US" altLang="zh-CN" sz="2400" b="1" dirty="0">
                <a:effectLst>
                  <a:outerShdw blurRad="38100" dist="38100" dir="2700000" algn="tl">
                    <a:srgbClr val="000000">
                      <a:alpha val="43137"/>
                    </a:srgbClr>
                  </a:outerShdw>
                </a:effectLst>
                <a:latin typeface="Times New Roman" pitchFamily="18" charset="0"/>
                <a:cs typeface="Times New Roman" pitchFamily="18" charset="0"/>
              </a:rPr>
              <a:t>S=(1,2,3,4)</a:t>
            </a:r>
          </a:p>
          <a:p>
            <a:pPr marL="0" lvl="1" indent="0" eaLnBrk="1" hangingPunct="1">
              <a:spcBef>
                <a:spcPts val="0"/>
              </a:spcBef>
              <a:buClr>
                <a:schemeClr val="tx1"/>
              </a:buClr>
              <a:buSzPct val="100000"/>
              <a:buNone/>
              <a:defRPr/>
            </a:pPr>
            <a:r>
              <a:rPr lang="zh-CN" altLang="en-US" sz="2400" b="1" dirty="0">
                <a:effectLst>
                  <a:outerShdw blurRad="38100" dist="38100" dir="2700000" algn="tl">
                    <a:srgbClr val="000000">
                      <a:alpha val="43137"/>
                    </a:srgbClr>
                  </a:outerShdw>
                </a:effectLst>
                <a:latin typeface="Times New Roman" pitchFamily="18" charset="0"/>
                <a:cs typeface="Times New Roman" pitchFamily="18" charset="0"/>
              </a:rPr>
              <a:t>若执行一次</a:t>
            </a:r>
            <a:r>
              <a:rPr lang="zh-CN" altLang="en-US" sz="24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基于插入的邻域移动</a:t>
            </a:r>
            <a:r>
              <a:rPr lang="zh-CN" altLang="en-US" sz="2400" b="1" dirty="0">
                <a:effectLst>
                  <a:outerShdw blurRad="38100" dist="38100" dir="2700000" algn="tl">
                    <a:srgbClr val="000000">
                      <a:alpha val="43137"/>
                    </a:srgbClr>
                  </a:outerShdw>
                </a:effectLst>
                <a:latin typeface="Times New Roman" pitchFamily="18" charset="0"/>
                <a:cs typeface="Times New Roman" pitchFamily="18" charset="0"/>
              </a:rPr>
              <a:t>，则可获得</a:t>
            </a:r>
            <a:r>
              <a:rPr lang="en-US" altLang="zh-CN" sz="2400" b="1" dirty="0">
                <a:effectLst>
                  <a:outerShdw blurRad="38100" dist="38100" dir="2700000" algn="tl">
                    <a:srgbClr val="000000">
                      <a:alpha val="43137"/>
                    </a:srgbClr>
                  </a:outerShdw>
                </a:effectLst>
                <a:latin typeface="Times New Roman" pitchFamily="18" charset="0"/>
                <a:cs typeface="Times New Roman" pitchFamily="18" charset="0"/>
              </a:rPr>
              <a:t>S’=(3,1,2,4)</a:t>
            </a:r>
          </a:p>
          <a:p>
            <a:pPr marL="0" lvl="1" indent="0" eaLnBrk="1" hangingPunct="1">
              <a:spcBef>
                <a:spcPts val="0"/>
              </a:spcBef>
              <a:buClr>
                <a:schemeClr val="tx1"/>
              </a:buClr>
              <a:buSzPct val="100000"/>
              <a:buNone/>
              <a:defRPr/>
            </a:pPr>
            <a:r>
              <a:rPr lang="zh-CN" altLang="en-US" sz="2400" b="1" dirty="0">
                <a:effectLst>
                  <a:outerShdw blurRad="38100" dist="38100" dir="2700000" algn="tl">
                    <a:srgbClr val="000000">
                      <a:alpha val="43137"/>
                    </a:srgbClr>
                  </a:outerShdw>
                </a:effectLst>
                <a:latin typeface="Times New Roman" pitchFamily="18" charset="0"/>
                <a:cs typeface="Times New Roman" pitchFamily="18" charset="0"/>
              </a:rPr>
              <a:t>若执行一次</a:t>
            </a:r>
            <a:r>
              <a:rPr lang="zh-CN" altLang="en-US" sz="24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基于翻转的邻域移动</a:t>
            </a:r>
            <a:r>
              <a:rPr lang="zh-CN" altLang="en-US" sz="2400" b="1" dirty="0">
                <a:effectLst>
                  <a:outerShdw blurRad="38100" dist="38100" dir="2700000" algn="tl">
                    <a:srgbClr val="000000">
                      <a:alpha val="43137"/>
                    </a:srgbClr>
                  </a:outerShdw>
                </a:effectLst>
                <a:latin typeface="Times New Roman" pitchFamily="18" charset="0"/>
                <a:cs typeface="Times New Roman" pitchFamily="18" charset="0"/>
              </a:rPr>
              <a:t>，则可获得</a:t>
            </a:r>
            <a:r>
              <a:rPr lang="en-US" altLang="zh-CN" sz="2400" b="1" dirty="0">
                <a:effectLst>
                  <a:outerShdw blurRad="38100" dist="38100" dir="2700000" algn="tl">
                    <a:srgbClr val="000000">
                      <a:alpha val="43137"/>
                    </a:srgbClr>
                  </a:outerShdw>
                </a:effectLst>
                <a:latin typeface="Times New Roman" pitchFamily="18" charset="0"/>
                <a:cs typeface="Times New Roman" pitchFamily="18" charset="0"/>
              </a:rPr>
              <a:t>S’=(4,3,2,1)</a:t>
            </a:r>
          </a:p>
          <a:p>
            <a:pPr marL="0" lvl="1" indent="0" eaLnBrk="1" hangingPunct="1">
              <a:buClr>
                <a:schemeClr val="tx1"/>
              </a:buClr>
              <a:buSzPct val="100000"/>
              <a:buNone/>
              <a:defRPr/>
            </a:pPr>
            <a:endParaRPr lang="en-US" altLang="zh-CN" sz="2400" b="1" dirty="0">
              <a:solidFill>
                <a:srgbClr val="FFC000"/>
              </a:solidFill>
              <a:effectLst/>
              <a:latin typeface="Times New Roman" pitchFamily="18" charset="0"/>
              <a:cs typeface="Times New Roman" pitchFamily="18" charset="0"/>
            </a:endParaRPr>
          </a:p>
          <a:p>
            <a:pPr marL="0" lvl="1" indent="0" eaLnBrk="1" hangingPunct="1">
              <a:buClr>
                <a:schemeClr val="tx1"/>
              </a:buClr>
              <a:buSzPct val="100000"/>
              <a:buNone/>
              <a:defRPr/>
            </a:pPr>
            <a:endParaRPr lang="en-US" altLang="zh-CN" sz="2400" b="1" dirty="0">
              <a:solidFill>
                <a:srgbClr val="FFFFFF"/>
              </a:solidFill>
              <a:effectLst/>
              <a:latin typeface="Times New Roman" pitchFamily="18" charset="0"/>
              <a:cs typeface="Times New Roman" pitchFamily="18" charset="0"/>
            </a:endParaRPr>
          </a:p>
          <a:p>
            <a:pPr marL="0" lvl="1" indent="0" eaLnBrk="1" hangingPunct="1">
              <a:buClr>
                <a:schemeClr val="tx1"/>
              </a:buClr>
              <a:buSzPct val="100000"/>
              <a:buNone/>
              <a:defRPr/>
            </a:pPr>
            <a:endParaRPr lang="en-US" altLang="zh-CN" sz="2400" b="1" dirty="0">
              <a:solidFill>
                <a:srgbClr val="FFFFFF"/>
              </a:solidFill>
              <a:effectLst>
                <a:outerShdw blurRad="38100" dist="38100" dir="2700000" algn="tl">
                  <a:srgbClr val="000000">
                    <a:alpha val="43137"/>
                  </a:srgbClr>
                </a:outerShdw>
              </a:effectLst>
              <a:latin typeface="+mn-ea"/>
            </a:endParaRPr>
          </a:p>
        </p:txBody>
      </p:sp>
      <p:sp>
        <p:nvSpPr>
          <p:cNvPr id="253972" name="Rectangle 20"/>
          <p:cNvSpPr>
            <a:spLocks noGrp="1" noChangeArrowheads="1"/>
          </p:cNvSpPr>
          <p:nvPr>
            <p:ph type="title"/>
          </p:nvPr>
        </p:nvSpPr>
        <p:spPr>
          <a:xfrm>
            <a:off x="206375" y="188913"/>
            <a:ext cx="8613775" cy="647700"/>
          </a:xfrm>
        </p:spPr>
        <p:txBody>
          <a:bodyPr/>
          <a:lstStyle/>
          <a:p>
            <a:pPr algn="l" eaLnBrk="1" hangingPunct="1">
              <a:defRPr/>
            </a:pPr>
            <a:r>
              <a:rPr lang="zh-CN" altLang="en-US" sz="3600" b="1" dirty="0">
                <a:solidFill>
                  <a:schemeClr val="tx1"/>
                </a:solidFill>
                <a:latin typeface="华文新魏" pitchFamily="2" charset="-122"/>
                <a:ea typeface="华文新魏" pitchFamily="2" charset="-122"/>
              </a:rPr>
              <a:t>一</a:t>
            </a:r>
            <a:r>
              <a:rPr lang="en-US" altLang="zh-CN" sz="3600" b="1" dirty="0">
                <a:solidFill>
                  <a:schemeClr val="tx1"/>
                </a:solidFill>
                <a:latin typeface="华文新魏" pitchFamily="2" charset="-122"/>
                <a:ea typeface="华文新魏" pitchFamily="2" charset="-122"/>
              </a:rPr>
              <a:t>.</a:t>
            </a:r>
            <a:r>
              <a:rPr lang="zh-CN" altLang="en-US" sz="3600" b="1" dirty="0">
                <a:solidFill>
                  <a:schemeClr val="tx1"/>
                </a:solidFill>
                <a:latin typeface="华文新魏" pitchFamily="2" charset="-122"/>
                <a:ea typeface="华文新魏" pitchFamily="2" charset="-122"/>
              </a:rPr>
              <a:t>前言</a:t>
            </a:r>
          </a:p>
        </p:txBody>
      </p:sp>
    </p:spTree>
    <p:extLst>
      <p:ext uri="{BB962C8B-B14F-4D97-AF65-F5344CB8AC3E}">
        <p14:creationId xmlns:p14="http://schemas.microsoft.com/office/powerpoint/2010/main" val="3999752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 name="灯片编号占位符 5"/>
          <p:cNvSpPr>
            <a:spLocks noGrp="1"/>
          </p:cNvSpPr>
          <p:nvPr>
            <p:ph type="sldNum" sz="quarter" idx="12"/>
          </p:nvPr>
        </p:nvSpPr>
        <p:spPr/>
        <p:txBody>
          <a:bodyPr/>
          <a:lstStyle/>
          <a:p>
            <a:pPr>
              <a:defRPr/>
            </a:pPr>
            <a:fld id="{B2DB281B-DD94-4E02-BE6A-73F52DFAF8E5}" type="slidenum">
              <a:rPr lang="en-US" altLang="zh-CN"/>
              <a:pPr>
                <a:defRPr/>
              </a:pPr>
              <a:t>8</a:t>
            </a:fld>
            <a:endParaRPr lang="en-US" altLang="zh-CN" dirty="0"/>
          </a:p>
        </p:txBody>
      </p:sp>
      <p:sp>
        <p:nvSpPr>
          <p:cNvPr id="881666" name="Rectangle 2"/>
          <p:cNvSpPr>
            <a:spLocks noGrp="1" noChangeArrowheads="1"/>
          </p:cNvSpPr>
          <p:nvPr>
            <p:ph type="title"/>
          </p:nvPr>
        </p:nvSpPr>
        <p:spPr/>
        <p:txBody>
          <a:bodyPr/>
          <a:lstStyle/>
          <a:p>
            <a:pPr eaLnBrk="1" hangingPunct="1">
              <a:defRPr/>
            </a:pPr>
            <a:r>
              <a:rPr lang="zh-CN" altLang="en-US" sz="3600" b="1" dirty="0">
                <a:solidFill>
                  <a:srgbClr val="FFFFFF"/>
                </a:solidFill>
                <a:latin typeface="华文新魏" pitchFamily="2" charset="-122"/>
                <a:ea typeface="华文新魏" pitchFamily="2" charset="-122"/>
              </a:rPr>
              <a:t>练  习</a:t>
            </a:r>
            <a:endParaRPr lang="zh-CN" altLang="en-US" sz="3600" b="1" dirty="0"/>
          </a:p>
        </p:txBody>
      </p:sp>
      <p:sp>
        <p:nvSpPr>
          <p:cNvPr id="881667" name="Rectangle 3"/>
          <p:cNvSpPr>
            <a:spLocks noGrp="1" noChangeArrowheads="1"/>
          </p:cNvSpPr>
          <p:nvPr>
            <p:ph type="body" idx="1"/>
          </p:nvPr>
        </p:nvSpPr>
        <p:spPr/>
        <p:txBody>
          <a:bodyPr/>
          <a:lstStyle/>
          <a:p>
            <a:pPr eaLnBrk="1" hangingPunct="1">
              <a:buNone/>
              <a:defRPr/>
            </a:pPr>
            <a:r>
              <a:rPr lang="zh-CN" altLang="en-US" sz="2800" b="1" dirty="0">
                <a:effectLst/>
                <a:latin typeface="+mn-ea"/>
              </a:rPr>
              <a:t>定义邻域移动为：</a:t>
            </a:r>
            <a:r>
              <a:rPr lang="en-US" altLang="zh-CN" sz="2800" b="1" i="1" dirty="0">
                <a:solidFill>
                  <a:srgbClr val="FFC000"/>
                </a:solidFill>
                <a:effectLst/>
                <a:latin typeface="Times New Roman" panose="02020603050405020304" pitchFamily="18" charset="0"/>
                <a:cs typeface="Times New Roman" panose="02020603050405020304" pitchFamily="18" charset="0"/>
              </a:rPr>
              <a:t>2-opt</a:t>
            </a:r>
          </a:p>
          <a:p>
            <a:pPr eaLnBrk="1" hangingPunct="1">
              <a:buNone/>
              <a:defRPr/>
            </a:pPr>
            <a:r>
              <a:rPr lang="zh-CN" altLang="en-US" sz="2800" b="1" dirty="0">
                <a:effectLst/>
                <a:latin typeface="Times New Roman" panose="02020603050405020304" pitchFamily="18" charset="0"/>
                <a:cs typeface="Times New Roman" panose="02020603050405020304" pitchFamily="18" charset="0"/>
              </a:rPr>
              <a:t>若当前解为</a:t>
            </a:r>
            <a:r>
              <a:rPr lang="en-US" altLang="zh-CN" sz="2800" b="1" dirty="0">
                <a:effectLst/>
                <a:latin typeface="Times New Roman" panose="02020603050405020304" pitchFamily="18" charset="0"/>
                <a:cs typeface="Times New Roman" panose="02020603050405020304" pitchFamily="18" charset="0"/>
              </a:rPr>
              <a:t>[4 2 3 5 1]</a:t>
            </a:r>
            <a:r>
              <a:rPr lang="zh-CN" altLang="en-US" sz="2800" b="1" dirty="0">
                <a:effectLst/>
                <a:latin typeface="Times New Roman" panose="02020603050405020304" pitchFamily="18" charset="0"/>
                <a:cs typeface="Times New Roman" panose="02020603050405020304" pitchFamily="18" charset="0"/>
              </a:rPr>
              <a:t>，下列解是否在其邻域内</a:t>
            </a:r>
            <a:r>
              <a:rPr lang="en-US" altLang="zh-CN" sz="2800" b="1" dirty="0">
                <a:effectLst/>
                <a:latin typeface="Times New Roman" panose="02020603050405020304" pitchFamily="18" charset="0"/>
                <a:cs typeface="Times New Roman" panose="02020603050405020304" pitchFamily="18" charset="0"/>
              </a:rPr>
              <a:t>?</a:t>
            </a:r>
            <a:endParaRPr lang="zh-CN" altLang="en-US" sz="2800" b="1" dirty="0">
              <a:effectLst/>
              <a:latin typeface="Times New Roman" panose="02020603050405020304" pitchFamily="18" charset="0"/>
              <a:cs typeface="Times New Roman" panose="02020603050405020304" pitchFamily="18" charset="0"/>
            </a:endParaRPr>
          </a:p>
          <a:p>
            <a:pPr eaLnBrk="1" hangingPunct="1">
              <a:lnSpc>
                <a:spcPct val="90000"/>
              </a:lnSpc>
              <a:buFont typeface="Wingdings" pitchFamily="2" charset="2"/>
              <a:buNone/>
              <a:defRPr/>
            </a:pPr>
            <a:r>
              <a:rPr lang="zh-CN" altLang="en-US" sz="2800" dirty="0"/>
              <a:t> </a:t>
            </a:r>
          </a:p>
          <a:p>
            <a:pPr algn="ctr" eaLnBrk="1" hangingPunct="1">
              <a:lnSpc>
                <a:spcPct val="90000"/>
              </a:lnSpc>
              <a:buNone/>
              <a:defRPr/>
            </a:pPr>
            <a:r>
              <a:rPr lang="en-US" altLang="zh-CN" sz="2800" dirty="0">
                <a:effectLst/>
                <a:latin typeface="Times New Roman" pitchFamily="18" charset="0"/>
                <a:cs typeface="Times New Roman" pitchFamily="18" charset="0"/>
              </a:rPr>
              <a:t>[4 3 2 5 1]</a:t>
            </a:r>
            <a:r>
              <a:rPr lang="zh-CN" altLang="en-US" sz="2800" dirty="0">
                <a:effectLst/>
                <a:latin typeface="Times New Roman" pitchFamily="18" charset="0"/>
                <a:cs typeface="Times New Roman" pitchFamily="18" charset="0"/>
              </a:rPr>
              <a:t>    </a:t>
            </a:r>
            <a:r>
              <a:rPr lang="en-US" altLang="zh-CN" sz="2800" dirty="0">
                <a:effectLst/>
                <a:latin typeface="Times New Roman" pitchFamily="18" charset="0"/>
                <a:cs typeface="Times New Roman" pitchFamily="18" charset="0"/>
              </a:rPr>
              <a:t>[4 3 5 1 2]</a:t>
            </a:r>
            <a:r>
              <a:rPr lang="zh-CN" altLang="en-US" sz="2800" dirty="0">
                <a:effectLst/>
                <a:latin typeface="Times New Roman" pitchFamily="18" charset="0"/>
                <a:cs typeface="Times New Roman" pitchFamily="18" charset="0"/>
              </a:rPr>
              <a:t>    </a:t>
            </a:r>
            <a:r>
              <a:rPr lang="en-US" altLang="zh-CN" sz="2800" dirty="0">
                <a:effectLst/>
                <a:latin typeface="Times New Roman" pitchFamily="18" charset="0"/>
                <a:cs typeface="Times New Roman" pitchFamily="18" charset="0"/>
              </a:rPr>
              <a:t>[4 3 3 5 1]</a:t>
            </a:r>
            <a:endParaRPr lang="zh-CN" altLang="en-US" sz="2800" dirty="0">
              <a:effectLst/>
              <a:latin typeface="Times New Roman" pitchFamily="18" charset="0"/>
              <a:cs typeface="Times New Roman" pitchFamily="18" charset="0"/>
            </a:endParaRPr>
          </a:p>
          <a:p>
            <a:pPr algn="ctr" eaLnBrk="1" hangingPunct="1">
              <a:lnSpc>
                <a:spcPct val="90000"/>
              </a:lnSpc>
              <a:buNone/>
              <a:defRPr/>
            </a:pPr>
            <a:endParaRPr lang="zh-CN" altLang="en-US" sz="2800" dirty="0">
              <a:effectLst/>
              <a:latin typeface="Times New Roman" pitchFamily="18" charset="0"/>
              <a:cs typeface="Times New Roman" pitchFamily="18" charset="0"/>
            </a:endParaRPr>
          </a:p>
          <a:p>
            <a:pPr algn="ctr" eaLnBrk="1" hangingPunct="1">
              <a:lnSpc>
                <a:spcPct val="90000"/>
              </a:lnSpc>
              <a:buNone/>
              <a:defRPr/>
            </a:pPr>
            <a:r>
              <a:rPr lang="en-US" altLang="zh-CN" sz="2800" dirty="0">
                <a:effectLst/>
                <a:latin typeface="Times New Roman" pitchFamily="18" charset="0"/>
                <a:cs typeface="Times New Roman" pitchFamily="18" charset="0"/>
              </a:rPr>
              <a:t>[5 2 3 4 1]    [1 2 3 5 4]    [3 4 2 5 1]</a:t>
            </a:r>
            <a:endParaRPr lang="zh-CN" altLang="en-US" sz="2800" dirty="0">
              <a:effectLst/>
              <a:latin typeface="Times New Roman" pitchFamily="18" charset="0"/>
              <a:cs typeface="Times New Roman" pitchFamily="18" charset="0"/>
            </a:endParaRPr>
          </a:p>
          <a:p>
            <a:pPr eaLnBrk="1" hangingPunct="1">
              <a:lnSpc>
                <a:spcPct val="90000"/>
              </a:lnSpc>
              <a:buFont typeface="Wingdings" pitchFamily="2" charset="2"/>
              <a:buNone/>
              <a:defRPr/>
            </a:pPr>
            <a:r>
              <a:rPr lang="zh-CN" altLang="en-US" dirty="0"/>
              <a:t>    </a:t>
            </a:r>
          </a:p>
        </p:txBody>
      </p:sp>
    </p:spTree>
    <p:extLst>
      <p:ext uri="{BB962C8B-B14F-4D97-AF65-F5344CB8AC3E}">
        <p14:creationId xmlns:p14="http://schemas.microsoft.com/office/powerpoint/2010/main" val="202382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28E6B5C8-F59D-4B7F-9FC3-08C2858595FC}" type="slidenum">
              <a:rPr lang="en-US" altLang="zh-CN"/>
              <a:pPr>
                <a:defRPr/>
              </a:pPr>
              <a:t>9</a:t>
            </a:fld>
            <a:endParaRPr lang="en-US" altLang="zh-CN"/>
          </a:p>
        </p:txBody>
      </p:sp>
      <p:sp>
        <p:nvSpPr>
          <p:cNvPr id="253955" name="Rectangle 3"/>
          <p:cNvSpPr>
            <a:spLocks noGrp="1" noChangeArrowheads="1"/>
          </p:cNvSpPr>
          <p:nvPr>
            <p:ph type="body" idx="1"/>
          </p:nvPr>
        </p:nvSpPr>
        <p:spPr>
          <a:xfrm>
            <a:off x="250825" y="1341438"/>
            <a:ext cx="8642350" cy="5111750"/>
          </a:xfrm>
        </p:spPr>
        <p:txBody>
          <a:bodyPr/>
          <a:lstStyle/>
          <a:p>
            <a:pPr marL="609600" indent="-609600" eaLnBrk="1" hangingPunct="1">
              <a:spcBef>
                <a:spcPts val="600"/>
              </a:spcBef>
              <a:spcAft>
                <a:spcPts val="600"/>
              </a:spcAft>
              <a:buClr>
                <a:schemeClr val="tx1"/>
              </a:buClr>
              <a:buSzPct val="100000"/>
              <a:buNone/>
              <a:defRPr/>
            </a:pPr>
            <a:r>
              <a:rPr lang="en-US" altLang="zh-CN" b="1" dirty="0">
                <a:latin typeface="宋体" pitchFamily="2" charset="-122"/>
              </a:rPr>
              <a:t>2.</a:t>
            </a:r>
            <a:r>
              <a:rPr lang="zh-CN" altLang="en-US" b="1" dirty="0">
                <a:latin typeface="宋体" pitchFamily="2" charset="-122"/>
              </a:rPr>
              <a:t>局域搜索</a:t>
            </a:r>
          </a:p>
          <a:p>
            <a:pPr marL="1009650" lvl="1" indent="-609600" eaLnBrk="1" hangingPunct="1">
              <a:spcBef>
                <a:spcPts val="600"/>
              </a:spcBef>
              <a:spcAft>
                <a:spcPts val="600"/>
              </a:spcAft>
              <a:buClr>
                <a:schemeClr val="tx1"/>
              </a:buClr>
              <a:buSzPct val="100000"/>
              <a:buFont typeface="Wingdings" pitchFamily="2" charset="2"/>
              <a:buChar char="Ø"/>
              <a:defRPr/>
            </a:pPr>
            <a:r>
              <a:rPr lang="zh-CN" altLang="en-US" b="1" dirty="0">
                <a:latin typeface="宋体" pitchFamily="2" charset="-122"/>
              </a:rPr>
              <a:t>基本思想：从一个初始解开始，每次迭代总是遍历其邻域，若不存在比当前最优解更好的邻域解，则返回当前最好解，算法停止；否则用最好的邻域解替换当前解。如此循环直至算法停止。类似于模拟爬山的过程，因此也被称之为爬山算法。</a:t>
            </a:r>
            <a:endParaRPr lang="en-US" altLang="zh-CN" b="1" dirty="0">
              <a:latin typeface="宋体" pitchFamily="2" charset="-122"/>
            </a:endParaRPr>
          </a:p>
          <a:p>
            <a:pPr marL="0" lvl="1" indent="0" eaLnBrk="1" hangingPunct="1">
              <a:spcBef>
                <a:spcPts val="0"/>
              </a:spcBef>
              <a:buClr>
                <a:schemeClr val="tx1"/>
              </a:buClr>
              <a:buSzPct val="100000"/>
              <a:buNone/>
              <a:defRPr/>
            </a:pPr>
            <a:endParaRPr lang="en-US" altLang="zh-CN" sz="2400" b="1" dirty="0">
              <a:latin typeface="宋体" pitchFamily="2" charset="-122"/>
            </a:endParaRPr>
          </a:p>
        </p:txBody>
      </p:sp>
      <p:sp>
        <p:nvSpPr>
          <p:cNvPr id="253972" name="Rectangle 20"/>
          <p:cNvSpPr>
            <a:spLocks noGrp="1" noChangeArrowheads="1"/>
          </p:cNvSpPr>
          <p:nvPr>
            <p:ph type="title"/>
          </p:nvPr>
        </p:nvSpPr>
        <p:spPr>
          <a:xfrm>
            <a:off x="206375" y="188913"/>
            <a:ext cx="8613775" cy="647700"/>
          </a:xfrm>
        </p:spPr>
        <p:txBody>
          <a:bodyPr/>
          <a:lstStyle/>
          <a:p>
            <a:pPr algn="l" eaLnBrk="1" hangingPunct="1">
              <a:defRPr/>
            </a:pPr>
            <a:r>
              <a:rPr lang="zh-CN" altLang="en-US" sz="3600" b="1" dirty="0">
                <a:solidFill>
                  <a:schemeClr val="tx1"/>
                </a:solidFill>
                <a:latin typeface="华文新魏" pitchFamily="2" charset="-122"/>
                <a:ea typeface="华文新魏" pitchFamily="2" charset="-122"/>
              </a:rPr>
              <a:t>一</a:t>
            </a:r>
            <a:r>
              <a:rPr lang="en-US" altLang="zh-CN" sz="3600" b="1" dirty="0">
                <a:solidFill>
                  <a:schemeClr val="tx1"/>
                </a:solidFill>
                <a:latin typeface="华文新魏" pitchFamily="2" charset="-122"/>
                <a:ea typeface="华文新魏" pitchFamily="2" charset="-122"/>
              </a:rPr>
              <a:t>.</a:t>
            </a:r>
            <a:r>
              <a:rPr lang="zh-CN" altLang="en-US" sz="3600" b="1" dirty="0">
                <a:solidFill>
                  <a:schemeClr val="tx1"/>
                </a:solidFill>
                <a:latin typeface="华文新魏" pitchFamily="2" charset="-122"/>
                <a:ea typeface="华文新魏" pitchFamily="2" charset="-122"/>
              </a:rPr>
              <a:t>前言</a:t>
            </a:r>
          </a:p>
        </p:txBody>
      </p:sp>
    </p:spTree>
    <p:extLst>
      <p:ext uri="{BB962C8B-B14F-4D97-AF65-F5344CB8AC3E}">
        <p14:creationId xmlns:p14="http://schemas.microsoft.com/office/powerpoint/2010/main" val="3245321512"/>
      </p:ext>
    </p:extLst>
  </p:cSld>
  <p:clrMapOvr>
    <a:masterClrMapping/>
  </p:clrMapOvr>
</p:sld>
</file>

<file path=ppt/theme/theme1.xml><?xml version="1.0" encoding="utf-8"?>
<a:theme xmlns:a="http://schemas.openxmlformats.org/drawingml/2006/main" name="Ripple">
  <a:themeElements>
    <a:clrScheme name="Ripple 3">
      <a:dk1>
        <a:srgbClr val="008AE8"/>
      </a:dk1>
      <a:lt1>
        <a:srgbClr val="FFFFFF"/>
      </a:lt1>
      <a:dk2>
        <a:srgbClr val="0068AE"/>
      </a:dk2>
      <a:lt2>
        <a:srgbClr val="CCECFF"/>
      </a:lt2>
      <a:accent1>
        <a:srgbClr val="009999"/>
      </a:accent1>
      <a:accent2>
        <a:srgbClr val="0088E4"/>
      </a:accent2>
      <a:accent3>
        <a:srgbClr val="AAB9D3"/>
      </a:accent3>
      <a:accent4>
        <a:srgbClr val="DADADA"/>
      </a:accent4>
      <a:accent5>
        <a:srgbClr val="AACACA"/>
      </a:accent5>
      <a:accent6>
        <a:srgbClr val="007BCF"/>
      </a:accent6>
      <a:hlink>
        <a:srgbClr val="99FF99"/>
      </a:hlink>
      <a:folHlink>
        <a:srgbClr val="AFE1FF"/>
      </a:folHlink>
    </a:clrScheme>
    <a:fontScheme name="Rippl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812800" marR="0" indent="-812800" algn="l" defTabSz="914400" rtl="0" eaLnBrk="1" fontAlgn="base" latinLnBrk="0" hangingPunct="1">
          <a:lnSpc>
            <a:spcPct val="120000"/>
          </a:lnSpc>
          <a:spcBef>
            <a:spcPct val="20000"/>
          </a:spcBef>
          <a:spcAft>
            <a:spcPct val="0"/>
          </a:spcAft>
          <a:buClr>
            <a:schemeClr val="tx1"/>
          </a:buClr>
          <a:buSzPct val="80000"/>
          <a:buFont typeface="Wingdings" pitchFamily="2" charset="2"/>
          <a:buNone/>
          <a:tabLst/>
          <a:defRPr kumimoji="0" lang="zh-CN" altLang="en-US" sz="3200" b="1"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812800" marR="0" indent="-812800" algn="l" defTabSz="914400" rtl="0" eaLnBrk="1" fontAlgn="base" latinLnBrk="0" hangingPunct="1">
          <a:lnSpc>
            <a:spcPct val="120000"/>
          </a:lnSpc>
          <a:spcBef>
            <a:spcPct val="20000"/>
          </a:spcBef>
          <a:spcAft>
            <a:spcPct val="0"/>
          </a:spcAft>
          <a:buClr>
            <a:schemeClr val="tx1"/>
          </a:buClr>
          <a:buSzPct val="80000"/>
          <a:buFont typeface="Wingdings" pitchFamily="2" charset="2"/>
          <a:buNone/>
          <a:tabLst/>
          <a:defRPr kumimoji="0" lang="zh-CN" altLang="en-US" sz="3200" b="1"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ea typeface="宋体" pitchFamily="2" charset="-122"/>
          </a:defRPr>
        </a:defPPr>
      </a:lstStyle>
    </a:lnDef>
  </a:objectDefaults>
  <a:extraClrSchemeLst>
    <a:extraClrScheme>
      <a:clrScheme name="Ripple 1">
        <a:dk1>
          <a:srgbClr val="2B2B85"/>
        </a:dk1>
        <a:lt1>
          <a:srgbClr val="FFFFFF"/>
        </a:lt1>
        <a:dk2>
          <a:srgbClr val="00254A"/>
        </a:dk2>
        <a:lt2>
          <a:srgbClr val="C0C0C0"/>
        </a:lt2>
        <a:accent1>
          <a:srgbClr val="0099FF"/>
        </a:accent1>
        <a:accent2>
          <a:srgbClr val="006699"/>
        </a:accent2>
        <a:accent3>
          <a:srgbClr val="AAACB1"/>
        </a:accent3>
        <a:accent4>
          <a:srgbClr val="DADADA"/>
        </a:accent4>
        <a:accent5>
          <a:srgbClr val="AACAFF"/>
        </a:accent5>
        <a:accent6>
          <a:srgbClr val="005C8A"/>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Ripple 2">
        <a:dk1>
          <a:srgbClr val="3B4B5D"/>
        </a:dk1>
        <a:lt1>
          <a:srgbClr val="FFFFFF"/>
        </a:lt1>
        <a:dk2>
          <a:srgbClr val="466886"/>
        </a:dk2>
        <a:lt2>
          <a:srgbClr val="CCECFF"/>
        </a:lt2>
        <a:accent1>
          <a:srgbClr val="6D9D97"/>
        </a:accent1>
        <a:accent2>
          <a:srgbClr val="53718C"/>
        </a:accent2>
        <a:accent3>
          <a:srgbClr val="B0B9C3"/>
        </a:accent3>
        <a:accent4>
          <a:srgbClr val="DADADA"/>
        </a:accent4>
        <a:accent5>
          <a:srgbClr val="BACCC9"/>
        </a:accent5>
        <a:accent6>
          <a:srgbClr val="4A667E"/>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Ripple 3">
        <a:dk1>
          <a:srgbClr val="008AE8"/>
        </a:dk1>
        <a:lt1>
          <a:srgbClr val="FFFFFF"/>
        </a:lt1>
        <a:dk2>
          <a:srgbClr val="0068AE"/>
        </a:dk2>
        <a:lt2>
          <a:srgbClr val="CCECFF"/>
        </a:lt2>
        <a:accent1>
          <a:srgbClr val="009999"/>
        </a:accent1>
        <a:accent2>
          <a:srgbClr val="0088E4"/>
        </a:accent2>
        <a:accent3>
          <a:srgbClr val="AAB9D3"/>
        </a:accent3>
        <a:accent4>
          <a:srgbClr val="DADADA"/>
        </a:accent4>
        <a:accent5>
          <a:srgbClr val="AACACA"/>
        </a:accent5>
        <a:accent6>
          <a:srgbClr val="007BCF"/>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Ripple 4">
        <a:dk1>
          <a:srgbClr val="9B69FF"/>
        </a:dk1>
        <a:lt1>
          <a:srgbClr val="FFFFFF"/>
        </a:lt1>
        <a:dk2>
          <a:srgbClr val="666699"/>
        </a:dk2>
        <a:lt2>
          <a:srgbClr val="D9D9FF"/>
        </a:lt2>
        <a:accent1>
          <a:srgbClr val="66CCFF"/>
        </a:accent1>
        <a:accent2>
          <a:srgbClr val="9966FF"/>
        </a:accent2>
        <a:accent3>
          <a:srgbClr val="B8B8CA"/>
        </a:accent3>
        <a:accent4>
          <a:srgbClr val="DADADA"/>
        </a:accent4>
        <a:accent5>
          <a:srgbClr val="B8E2FF"/>
        </a:accent5>
        <a:accent6>
          <a:srgbClr val="8A5CE7"/>
        </a:accent6>
        <a:hlink>
          <a:srgbClr val="0099CC"/>
        </a:hlink>
        <a:folHlink>
          <a:srgbClr val="003399"/>
        </a:folHlink>
      </a:clrScheme>
      <a:clrMap bg1="dk2" tx1="lt1" bg2="dk1" tx2="lt2" accent1="accent1" accent2="accent2" accent3="accent3" accent4="accent4" accent5="accent5" accent6="accent6" hlink="hlink" folHlink="folHlink"/>
    </a:extraClrScheme>
    <a:extraClrScheme>
      <a:clrScheme name="Ripple 5">
        <a:dk1>
          <a:srgbClr val="008080"/>
        </a:dk1>
        <a:lt1>
          <a:srgbClr val="FFFFFF"/>
        </a:lt1>
        <a:dk2>
          <a:srgbClr val="006666"/>
        </a:dk2>
        <a:lt2>
          <a:srgbClr val="FFFFCC"/>
        </a:lt2>
        <a:accent1>
          <a:srgbClr val="0099FF"/>
        </a:accent1>
        <a:accent2>
          <a:srgbClr val="008080"/>
        </a:accent2>
        <a:accent3>
          <a:srgbClr val="AAB8B8"/>
        </a:accent3>
        <a:accent4>
          <a:srgbClr val="DADADA"/>
        </a:accent4>
        <a:accent5>
          <a:srgbClr val="AACAFF"/>
        </a:accent5>
        <a:accent6>
          <a:srgbClr val="007373"/>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Ripple 6">
        <a:dk1>
          <a:srgbClr val="CDD9D1"/>
        </a:dk1>
        <a:lt1>
          <a:srgbClr val="FFFFFF"/>
        </a:lt1>
        <a:dk2>
          <a:srgbClr val="A3BBA9"/>
        </a:dk2>
        <a:lt2>
          <a:srgbClr val="007D80"/>
        </a:lt2>
        <a:accent1>
          <a:srgbClr val="9CA8A4"/>
        </a:accent1>
        <a:accent2>
          <a:srgbClr val="CBD7CE"/>
        </a:accent2>
        <a:accent3>
          <a:srgbClr val="CEDAD1"/>
        </a:accent3>
        <a:accent4>
          <a:srgbClr val="DADADA"/>
        </a:accent4>
        <a:accent5>
          <a:srgbClr val="CBD1CF"/>
        </a:accent5>
        <a:accent6>
          <a:srgbClr val="B8C3BA"/>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Ripple 7">
        <a:dk1>
          <a:srgbClr val="686B5D"/>
        </a:dk1>
        <a:lt1>
          <a:srgbClr val="DCDAD0"/>
        </a:lt1>
        <a:dk2>
          <a:srgbClr val="525040"/>
        </a:dk2>
        <a:lt2>
          <a:srgbClr val="D3D2A6"/>
        </a:lt2>
        <a:accent1>
          <a:srgbClr val="5D8770"/>
        </a:accent1>
        <a:accent2>
          <a:srgbClr val="686B5D"/>
        </a:accent2>
        <a:accent3>
          <a:srgbClr val="B3B3AF"/>
        </a:accent3>
        <a:accent4>
          <a:srgbClr val="BCBAB1"/>
        </a:accent4>
        <a:accent5>
          <a:srgbClr val="B6C3BB"/>
        </a:accent5>
        <a:accent6>
          <a:srgbClr val="5E6053"/>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Ripple 8">
        <a:dk1>
          <a:srgbClr val="000000"/>
        </a:dk1>
        <a:lt1>
          <a:srgbClr val="EAEAEA"/>
        </a:lt1>
        <a:dk2>
          <a:srgbClr val="000000"/>
        </a:dk2>
        <a:lt2>
          <a:srgbClr val="B2B2B2"/>
        </a:lt2>
        <a:accent1>
          <a:srgbClr val="A4BCC4"/>
        </a:accent1>
        <a:accent2>
          <a:srgbClr val="FFFFFF"/>
        </a:accent2>
        <a:accent3>
          <a:srgbClr val="F3F3F3"/>
        </a:accent3>
        <a:accent4>
          <a:srgbClr val="000000"/>
        </a:accent4>
        <a:accent5>
          <a:srgbClr val="CFDADE"/>
        </a:accent5>
        <a:accent6>
          <a:srgbClr val="E7E7E7"/>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Ripple 9">
        <a:dk1>
          <a:srgbClr val="000000"/>
        </a:dk1>
        <a:lt1>
          <a:srgbClr val="D7D1B9"/>
        </a:lt1>
        <a:dk2>
          <a:srgbClr val="B39257"/>
        </a:dk2>
        <a:lt2>
          <a:srgbClr val="B1A887"/>
        </a:lt2>
        <a:accent1>
          <a:srgbClr val="FFCC66"/>
        </a:accent1>
        <a:accent2>
          <a:srgbClr val="E6E3AC"/>
        </a:accent2>
        <a:accent3>
          <a:srgbClr val="E8E5D9"/>
        </a:accent3>
        <a:accent4>
          <a:srgbClr val="000000"/>
        </a:accent4>
        <a:accent5>
          <a:srgbClr val="FFE2B8"/>
        </a:accent5>
        <a:accent6>
          <a:srgbClr val="D0CE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15818</TotalTime>
  <Words>2339</Words>
  <Application>Microsoft Macintosh PowerPoint</Application>
  <PresentationFormat>全屏显示(4:3)</PresentationFormat>
  <Paragraphs>428</Paragraphs>
  <Slides>38</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38</vt:i4>
      </vt:variant>
    </vt:vector>
  </HeadingPairs>
  <TitlesOfParts>
    <vt:vector size="46" baseType="lpstr">
      <vt:lpstr>华文新魏</vt:lpstr>
      <vt:lpstr>楷体_GB2312</vt:lpstr>
      <vt:lpstr>宋体</vt:lpstr>
      <vt:lpstr>Arial</vt:lpstr>
      <vt:lpstr>Cambria Math</vt:lpstr>
      <vt:lpstr>Times New Roman</vt:lpstr>
      <vt:lpstr>Wingdings</vt:lpstr>
      <vt:lpstr>Ripple</vt:lpstr>
      <vt:lpstr>第三章 禁忌搜索</vt:lpstr>
      <vt:lpstr>一.前言</vt:lpstr>
      <vt:lpstr>一.前言</vt:lpstr>
      <vt:lpstr>旅行商问题</vt:lpstr>
      <vt:lpstr>一.前言</vt:lpstr>
      <vt:lpstr>一.前言</vt:lpstr>
      <vt:lpstr>一.前言</vt:lpstr>
      <vt:lpstr>练  习</vt:lpstr>
      <vt:lpstr>一.前言</vt:lpstr>
      <vt:lpstr>一.前言</vt:lpstr>
      <vt:lpstr>一.前言</vt:lpstr>
      <vt:lpstr>一.前言</vt:lpstr>
      <vt:lpstr>一.前言</vt:lpstr>
      <vt:lpstr>一.前言</vt:lpstr>
      <vt:lpstr>一.前言</vt:lpstr>
      <vt:lpstr>一.前言</vt:lpstr>
      <vt:lpstr>二.基本算法</vt:lpstr>
      <vt:lpstr>二.基本算法</vt:lpstr>
      <vt:lpstr>二.基本算法</vt:lpstr>
      <vt:lpstr>二.基本算法</vt:lpstr>
      <vt:lpstr>二.基本算法</vt:lpstr>
      <vt:lpstr>二.基本算法</vt:lpstr>
      <vt:lpstr>二.基本算法</vt:lpstr>
      <vt:lpstr>二.基本算法</vt:lpstr>
      <vt:lpstr>二.基本算法</vt:lpstr>
      <vt:lpstr>三.算法举例</vt:lpstr>
      <vt:lpstr>三.算法举例</vt:lpstr>
      <vt:lpstr>三.算法举例</vt:lpstr>
      <vt:lpstr>三.算法举例</vt:lpstr>
      <vt:lpstr>三.算法举例</vt:lpstr>
      <vt:lpstr>三.算法举例</vt:lpstr>
      <vt:lpstr>三.算法举例</vt:lpstr>
      <vt:lpstr>三.算法举例</vt:lpstr>
      <vt:lpstr>四.标准算法</vt:lpstr>
      <vt:lpstr>四.标准算法</vt:lpstr>
      <vt:lpstr>课后作业（一）</vt:lpstr>
      <vt:lpstr>课后作业（二）</vt:lpstr>
      <vt:lpstr>课后作业（二）</vt:lpstr>
    </vt:vector>
  </TitlesOfParts>
  <Company>NEU Systems Engineering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智能优化方法</dc:title>
  <dc:creator>Junwei Wang</dc:creator>
  <cp:lastModifiedBy>萱 王</cp:lastModifiedBy>
  <cp:revision>1395</cp:revision>
  <dcterms:created xsi:type="dcterms:W3CDTF">2003-07-20T06:30:34Z</dcterms:created>
  <dcterms:modified xsi:type="dcterms:W3CDTF">2022-04-29T12:11:32Z</dcterms:modified>
</cp:coreProperties>
</file>