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sldIdLst>
    <p:sldId id="395" r:id="rId2"/>
    <p:sldId id="39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D97DB-9788-4784-BE32-DBB9595C795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A0D7-58CE-461C-979B-1D5271367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2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5">
            <a:extLst>
              <a:ext uri="{FF2B5EF4-FFF2-40B4-BE49-F238E27FC236}">
                <a16:creationId xmlns:a16="http://schemas.microsoft.com/office/drawing/2014/main" id="{C6A64FF8-40C1-46E0-BF41-9C5822F0A4E4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18">
            <a:extLst>
              <a:ext uri="{FF2B5EF4-FFF2-40B4-BE49-F238E27FC236}">
                <a16:creationId xmlns:a16="http://schemas.microsoft.com/office/drawing/2014/main" id="{3FCAB2CD-1108-402F-83F0-FC6908967B8A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10">
            <a:extLst>
              <a:ext uri="{FF2B5EF4-FFF2-40B4-BE49-F238E27FC236}">
                <a16:creationId xmlns:a16="http://schemas.microsoft.com/office/drawing/2014/main" id="{3F1DAC38-B7F6-43AE-90F6-4C6B55E30C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id="{DC4E9B51-E512-4E8E-8117-9B1DC30544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6A04376D-CA7A-43DA-968D-C1447F2174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F9AD068F-68BE-4413-A1DE-8DECD21C43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7C3FA0-3B05-4FA5-8E6F-066DDB102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38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2284512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49D19A6-CBBF-4080-B5CD-D149636A1B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940050" y="6604000"/>
            <a:ext cx="3257550" cy="304800"/>
          </a:xfrm>
        </p:spPr>
        <p:txBody>
          <a:bodyPr/>
          <a:lstStyle>
            <a:lvl1pPr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A1C32AE-D03C-4AB6-9775-55FDFC2A3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9E9EF5-4B49-4815-ADC3-746BDD0FC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6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FB3DA4EB-2B87-4751-A796-95D01388A2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81A34FEE-7BB5-48DC-BC62-887D7A3D3D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BDD80F-9C40-4BC5-9B4B-D7ABBE18C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9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2284512"/>
            <a:ext cx="3924300" cy="4267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A8570471-BFA9-4D5F-A729-76095243C3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50404C16-E142-45CB-AE54-7FFB2F8AD0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10FD5F-42E1-47C0-9057-559AE99EDD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52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6B5EB7E0-1783-4797-971B-3A270FFD48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F15ADD7-9980-49AB-94DC-22B62736E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019BF7-7351-4F3D-B316-0D7A17768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C77E36D3-4509-4EE6-8FA8-79469774C5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3E2D7F56-9F9F-4749-87E0-3266068CD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20EE0C-48AB-40C3-BB6E-78456A86C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8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391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68239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84444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1BFE6C-AF6A-4083-B3C1-717261602B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BC86C46D-EF25-4726-9E70-9BE0796078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E54660-53DC-41C1-BAE7-8240D41DB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9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51D018C-CEFA-47ED-8099-22D0A3745D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C55FA8BB-BD58-4443-848D-2DF734A18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CECE8-646B-4524-AA8F-AA795FF2CA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2258144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4675" y="836712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2AF30C2A-DA3E-4755-9731-43E2B0F07A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HTML5 Technology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56150656-3CD3-41C8-8D63-4C5FC4690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4678F2-F7D7-4808-B87C-97F2D7306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8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15">
            <a:extLst>
              <a:ext uri="{FF2B5EF4-FFF2-40B4-BE49-F238E27FC236}">
                <a16:creationId xmlns:a16="http://schemas.microsoft.com/office/drawing/2014/main" id="{A11BDD26-4EC4-46F5-800E-7A221056BBA5}"/>
              </a:ext>
            </a:extLst>
          </p:cNvPr>
          <p:cNvCxnSpPr/>
          <p:nvPr userDrawn="1"/>
        </p:nvCxnSpPr>
        <p:spPr>
          <a:xfrm>
            <a:off x="0" y="638175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8">
            <a:extLst>
              <a:ext uri="{FF2B5EF4-FFF2-40B4-BE49-F238E27FC236}">
                <a16:creationId xmlns:a16="http://schemas.microsoft.com/office/drawing/2014/main" id="{90CD8D34-E2B2-4776-B20A-C116291D76D6}"/>
              </a:ext>
            </a:extLst>
          </p:cNvPr>
          <p:cNvCxnSpPr/>
          <p:nvPr userDrawn="1"/>
        </p:nvCxnSpPr>
        <p:spPr>
          <a:xfrm>
            <a:off x="0" y="6597650"/>
            <a:ext cx="9144000" cy="0"/>
          </a:xfrm>
          <a:prstGeom prst="line">
            <a:avLst/>
          </a:prstGeom>
          <a:ln w="12700">
            <a:solidFill>
              <a:srgbClr val="000000">
                <a:alpha val="2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31">
            <a:extLst>
              <a:ext uri="{FF2B5EF4-FFF2-40B4-BE49-F238E27FC236}">
                <a16:creationId xmlns:a16="http://schemas.microsoft.com/office/drawing/2014/main" id="{1672BA8E-3DD7-4862-8695-1ADF4F222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0050" y="6600825"/>
            <a:ext cx="3257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 i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HTML5 Technology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84FD6-FB5E-4709-B025-A4B112C24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91313" y="6600825"/>
            <a:ext cx="2057400" cy="26828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9A1FA8-A827-40FC-9879-AE1C8351505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图片 3">
            <a:extLst>
              <a:ext uri="{FF2B5EF4-FFF2-40B4-BE49-F238E27FC236}">
                <a16:creationId xmlns:a16="http://schemas.microsoft.com/office/drawing/2014/main" id="{EB99FD9F-3774-421A-9BF9-E0A264B2A3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92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4042AE4C-755A-4E97-B99B-C719FDC9A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1500" y="46038"/>
            <a:ext cx="3492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North Minzu University</a:t>
            </a:r>
            <a:endParaRPr lang="en-US" altLang="zh-CN" sz="160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School of Computer Science and Engineering</a:t>
            </a:r>
            <a:endParaRPr lang="en-US" altLang="zh-CN" sz="1400" i="1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  <p:sldLayoutId id="2147483693" r:id="rId7"/>
    <p:sldLayoutId id="2147483695" r:id="rId8"/>
    <p:sldLayoutId id="2147483697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anose="02010600030101010101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23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9EF5-4B49-4815-ADC3-746BDD0FC3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536895" y="817011"/>
            <a:ext cx="5019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常用的栅格文件格式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73261"/>
              </p:ext>
            </p:extLst>
          </p:nvPr>
        </p:nvGraphicFramePr>
        <p:xfrm>
          <a:off x="-8389" y="2141578"/>
          <a:ext cx="91440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89021626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79118869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90269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栅格文件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矢量文件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2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文件格式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文件命名规则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文件格式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文件命名规则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TIFF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tif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AutoCAD </a:t>
                      </a:r>
                      <a:r>
                        <a:rPr lang="en-US" altLang="zh-CN" sz="2400" dirty="0" err="1">
                          <a:latin typeface="+mn-lt"/>
                        </a:rPr>
                        <a:t>DXF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dxf</a:t>
                      </a:r>
                      <a:r>
                        <a:rPr lang="en-US" altLang="zh-CN" sz="2400" dirty="0">
                          <a:latin typeface="+mn-lt"/>
                        </a:rPr>
                        <a:t> / .dwg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2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JFIF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.jpg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MapInfo TAB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.tab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9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+mn-lt"/>
                        </a:rPr>
                        <a:t>ERDAS</a:t>
                      </a:r>
                      <a:r>
                        <a:rPr lang="en-US" altLang="zh-CN" sz="2400" dirty="0">
                          <a:latin typeface="+mn-lt"/>
                        </a:rPr>
                        <a:t> Imagine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img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MapInfo MIF/MID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mif</a:t>
                      </a:r>
                      <a:r>
                        <a:rPr lang="en-US" altLang="zh-CN" sz="2400" dirty="0">
                          <a:latin typeface="+mn-lt"/>
                        </a:rPr>
                        <a:t> / .mid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09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Band Interleaved by Line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bil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Shapefile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shp</a:t>
                      </a:r>
                      <a:r>
                        <a:rPr lang="en-US" altLang="zh-CN" sz="2400" dirty="0">
                          <a:latin typeface="+mn-lt"/>
                        </a:rPr>
                        <a:t> / .</a:t>
                      </a:r>
                      <a:r>
                        <a:rPr lang="en-US" altLang="zh-CN" sz="2400" dirty="0" err="1">
                          <a:latin typeface="+mn-lt"/>
                        </a:rPr>
                        <a:t>shx</a:t>
                      </a:r>
                      <a:r>
                        <a:rPr lang="en-US" altLang="zh-CN" sz="2400" dirty="0">
                          <a:latin typeface="+mn-lt"/>
                        </a:rPr>
                        <a:t> / .</a:t>
                      </a:r>
                      <a:r>
                        <a:rPr lang="en-US" altLang="zh-CN" sz="2400" dirty="0" err="1">
                          <a:latin typeface="+mn-lt"/>
                        </a:rPr>
                        <a:t>dbf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Band Interleaved by Pixel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bip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ESRI interchange file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e00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77146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3AD60E-E90E-45C0-B449-018CB677DE41}"/>
              </a:ext>
            </a:extLst>
          </p:cNvPr>
          <p:cNvSpPr txBox="1"/>
          <p:nvPr/>
        </p:nvSpPr>
        <p:spPr>
          <a:xfrm>
            <a:off x="2377312" y="1694576"/>
            <a:ext cx="4314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表：常用的栅格文件和矢量文件格式</a:t>
            </a:r>
          </a:p>
        </p:txBody>
      </p:sp>
    </p:spTree>
    <p:extLst>
      <p:ext uri="{BB962C8B-B14F-4D97-AF65-F5344CB8AC3E}">
        <p14:creationId xmlns:p14="http://schemas.microsoft.com/office/powerpoint/2010/main" val="313191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BEC44A-2F7E-45E3-B435-61538C53F3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HTML5 Technology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BE4D6-8684-4AB4-B682-97D59EB7D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E9EF5-4B49-4815-ADC3-746BDD0FC3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11B6F4-07B4-4303-85BD-0751D45E3FDB}"/>
              </a:ext>
            </a:extLst>
          </p:cNvPr>
          <p:cNvSpPr txBox="1"/>
          <p:nvPr/>
        </p:nvSpPr>
        <p:spPr>
          <a:xfrm>
            <a:off x="536895" y="817011"/>
            <a:ext cx="501932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常用的栅格文件格式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1725FDB-8504-4EAF-A95F-842E660F0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32306"/>
              </p:ext>
            </p:extLst>
          </p:nvPr>
        </p:nvGraphicFramePr>
        <p:xfrm>
          <a:off x="-8389" y="2153301"/>
          <a:ext cx="914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000">
                  <a:extLst>
                    <a:ext uri="{9D8B030D-6E8A-4147-A177-3AD203B41FA5}">
                      <a16:colId xmlns:a16="http://schemas.microsoft.com/office/drawing/2014/main" val="313836476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890216265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79118869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90269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栅格文件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矢量文件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2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文件格式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文件命名规则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</a:rPr>
                        <a:t>Band Sequential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</a:t>
                      </a:r>
                      <a:r>
                        <a:rPr lang="en-US" altLang="zh-CN" sz="2400" dirty="0" err="1">
                          <a:latin typeface="+mn-lt"/>
                        </a:rPr>
                        <a:t>bsq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Simple </a:t>
                      </a:r>
                      <a:r>
                        <a:rPr lang="en-US" altLang="zh-CN" sz="2400" dirty="0" err="1">
                          <a:latin typeface="+mn-lt"/>
                        </a:rPr>
                        <a:t>ASCLL</a:t>
                      </a:r>
                      <a:r>
                        <a:rPr lang="en-US" altLang="zh-CN" sz="2400" dirty="0">
                          <a:latin typeface="+mn-lt"/>
                        </a:rPr>
                        <a:t> Format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0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SGS</a:t>
                      </a: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－</a:t>
                      </a:r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.dem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Point / Line / Polygon Coverage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目录结构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7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+mn-lt"/>
                        </a:rPr>
                        <a:t>ArcInfo</a:t>
                      </a:r>
                      <a:r>
                        <a:rPr lang="en-US" altLang="zh-CN" sz="2400" dirty="0">
                          <a:latin typeface="+mn-lt"/>
                        </a:rPr>
                        <a:t> Binary Grid Format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目录结构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&gt;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</a:rPr>
                        <a:t>Geodatabase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各种数据库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456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B3AD60E-E90E-45C0-B449-018CB677DE41}"/>
              </a:ext>
            </a:extLst>
          </p:cNvPr>
          <p:cNvSpPr txBox="1"/>
          <p:nvPr/>
        </p:nvSpPr>
        <p:spPr>
          <a:xfrm>
            <a:off x="2184365" y="1694576"/>
            <a:ext cx="5088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表：常用的栅格文件和矢量文件格式（续）</a:t>
            </a:r>
          </a:p>
        </p:txBody>
      </p:sp>
    </p:spTree>
    <p:extLst>
      <p:ext uri="{BB962C8B-B14F-4D97-AF65-F5344CB8AC3E}">
        <p14:creationId xmlns:p14="http://schemas.microsoft.com/office/powerpoint/2010/main" val="319252048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162</Words>
  <Application>Microsoft Office PowerPoint</Application>
  <PresentationFormat>全屏显示(4:3)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Calibri</vt:lpstr>
      <vt:lpstr>Verdana</vt:lpstr>
      <vt:lpstr>Wingdings</vt:lpstr>
      <vt:lpstr>Profile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etoilexmx@gmail.com</dc:creator>
  <cp:lastModifiedBy>lee neary</cp:lastModifiedBy>
  <cp:revision>24</cp:revision>
  <dcterms:created xsi:type="dcterms:W3CDTF">2017-10-12T03:31:01Z</dcterms:created>
  <dcterms:modified xsi:type="dcterms:W3CDTF">2019-10-30T08:03:25Z</dcterms:modified>
</cp:coreProperties>
</file>