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4.xml"/><Relationship Id="rId21" Type="http://schemas.openxmlformats.org/officeDocument/2006/relationships/font" Target="fonts/OldStandardTT-italic.fntdata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ldStandardT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414d9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414d9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e7ca1f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e7ca1f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414d9e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414d9e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e7ca1f7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e7ca1f7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gMZ37huuee5S7FhCWDLgdrMkM257mEWpR3hgULXjty8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RHlU0IXtWUbkwvUkJb5A77nuUCIysyuG/view?ts=628d1816" TargetMode="External"/><Relationship Id="rId4" Type="http://schemas.openxmlformats.org/officeDocument/2006/relationships/hyperlink" Target="https://docs.google.com/document/d/1kvQQW62OaNZYqrW3WQWVl8txsctrqVtuINc0KJ3ZCNI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OykmzkQkFgZ2g80Gb_NfztGy1pJD5X8ZrUnFunoroRo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ctrTitle"/>
          </p:nvPr>
        </p:nvSpPr>
        <p:spPr>
          <a:xfrm>
            <a:off x="625500" y="671025"/>
            <a:ext cx="7893000" cy="278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The Teaching Process</a:t>
            </a:r>
            <a:endParaRPr sz="7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3600"/>
              <a:t>Telling is not Teaching</a:t>
            </a:r>
            <a:endParaRPr i="1" sz="3600"/>
          </a:p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https://docs.google.com/document/d/1gMZ37huuee5S7FhCWDLgdrMkM257mEWpR3hgULXjty8/edit?usp=sharing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311700" y="824525"/>
            <a:ext cx="85206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Marching/Visual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 Teaching Session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Color Guard with Jalen</a:t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311700" y="28887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Luke’s Visual Packet</a:t>
            </a:r>
            <a:endParaRPr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“M” Teaches Mark Time</a:t>
            </a:r>
            <a:endParaRPr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Split into groups of 4-6 for Practice Teaching</a:t>
            </a:r>
            <a:endParaRPr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610200" y="3947525"/>
            <a:ext cx="7923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https://drive.google.com/file/d/1RHlU0IXtWUbkwvUkJb5A77nuUCIysyuG/view?ts=628d1816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https://docs.google.com/document/d/1kvQQW62OaNZYqrW3WQWVl8txsctrqVtuINc0KJ3ZCNI/edit?usp=sharing</a:t>
            </a:r>
            <a:endParaRPr sz="1100">
              <a:solidFill>
                <a:srgbClr val="1155C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824525"/>
            <a:ext cx="85206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Music Teaching Session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Color Guard with Jalen</a:t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2523000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Chairs, Stands, Ed Sueta Books, #’s of exercises, Music Teaching Strategies, Instruments including percussion.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654950" y="3341000"/>
            <a:ext cx="79236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B539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https://docs.google.com/document/d/1OykmzkQkFgZ2g80Gb_NfztGy1pJD5X8ZrUnFunoroRo/edit?usp=sharing</a:t>
            </a:r>
            <a:endParaRPr sz="11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238500" y="1484688"/>
            <a:ext cx="4065000" cy="19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1C232"/>
                </a:solidFill>
              </a:rPr>
              <a:t>LUNCH!</a:t>
            </a:r>
            <a:endParaRPr sz="6000"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139" name="Google Shape;13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225" y="468750"/>
            <a:ext cx="5081575" cy="39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