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4f6a8ec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4f6a8ec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d1b7534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d1b753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4f6a8ec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4f6a8ec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e95b2c5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e95b2c5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MXghcI8hcWU" TargetMode="External"/><Relationship Id="rId4" Type="http://schemas.openxmlformats.org/officeDocument/2006/relationships/hyperlink" Target="https://drive.google.com/drive/u/0/folders/10kmeLpAdXAw8xxJ5XLNrpLNWAleJ0pJ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Ending Credits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Before Summer Officially Begins!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Topics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Discuss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Communication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Facebook Group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Chat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Carrier Pigeon?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Show Information - Title?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Band Necklaces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Water Revisited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Summer MAC July 10th-13th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July 4th Parade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Movie Opportunity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Summer Rehearsals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Check school instruments for needed repair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Encore?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Spirit Days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Prospective Member Lists - Summer communication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Review this material!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Coordinators get to it!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Ending Thoughts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79575" y="1152425"/>
            <a:ext cx="8520600" cy="21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Energy Motivational Video - Egg and Pig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https://www.youtube.com/watch?v=MXghcI8hcWU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Hear From Some Seniors…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https://drive.google.com/drive/u/0/folders/10kmeLpAdXAw8xxJ5XLNrpLNWAleJ0pJp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Let’s Hear From Some Seniors…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Have a Great Summer!</a:t>
            </a:r>
            <a:endParaRPr sz="48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418" y="2928875"/>
            <a:ext cx="3529474" cy="12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