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742" r:id="rId2"/>
    <p:sldId id="781" r:id="rId3"/>
    <p:sldId id="782" r:id="rId4"/>
    <p:sldId id="759" r:id="rId5"/>
    <p:sldId id="783" r:id="rId6"/>
    <p:sldId id="760" r:id="rId7"/>
    <p:sldId id="777" r:id="rId8"/>
    <p:sldId id="763" r:id="rId9"/>
    <p:sldId id="764" r:id="rId10"/>
    <p:sldId id="765" r:id="rId11"/>
    <p:sldId id="766" r:id="rId12"/>
    <p:sldId id="762" r:id="rId13"/>
    <p:sldId id="779" r:id="rId14"/>
    <p:sldId id="780" r:id="rId15"/>
    <p:sldId id="767" r:id="rId16"/>
    <p:sldId id="768" r:id="rId17"/>
    <p:sldId id="769" r:id="rId18"/>
    <p:sldId id="770" r:id="rId19"/>
    <p:sldId id="771" r:id="rId20"/>
    <p:sldId id="772" r:id="rId21"/>
    <p:sldId id="773" r:id="rId22"/>
    <p:sldId id="774" r:id="rId23"/>
    <p:sldId id="629" r:id="rId24"/>
    <p:sldId id="597" r:id="rId25"/>
    <p:sldId id="617" r:id="rId26"/>
    <p:sldId id="618" r:id="rId27"/>
    <p:sldId id="620" r:id="rId28"/>
    <p:sldId id="621" r:id="rId29"/>
    <p:sldId id="656" r:id="rId30"/>
    <p:sldId id="751" r:id="rId31"/>
    <p:sldId id="752" r:id="rId32"/>
    <p:sldId id="753" r:id="rId33"/>
    <p:sldId id="754" r:id="rId34"/>
    <p:sldId id="755" r:id="rId35"/>
    <p:sldId id="756" r:id="rId36"/>
    <p:sldId id="757" r:id="rId37"/>
    <p:sldId id="75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FF0066"/>
    <a:srgbClr val="00CC00"/>
    <a:srgbClr val="FF33CC"/>
    <a:srgbClr val="008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AAB6F-916E-403B-86BD-831A5967DC24}" v="17" dt="2023-11-02T19:49:16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75483" autoAdjust="0"/>
  </p:normalViewPr>
  <p:slideViewPr>
    <p:cSldViewPr>
      <p:cViewPr varScale="1">
        <p:scale>
          <a:sx n="107" d="100"/>
          <a:sy n="107" d="100"/>
        </p:scale>
        <p:origin x="460" y="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a, Rajeev" userId="71748d54-f7cd-41a3-accf-c8f3376bc2a4" providerId="ADAL" clId="{A1EAAB6F-916E-403B-86BD-831A5967DC24}"/>
    <pc:docChg chg="addSld delSld modSld">
      <pc:chgData name="Walia, Rajeev" userId="71748d54-f7cd-41a3-accf-c8f3376bc2a4" providerId="ADAL" clId="{A1EAAB6F-916E-403B-86BD-831A5967DC24}" dt="2023-11-02T19:49:16.284" v="17"/>
      <pc:docMkLst>
        <pc:docMk/>
      </pc:docMkLst>
      <pc:sldChg chg="add">
        <pc:chgData name="Walia, Rajeev" userId="71748d54-f7cd-41a3-accf-c8f3376bc2a4" providerId="ADAL" clId="{A1EAAB6F-916E-403B-86BD-831A5967DC24}" dt="2023-10-26T19:11:19.274" v="0"/>
        <pc:sldMkLst>
          <pc:docMk/>
          <pc:sldMk cId="3541302620" sldId="742"/>
        </pc:sldMkLst>
      </pc:sldChg>
      <pc:sldChg chg="modSp modAnim">
        <pc:chgData name="Walia, Rajeev" userId="71748d54-f7cd-41a3-accf-c8f3376bc2a4" providerId="ADAL" clId="{A1EAAB6F-916E-403B-86BD-831A5967DC24}" dt="2023-11-02T19:49:16.284" v="17"/>
        <pc:sldMkLst>
          <pc:docMk/>
          <pc:sldMk cId="2492131430" sldId="779"/>
        </pc:sldMkLst>
        <pc:spChg chg="mod">
          <ac:chgData name="Walia, Rajeev" userId="71748d54-f7cd-41a3-accf-c8f3376bc2a4" providerId="ADAL" clId="{A1EAAB6F-916E-403B-86BD-831A5967DC24}" dt="2023-11-02T19:46:53.806" v="13" actId="20577"/>
          <ac:spMkLst>
            <pc:docMk/>
            <pc:sldMk cId="2492131430" sldId="779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A1EAAB6F-916E-403B-86BD-831A5967DC24}" dt="2023-11-02T19:48:47.633" v="15" actId="207"/>
        <pc:sldMkLst>
          <pc:docMk/>
          <pc:sldMk cId="3659042126" sldId="780"/>
        </pc:sldMkLst>
        <pc:spChg chg="mod">
          <ac:chgData name="Walia, Rajeev" userId="71748d54-f7cd-41a3-accf-c8f3376bc2a4" providerId="ADAL" clId="{A1EAAB6F-916E-403B-86BD-831A5967DC24}" dt="2023-11-02T19:48:47.633" v="15" actId="207"/>
          <ac:spMkLst>
            <pc:docMk/>
            <pc:sldMk cId="3659042126" sldId="780"/>
            <ac:spMk id="11" creationId="{00000000-0000-0000-0000-000000000000}"/>
          </ac:spMkLst>
        </pc:spChg>
      </pc:sldChg>
      <pc:sldChg chg="del">
        <pc:chgData name="Walia, Rajeev" userId="71748d54-f7cd-41a3-accf-c8f3376bc2a4" providerId="ADAL" clId="{A1EAAB6F-916E-403B-86BD-831A5967DC24}" dt="2023-10-26T19:11:22.695" v="1" actId="47"/>
        <pc:sldMkLst>
          <pc:docMk/>
          <pc:sldMk cId="1655069684" sldId="784"/>
        </pc:sldMkLst>
      </pc:sldChg>
    </pc:docChg>
  </pc:docChgLst>
  <pc:docChgLst>
    <pc:chgData name="Walia, Rajeev" userId="71748d54-f7cd-41a3-accf-c8f3376bc2a4" providerId="ADAL" clId="{B00E82E0-BD39-40E7-BC0E-C358066A300D}"/>
    <pc:docChg chg="addSld delSld modSld">
      <pc:chgData name="Walia, Rajeev" userId="71748d54-f7cd-41a3-accf-c8f3376bc2a4" providerId="ADAL" clId="{B00E82E0-BD39-40E7-BC0E-C358066A300D}" dt="2023-04-19T20:57:18.703" v="5" actId="20577"/>
      <pc:docMkLst>
        <pc:docMk/>
      </pc:docMkLst>
      <pc:sldChg chg="del">
        <pc:chgData name="Walia, Rajeev" userId="71748d54-f7cd-41a3-accf-c8f3376bc2a4" providerId="ADAL" clId="{B00E82E0-BD39-40E7-BC0E-C358066A300D}" dt="2023-04-11T17:46:05.729" v="1" actId="47"/>
        <pc:sldMkLst>
          <pc:docMk/>
          <pc:sldMk cId="3541302620" sldId="742"/>
        </pc:sldMkLst>
      </pc:sldChg>
      <pc:sldChg chg="modSp modAnim">
        <pc:chgData name="Walia, Rajeev" userId="71748d54-f7cd-41a3-accf-c8f3376bc2a4" providerId="ADAL" clId="{B00E82E0-BD39-40E7-BC0E-C358066A300D}" dt="2023-04-19T20:56:29.853" v="3" actId="20577"/>
        <pc:sldMkLst>
          <pc:docMk/>
          <pc:sldMk cId="784930049" sldId="763"/>
        </pc:sldMkLst>
        <pc:spChg chg="mod">
          <ac:chgData name="Walia, Rajeev" userId="71748d54-f7cd-41a3-accf-c8f3376bc2a4" providerId="ADAL" clId="{B00E82E0-BD39-40E7-BC0E-C358066A300D}" dt="2023-04-19T20:56:29.853" v="3" actId="20577"/>
          <ac:spMkLst>
            <pc:docMk/>
            <pc:sldMk cId="784930049" sldId="763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B00E82E0-BD39-40E7-BC0E-C358066A300D}" dt="2023-04-19T20:56:37.768" v="4" actId="20577"/>
        <pc:sldMkLst>
          <pc:docMk/>
          <pc:sldMk cId="34650461" sldId="764"/>
        </pc:sldMkLst>
        <pc:spChg chg="mod">
          <ac:chgData name="Walia, Rajeev" userId="71748d54-f7cd-41a3-accf-c8f3376bc2a4" providerId="ADAL" clId="{B00E82E0-BD39-40E7-BC0E-C358066A300D}" dt="2023-04-19T20:56:37.768" v="4" actId="20577"/>
          <ac:spMkLst>
            <pc:docMk/>
            <pc:sldMk cId="34650461" sldId="764"/>
            <ac:spMk id="11" creationId="{00000000-0000-0000-0000-000000000000}"/>
          </ac:spMkLst>
        </pc:spChg>
      </pc:sldChg>
      <pc:sldChg chg="modSp modAnim">
        <pc:chgData name="Walia, Rajeev" userId="71748d54-f7cd-41a3-accf-c8f3376bc2a4" providerId="ADAL" clId="{B00E82E0-BD39-40E7-BC0E-C358066A300D}" dt="2023-04-19T20:57:18.703" v="5" actId="20577"/>
        <pc:sldMkLst>
          <pc:docMk/>
          <pc:sldMk cId="4074213187" sldId="765"/>
        </pc:sldMkLst>
        <pc:spChg chg="mod">
          <ac:chgData name="Walia, Rajeev" userId="71748d54-f7cd-41a3-accf-c8f3376bc2a4" providerId="ADAL" clId="{B00E82E0-BD39-40E7-BC0E-C358066A300D}" dt="2023-04-19T20:57:18.703" v="5" actId="20577"/>
          <ac:spMkLst>
            <pc:docMk/>
            <pc:sldMk cId="4074213187" sldId="765"/>
            <ac:spMk id="11" creationId="{00000000-0000-0000-0000-000000000000}"/>
          </ac:spMkLst>
        </pc:spChg>
      </pc:sldChg>
      <pc:sldChg chg="modSp modAnim">
        <pc:chgData name="Walia, Rajeev" userId="71748d54-f7cd-41a3-accf-c8f3376bc2a4" providerId="ADAL" clId="{B00E82E0-BD39-40E7-BC0E-C358066A300D}" dt="2023-04-19T20:54:27.948" v="2" actId="20577"/>
        <pc:sldMkLst>
          <pc:docMk/>
          <pc:sldMk cId="219660366" sldId="777"/>
        </pc:sldMkLst>
        <pc:spChg chg="mod">
          <ac:chgData name="Walia, Rajeev" userId="71748d54-f7cd-41a3-accf-c8f3376bc2a4" providerId="ADAL" clId="{B00E82E0-BD39-40E7-BC0E-C358066A300D}" dt="2023-04-19T20:54:27.948" v="2" actId="20577"/>
          <ac:spMkLst>
            <pc:docMk/>
            <pc:sldMk cId="219660366" sldId="777"/>
            <ac:spMk id="11" creationId="{00000000-0000-0000-0000-000000000000}"/>
          </ac:spMkLst>
        </pc:spChg>
      </pc:sldChg>
      <pc:sldChg chg="add">
        <pc:chgData name="Walia, Rajeev" userId="71748d54-f7cd-41a3-accf-c8f3376bc2a4" providerId="ADAL" clId="{B00E82E0-BD39-40E7-BC0E-C358066A300D}" dt="2023-04-11T17:46:03.648" v="0"/>
        <pc:sldMkLst>
          <pc:docMk/>
          <pc:sldMk cId="1655069684" sldId="784"/>
        </pc:sldMkLst>
      </pc:sldChg>
    </pc:docChg>
  </pc:docChgLst>
  <pc:docChgLst>
    <pc:chgData name="Walia, Rajeev" userId="71748d54-f7cd-41a3-accf-c8f3376bc2a4" providerId="ADAL" clId="{1FEB3E05-1312-4E7D-95D0-0BEF749CF5B5}"/>
    <pc:docChg chg="addSld delSld modSld">
      <pc:chgData name="Walia, Rajeev" userId="71748d54-f7cd-41a3-accf-c8f3376bc2a4" providerId="ADAL" clId="{1FEB3E05-1312-4E7D-95D0-0BEF749CF5B5}" dt="2022-07-05T21:19:48.004" v="76" actId="47"/>
      <pc:docMkLst>
        <pc:docMk/>
      </pc:docMkLst>
      <pc:sldChg chg="del">
        <pc:chgData name="Walia, Rajeev" userId="71748d54-f7cd-41a3-accf-c8f3376bc2a4" providerId="ADAL" clId="{1FEB3E05-1312-4E7D-95D0-0BEF749CF5B5}" dt="2022-07-05T21:19:42.268" v="74" actId="47"/>
        <pc:sldMkLst>
          <pc:docMk/>
          <pc:sldMk cId="3435634308" sldId="594"/>
        </pc:sldMkLst>
      </pc:sldChg>
      <pc:sldChg chg="del">
        <pc:chgData name="Walia, Rajeev" userId="71748d54-f7cd-41a3-accf-c8f3376bc2a4" providerId="ADAL" clId="{1FEB3E05-1312-4E7D-95D0-0BEF749CF5B5}" dt="2022-07-05T21:19:40.447" v="73" actId="47"/>
        <pc:sldMkLst>
          <pc:docMk/>
          <pc:sldMk cId="1804731854" sldId="603"/>
        </pc:sldMkLst>
      </pc:sldChg>
      <pc:sldChg chg="del">
        <pc:chgData name="Walia, Rajeev" userId="71748d54-f7cd-41a3-accf-c8f3376bc2a4" providerId="ADAL" clId="{1FEB3E05-1312-4E7D-95D0-0BEF749CF5B5}" dt="2022-07-05T21:19:45.314" v="75" actId="47"/>
        <pc:sldMkLst>
          <pc:docMk/>
          <pc:sldMk cId="3642604657" sldId="615"/>
        </pc:sldMkLst>
      </pc:sldChg>
      <pc:sldChg chg="del">
        <pc:chgData name="Walia, Rajeev" userId="71748d54-f7cd-41a3-accf-c8f3376bc2a4" providerId="ADAL" clId="{1FEB3E05-1312-4E7D-95D0-0BEF749CF5B5}" dt="2022-07-05T21:19:48.004" v="76" actId="47"/>
        <pc:sldMkLst>
          <pc:docMk/>
          <pc:sldMk cId="1179025025" sldId="746"/>
        </pc:sldMkLst>
      </pc:sldChg>
      <pc:sldChg chg="del">
        <pc:chgData name="Walia, Rajeev" userId="71748d54-f7cd-41a3-accf-c8f3376bc2a4" providerId="ADAL" clId="{1FEB3E05-1312-4E7D-95D0-0BEF749CF5B5}" dt="2022-07-05T20:46:42.911" v="0" actId="47"/>
        <pc:sldMkLst>
          <pc:docMk/>
          <pc:sldMk cId="2109733125" sldId="750"/>
        </pc:sldMkLst>
      </pc:sldChg>
      <pc:sldChg chg="modAnim">
        <pc:chgData name="Walia, Rajeev" userId="71748d54-f7cd-41a3-accf-c8f3376bc2a4" providerId="ADAL" clId="{1FEB3E05-1312-4E7D-95D0-0BEF749CF5B5}" dt="2022-07-05T21:00:32.400" v="4"/>
        <pc:sldMkLst>
          <pc:docMk/>
          <pc:sldMk cId="1549259427" sldId="762"/>
        </pc:sldMkLst>
      </pc:sldChg>
      <pc:sldChg chg="modSp">
        <pc:chgData name="Walia, Rajeev" userId="71748d54-f7cd-41a3-accf-c8f3376bc2a4" providerId="ADAL" clId="{1FEB3E05-1312-4E7D-95D0-0BEF749CF5B5}" dt="2022-07-05T21:11:56.554" v="8" actId="20577"/>
        <pc:sldMkLst>
          <pc:docMk/>
          <pc:sldMk cId="3437387203" sldId="767"/>
        </pc:sldMkLst>
        <pc:spChg chg="mod">
          <ac:chgData name="Walia, Rajeev" userId="71748d54-f7cd-41a3-accf-c8f3376bc2a4" providerId="ADAL" clId="{1FEB3E05-1312-4E7D-95D0-0BEF749CF5B5}" dt="2022-07-05T21:11:56.554" v="8" actId="20577"/>
          <ac:spMkLst>
            <pc:docMk/>
            <pc:sldMk cId="3437387203" sldId="767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1FEB3E05-1312-4E7D-95D0-0BEF749CF5B5}" dt="2022-07-05T21:14:22.085" v="9" actId="20577"/>
        <pc:sldMkLst>
          <pc:docMk/>
          <pc:sldMk cId="2291170188" sldId="768"/>
        </pc:sldMkLst>
        <pc:spChg chg="mod">
          <ac:chgData name="Walia, Rajeev" userId="71748d54-f7cd-41a3-accf-c8f3376bc2a4" providerId="ADAL" clId="{1FEB3E05-1312-4E7D-95D0-0BEF749CF5B5}" dt="2022-07-05T21:14:22.085" v="9" actId="20577"/>
          <ac:spMkLst>
            <pc:docMk/>
            <pc:sldMk cId="2291170188" sldId="768"/>
            <ac:spMk id="11" creationId="{00000000-0000-0000-0000-000000000000}"/>
          </ac:spMkLst>
        </pc:spChg>
      </pc:sldChg>
      <pc:sldChg chg="modSp modAnim">
        <pc:chgData name="Walia, Rajeev" userId="71748d54-f7cd-41a3-accf-c8f3376bc2a4" providerId="ADAL" clId="{1FEB3E05-1312-4E7D-95D0-0BEF749CF5B5}" dt="2022-07-05T21:16:47.587" v="30" actId="20577"/>
        <pc:sldMkLst>
          <pc:docMk/>
          <pc:sldMk cId="3739720785" sldId="769"/>
        </pc:sldMkLst>
        <pc:spChg chg="mod">
          <ac:chgData name="Walia, Rajeev" userId="71748d54-f7cd-41a3-accf-c8f3376bc2a4" providerId="ADAL" clId="{1FEB3E05-1312-4E7D-95D0-0BEF749CF5B5}" dt="2022-07-05T21:16:47.587" v="30" actId="20577"/>
          <ac:spMkLst>
            <pc:docMk/>
            <pc:sldMk cId="3739720785" sldId="769"/>
            <ac:spMk id="11" creationId="{00000000-0000-0000-0000-000000000000}"/>
          </ac:spMkLst>
        </pc:spChg>
      </pc:sldChg>
      <pc:sldChg chg="modSp modAnim">
        <pc:chgData name="Walia, Rajeev" userId="71748d54-f7cd-41a3-accf-c8f3376bc2a4" providerId="ADAL" clId="{1FEB3E05-1312-4E7D-95D0-0BEF749CF5B5}" dt="2022-07-05T21:17:33.394" v="43" actId="6549"/>
        <pc:sldMkLst>
          <pc:docMk/>
          <pc:sldMk cId="1631514891" sldId="770"/>
        </pc:sldMkLst>
        <pc:spChg chg="mod">
          <ac:chgData name="Walia, Rajeev" userId="71748d54-f7cd-41a3-accf-c8f3376bc2a4" providerId="ADAL" clId="{1FEB3E05-1312-4E7D-95D0-0BEF749CF5B5}" dt="2022-07-05T21:17:33.394" v="43" actId="6549"/>
          <ac:spMkLst>
            <pc:docMk/>
            <pc:sldMk cId="1631514891" sldId="770"/>
            <ac:spMk id="11" creationId="{00000000-0000-0000-0000-000000000000}"/>
          </ac:spMkLst>
        </pc:spChg>
      </pc:sldChg>
      <pc:sldChg chg="modSp modAnim">
        <pc:chgData name="Walia, Rajeev" userId="71748d54-f7cd-41a3-accf-c8f3376bc2a4" providerId="ADAL" clId="{1FEB3E05-1312-4E7D-95D0-0BEF749CF5B5}" dt="2022-07-05T21:18:29.898" v="71" actId="20577"/>
        <pc:sldMkLst>
          <pc:docMk/>
          <pc:sldMk cId="1457876823" sldId="771"/>
        </pc:sldMkLst>
        <pc:spChg chg="mod">
          <ac:chgData name="Walia, Rajeev" userId="71748d54-f7cd-41a3-accf-c8f3376bc2a4" providerId="ADAL" clId="{1FEB3E05-1312-4E7D-95D0-0BEF749CF5B5}" dt="2022-07-05T21:18:29.898" v="71" actId="20577"/>
          <ac:spMkLst>
            <pc:docMk/>
            <pc:sldMk cId="1457876823" sldId="771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1FEB3E05-1312-4E7D-95D0-0BEF749CF5B5}" dt="2022-07-05T21:18:42.265" v="72" actId="20577"/>
        <pc:sldMkLst>
          <pc:docMk/>
          <pc:sldMk cId="4123268412" sldId="772"/>
        </pc:sldMkLst>
        <pc:spChg chg="mod">
          <ac:chgData name="Walia, Rajeev" userId="71748d54-f7cd-41a3-accf-c8f3376bc2a4" providerId="ADAL" clId="{1FEB3E05-1312-4E7D-95D0-0BEF749CF5B5}" dt="2022-07-05T21:18:42.265" v="72" actId="20577"/>
          <ac:spMkLst>
            <pc:docMk/>
            <pc:sldMk cId="4123268412" sldId="772"/>
            <ac:spMk id="11" creationId="{00000000-0000-0000-0000-000000000000}"/>
          </ac:spMkLst>
        </pc:spChg>
      </pc:sldChg>
      <pc:sldChg chg="del">
        <pc:chgData name="Walia, Rajeev" userId="71748d54-f7cd-41a3-accf-c8f3376bc2a4" providerId="ADAL" clId="{1FEB3E05-1312-4E7D-95D0-0BEF749CF5B5}" dt="2022-07-05T20:46:43.649" v="1" actId="47"/>
        <pc:sldMkLst>
          <pc:docMk/>
          <pc:sldMk cId="3071128809" sldId="775"/>
        </pc:sldMkLst>
      </pc:sldChg>
      <pc:sldChg chg="del">
        <pc:chgData name="Walia, Rajeev" userId="71748d54-f7cd-41a3-accf-c8f3376bc2a4" providerId="ADAL" clId="{1FEB3E05-1312-4E7D-95D0-0BEF749CF5B5}" dt="2022-07-05T20:46:48.029" v="3" actId="47"/>
        <pc:sldMkLst>
          <pc:docMk/>
          <pc:sldMk cId="759192700" sldId="776"/>
        </pc:sldMkLst>
      </pc:sldChg>
      <pc:sldChg chg="add">
        <pc:chgData name="Walia, Rajeev" userId="71748d54-f7cd-41a3-accf-c8f3376bc2a4" providerId="ADAL" clId="{1FEB3E05-1312-4E7D-95D0-0BEF749CF5B5}" dt="2022-07-05T20:46:46.347" v="2"/>
        <pc:sldMkLst>
          <pc:docMk/>
          <pc:sldMk cId="669683459" sldId="781"/>
        </pc:sldMkLst>
      </pc:sldChg>
    </pc:docChg>
  </pc:docChgLst>
  <pc:docChgLst>
    <pc:chgData name="Walia, Rajeev" userId="71748d54-f7cd-41a3-accf-c8f3376bc2a4" providerId="ADAL" clId="{6CAA022C-99EA-4264-8BFC-9D560481526B}"/>
    <pc:docChg chg="addSld delSld modSld">
      <pc:chgData name="Walia, Rajeev" userId="71748d54-f7cd-41a3-accf-c8f3376bc2a4" providerId="ADAL" clId="{6CAA022C-99EA-4264-8BFC-9D560481526B}" dt="2022-11-08T11:55:35.865" v="60"/>
      <pc:docMkLst>
        <pc:docMk/>
      </pc:docMkLst>
      <pc:sldChg chg="modSp">
        <pc:chgData name="Walia, Rajeev" userId="71748d54-f7cd-41a3-accf-c8f3376bc2a4" providerId="ADAL" clId="{6CAA022C-99EA-4264-8BFC-9D560481526B}" dt="2022-10-20T09:36:02.655" v="40" actId="20577"/>
        <pc:sldMkLst>
          <pc:docMk/>
          <pc:sldMk cId="3943059851" sldId="597"/>
        </pc:sldMkLst>
        <pc:spChg chg="mod">
          <ac:chgData name="Walia, Rajeev" userId="71748d54-f7cd-41a3-accf-c8f3376bc2a4" providerId="ADAL" clId="{6CAA022C-99EA-4264-8BFC-9D560481526B}" dt="2022-10-20T09:36:02.655" v="40" actId="20577"/>
          <ac:spMkLst>
            <pc:docMk/>
            <pc:sldMk cId="3943059851" sldId="597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6CAA022C-99EA-4264-8BFC-9D560481526B}" dt="2022-10-20T09:36:08.880" v="41" actId="20577"/>
        <pc:sldMkLst>
          <pc:docMk/>
          <pc:sldMk cId="1536616907" sldId="617"/>
        </pc:sldMkLst>
        <pc:spChg chg="mod">
          <ac:chgData name="Walia, Rajeev" userId="71748d54-f7cd-41a3-accf-c8f3376bc2a4" providerId="ADAL" clId="{6CAA022C-99EA-4264-8BFC-9D560481526B}" dt="2022-10-20T09:36:08.880" v="41" actId="20577"/>
          <ac:spMkLst>
            <pc:docMk/>
            <pc:sldMk cId="1536616907" sldId="617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6CAA022C-99EA-4264-8BFC-9D560481526B}" dt="2022-10-20T09:36:31.394" v="46" actId="20577"/>
        <pc:sldMkLst>
          <pc:docMk/>
          <pc:sldMk cId="3476032477" sldId="621"/>
        </pc:sldMkLst>
        <pc:spChg chg="mod">
          <ac:chgData name="Walia, Rajeev" userId="71748d54-f7cd-41a3-accf-c8f3376bc2a4" providerId="ADAL" clId="{6CAA022C-99EA-4264-8BFC-9D560481526B}" dt="2022-10-20T09:36:31.394" v="46" actId="20577"/>
          <ac:spMkLst>
            <pc:docMk/>
            <pc:sldMk cId="3476032477" sldId="621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6CAA022C-99EA-4264-8BFC-9D560481526B}" dt="2022-10-20T09:35:57.391" v="38" actId="20577"/>
        <pc:sldMkLst>
          <pc:docMk/>
          <pc:sldMk cId="2418209242" sldId="629"/>
        </pc:sldMkLst>
        <pc:spChg chg="mod">
          <ac:chgData name="Walia, Rajeev" userId="71748d54-f7cd-41a3-accf-c8f3376bc2a4" providerId="ADAL" clId="{6CAA022C-99EA-4264-8BFC-9D560481526B}" dt="2022-10-20T09:35:57.391" v="38" actId="20577"/>
          <ac:spMkLst>
            <pc:docMk/>
            <pc:sldMk cId="2418209242" sldId="629"/>
            <ac:spMk id="11" creationId="{00000000-0000-0000-0000-000000000000}"/>
          </ac:spMkLst>
        </pc:spChg>
      </pc:sldChg>
      <pc:sldChg chg="add">
        <pc:chgData name="Walia, Rajeev" userId="71748d54-f7cd-41a3-accf-c8f3376bc2a4" providerId="ADAL" clId="{6CAA022C-99EA-4264-8BFC-9D560481526B}" dt="2022-10-20T09:30:12.817" v="0"/>
        <pc:sldMkLst>
          <pc:docMk/>
          <pc:sldMk cId="3541302620" sldId="742"/>
        </pc:sldMkLst>
      </pc:sldChg>
      <pc:sldChg chg="modSp">
        <pc:chgData name="Walia, Rajeev" userId="71748d54-f7cd-41a3-accf-c8f3376bc2a4" providerId="ADAL" clId="{6CAA022C-99EA-4264-8BFC-9D560481526B}" dt="2022-10-20T09:36:42.643" v="47" actId="20577"/>
        <pc:sldMkLst>
          <pc:docMk/>
          <pc:sldMk cId="2581043243" sldId="751"/>
        </pc:sldMkLst>
        <pc:spChg chg="mod">
          <ac:chgData name="Walia, Rajeev" userId="71748d54-f7cd-41a3-accf-c8f3376bc2a4" providerId="ADAL" clId="{6CAA022C-99EA-4264-8BFC-9D560481526B}" dt="2022-10-20T09:36:42.643" v="47" actId="20577"/>
          <ac:spMkLst>
            <pc:docMk/>
            <pc:sldMk cId="2581043243" sldId="751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6CAA022C-99EA-4264-8BFC-9D560481526B}" dt="2022-10-20T09:36:48.458" v="48" actId="20577"/>
        <pc:sldMkLst>
          <pc:docMk/>
          <pc:sldMk cId="1272268854" sldId="752"/>
        </pc:sldMkLst>
        <pc:spChg chg="mod">
          <ac:chgData name="Walia, Rajeev" userId="71748d54-f7cd-41a3-accf-c8f3376bc2a4" providerId="ADAL" clId="{6CAA022C-99EA-4264-8BFC-9D560481526B}" dt="2022-10-20T09:36:48.458" v="48" actId="20577"/>
          <ac:spMkLst>
            <pc:docMk/>
            <pc:sldMk cId="1272268854" sldId="752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6CAA022C-99EA-4264-8BFC-9D560481526B}" dt="2022-10-20T09:36:52.621" v="49" actId="20577"/>
        <pc:sldMkLst>
          <pc:docMk/>
          <pc:sldMk cId="3449181564" sldId="753"/>
        </pc:sldMkLst>
        <pc:spChg chg="mod">
          <ac:chgData name="Walia, Rajeev" userId="71748d54-f7cd-41a3-accf-c8f3376bc2a4" providerId="ADAL" clId="{6CAA022C-99EA-4264-8BFC-9D560481526B}" dt="2022-10-20T09:36:52.621" v="49" actId="20577"/>
          <ac:spMkLst>
            <pc:docMk/>
            <pc:sldMk cId="3449181564" sldId="753"/>
            <ac:spMk id="11" creationId="{00000000-0000-0000-0000-000000000000}"/>
          </ac:spMkLst>
        </pc:spChg>
      </pc:sldChg>
      <pc:sldChg chg="modSp add modAnim">
        <pc:chgData name="Walia, Rajeev" userId="71748d54-f7cd-41a3-accf-c8f3376bc2a4" providerId="ADAL" clId="{6CAA022C-99EA-4264-8BFC-9D560481526B}" dt="2022-10-25T10:55:02.352" v="50"/>
        <pc:sldMkLst>
          <pc:docMk/>
          <pc:sldMk cId="1013800838" sldId="759"/>
        </pc:sldMkLst>
        <pc:spChg chg="mod">
          <ac:chgData name="Walia, Rajeev" userId="71748d54-f7cd-41a3-accf-c8f3376bc2a4" providerId="ADAL" clId="{6CAA022C-99EA-4264-8BFC-9D560481526B}" dt="2022-10-20T09:32:16.322" v="10" actId="20577"/>
          <ac:spMkLst>
            <pc:docMk/>
            <pc:sldMk cId="1013800838" sldId="759"/>
            <ac:spMk id="11" creationId="{00000000-0000-0000-0000-000000000000}"/>
          </ac:spMkLst>
        </pc:spChg>
      </pc:sldChg>
      <pc:sldChg chg="modSp add">
        <pc:chgData name="Walia, Rajeev" userId="71748d54-f7cd-41a3-accf-c8f3376bc2a4" providerId="ADAL" clId="{6CAA022C-99EA-4264-8BFC-9D560481526B}" dt="2022-10-20T09:32:29.385" v="12" actId="20577"/>
        <pc:sldMkLst>
          <pc:docMk/>
          <pc:sldMk cId="2190275426" sldId="760"/>
        </pc:sldMkLst>
        <pc:spChg chg="mod">
          <ac:chgData name="Walia, Rajeev" userId="71748d54-f7cd-41a3-accf-c8f3376bc2a4" providerId="ADAL" clId="{6CAA022C-99EA-4264-8BFC-9D560481526B}" dt="2022-10-20T09:32:29.385" v="12" actId="20577"/>
          <ac:spMkLst>
            <pc:docMk/>
            <pc:sldMk cId="2190275426" sldId="760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6CAA022C-99EA-4264-8BFC-9D560481526B}" dt="2022-10-20T09:33:06.400" v="15" actId="20577"/>
        <pc:sldMkLst>
          <pc:docMk/>
          <pc:sldMk cId="784930049" sldId="763"/>
        </pc:sldMkLst>
        <pc:spChg chg="mod">
          <ac:chgData name="Walia, Rajeev" userId="71748d54-f7cd-41a3-accf-c8f3376bc2a4" providerId="ADAL" clId="{6CAA022C-99EA-4264-8BFC-9D560481526B}" dt="2022-10-20T09:33:06.400" v="15" actId="20577"/>
          <ac:spMkLst>
            <pc:docMk/>
            <pc:sldMk cId="784930049" sldId="763"/>
            <ac:spMk id="11" creationId="{00000000-0000-0000-0000-000000000000}"/>
          </ac:spMkLst>
        </pc:spChg>
      </pc:sldChg>
      <pc:sldChg chg="modSp modAnim">
        <pc:chgData name="Walia, Rajeev" userId="71748d54-f7cd-41a3-accf-c8f3376bc2a4" providerId="ADAL" clId="{6CAA022C-99EA-4264-8BFC-9D560481526B}" dt="2022-10-31T19:27:15.671" v="57" actId="6549"/>
        <pc:sldMkLst>
          <pc:docMk/>
          <pc:sldMk cId="34650461" sldId="764"/>
        </pc:sldMkLst>
        <pc:spChg chg="mod">
          <ac:chgData name="Walia, Rajeev" userId="71748d54-f7cd-41a3-accf-c8f3376bc2a4" providerId="ADAL" clId="{6CAA022C-99EA-4264-8BFC-9D560481526B}" dt="2022-10-31T19:27:15.671" v="57" actId="6549"/>
          <ac:spMkLst>
            <pc:docMk/>
            <pc:sldMk cId="34650461" sldId="764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6CAA022C-99EA-4264-8BFC-9D560481526B}" dt="2022-10-20T09:33:15.974" v="16" actId="20577"/>
        <pc:sldMkLst>
          <pc:docMk/>
          <pc:sldMk cId="4074213187" sldId="765"/>
        </pc:sldMkLst>
        <pc:spChg chg="mod">
          <ac:chgData name="Walia, Rajeev" userId="71748d54-f7cd-41a3-accf-c8f3376bc2a4" providerId="ADAL" clId="{6CAA022C-99EA-4264-8BFC-9D560481526B}" dt="2022-10-20T09:33:15.974" v="16" actId="20577"/>
          <ac:spMkLst>
            <pc:docMk/>
            <pc:sldMk cId="4074213187" sldId="765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6CAA022C-99EA-4264-8BFC-9D560481526B}" dt="2022-10-20T09:33:30.429" v="17" actId="20577"/>
        <pc:sldMkLst>
          <pc:docMk/>
          <pc:sldMk cId="3551369603" sldId="766"/>
        </pc:sldMkLst>
        <pc:spChg chg="mod">
          <ac:chgData name="Walia, Rajeev" userId="71748d54-f7cd-41a3-accf-c8f3376bc2a4" providerId="ADAL" clId="{6CAA022C-99EA-4264-8BFC-9D560481526B}" dt="2022-10-20T09:33:30.429" v="17" actId="20577"/>
          <ac:spMkLst>
            <pc:docMk/>
            <pc:sldMk cId="3551369603" sldId="766"/>
            <ac:spMk id="11" creationId="{00000000-0000-0000-0000-000000000000}"/>
          </ac:spMkLst>
        </pc:spChg>
      </pc:sldChg>
      <pc:sldChg chg="modSp modAnim">
        <pc:chgData name="Walia, Rajeev" userId="71748d54-f7cd-41a3-accf-c8f3376bc2a4" providerId="ADAL" clId="{6CAA022C-99EA-4264-8BFC-9D560481526B}" dt="2022-11-08T11:54:56.105" v="59" actId="20577"/>
        <pc:sldMkLst>
          <pc:docMk/>
          <pc:sldMk cId="3437387203" sldId="767"/>
        </pc:sldMkLst>
        <pc:spChg chg="mod">
          <ac:chgData name="Walia, Rajeev" userId="71748d54-f7cd-41a3-accf-c8f3376bc2a4" providerId="ADAL" clId="{6CAA022C-99EA-4264-8BFC-9D560481526B}" dt="2022-11-08T11:54:56.105" v="59" actId="20577"/>
          <ac:spMkLst>
            <pc:docMk/>
            <pc:sldMk cId="3437387203" sldId="767"/>
            <ac:spMk id="11" creationId="{00000000-0000-0000-0000-000000000000}"/>
          </ac:spMkLst>
        </pc:spChg>
      </pc:sldChg>
      <pc:sldChg chg="modSp modAnim">
        <pc:chgData name="Walia, Rajeev" userId="71748d54-f7cd-41a3-accf-c8f3376bc2a4" providerId="ADAL" clId="{6CAA022C-99EA-4264-8BFC-9D560481526B}" dt="2022-11-03T19:54:19.128" v="58" actId="20577"/>
        <pc:sldMkLst>
          <pc:docMk/>
          <pc:sldMk cId="2291170188" sldId="768"/>
        </pc:sldMkLst>
        <pc:spChg chg="mod">
          <ac:chgData name="Walia, Rajeev" userId="71748d54-f7cd-41a3-accf-c8f3376bc2a4" providerId="ADAL" clId="{6CAA022C-99EA-4264-8BFC-9D560481526B}" dt="2022-11-03T19:54:19.128" v="58" actId="20577"/>
          <ac:spMkLst>
            <pc:docMk/>
            <pc:sldMk cId="2291170188" sldId="768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6CAA022C-99EA-4264-8BFC-9D560481526B}" dt="2022-10-20T09:34:27.427" v="26" actId="20577"/>
        <pc:sldMkLst>
          <pc:docMk/>
          <pc:sldMk cId="3739720785" sldId="769"/>
        </pc:sldMkLst>
        <pc:spChg chg="mod">
          <ac:chgData name="Walia, Rajeev" userId="71748d54-f7cd-41a3-accf-c8f3376bc2a4" providerId="ADAL" clId="{6CAA022C-99EA-4264-8BFC-9D560481526B}" dt="2022-10-20T09:34:27.427" v="26" actId="20577"/>
          <ac:spMkLst>
            <pc:docMk/>
            <pc:sldMk cId="3739720785" sldId="769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6CAA022C-99EA-4264-8BFC-9D560481526B}" dt="2022-10-20T09:34:33.231" v="28" actId="20577"/>
        <pc:sldMkLst>
          <pc:docMk/>
          <pc:sldMk cId="1631514891" sldId="770"/>
        </pc:sldMkLst>
        <pc:spChg chg="mod">
          <ac:chgData name="Walia, Rajeev" userId="71748d54-f7cd-41a3-accf-c8f3376bc2a4" providerId="ADAL" clId="{6CAA022C-99EA-4264-8BFC-9D560481526B}" dt="2022-10-20T09:34:33.231" v="28" actId="20577"/>
          <ac:spMkLst>
            <pc:docMk/>
            <pc:sldMk cId="1631514891" sldId="770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6CAA022C-99EA-4264-8BFC-9D560481526B}" dt="2022-10-20T09:34:38.579" v="30" actId="20577"/>
        <pc:sldMkLst>
          <pc:docMk/>
          <pc:sldMk cId="1457876823" sldId="771"/>
        </pc:sldMkLst>
        <pc:spChg chg="mod">
          <ac:chgData name="Walia, Rajeev" userId="71748d54-f7cd-41a3-accf-c8f3376bc2a4" providerId="ADAL" clId="{6CAA022C-99EA-4264-8BFC-9D560481526B}" dt="2022-10-20T09:34:38.579" v="30" actId="20577"/>
          <ac:spMkLst>
            <pc:docMk/>
            <pc:sldMk cId="1457876823" sldId="771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6CAA022C-99EA-4264-8BFC-9D560481526B}" dt="2022-10-20T09:34:43.688" v="32" actId="20577"/>
        <pc:sldMkLst>
          <pc:docMk/>
          <pc:sldMk cId="4123268412" sldId="772"/>
        </pc:sldMkLst>
        <pc:spChg chg="mod">
          <ac:chgData name="Walia, Rajeev" userId="71748d54-f7cd-41a3-accf-c8f3376bc2a4" providerId="ADAL" clId="{6CAA022C-99EA-4264-8BFC-9D560481526B}" dt="2022-10-20T09:34:43.688" v="32" actId="20577"/>
          <ac:spMkLst>
            <pc:docMk/>
            <pc:sldMk cId="4123268412" sldId="772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6CAA022C-99EA-4264-8BFC-9D560481526B}" dt="2022-10-20T09:35:24.839" v="34" actId="20577"/>
        <pc:sldMkLst>
          <pc:docMk/>
          <pc:sldMk cId="2417826716" sldId="774"/>
        </pc:sldMkLst>
        <pc:spChg chg="mod">
          <ac:chgData name="Walia, Rajeev" userId="71748d54-f7cd-41a3-accf-c8f3376bc2a4" providerId="ADAL" clId="{6CAA022C-99EA-4264-8BFC-9D560481526B}" dt="2022-10-20T09:35:24.839" v="34" actId="20577"/>
          <ac:spMkLst>
            <pc:docMk/>
            <pc:sldMk cId="2417826716" sldId="774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6CAA022C-99EA-4264-8BFC-9D560481526B}" dt="2022-10-20T09:32:37.078" v="13" actId="20577"/>
        <pc:sldMkLst>
          <pc:docMk/>
          <pc:sldMk cId="219660366" sldId="777"/>
        </pc:sldMkLst>
        <pc:spChg chg="mod">
          <ac:chgData name="Walia, Rajeev" userId="71748d54-f7cd-41a3-accf-c8f3376bc2a4" providerId="ADAL" clId="{6CAA022C-99EA-4264-8BFC-9D560481526B}" dt="2022-10-20T09:32:37.078" v="13" actId="20577"/>
          <ac:spMkLst>
            <pc:docMk/>
            <pc:sldMk cId="219660366" sldId="777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6CAA022C-99EA-4264-8BFC-9D560481526B}" dt="2022-10-20T09:33:43.649" v="18" actId="20577"/>
        <pc:sldMkLst>
          <pc:docMk/>
          <pc:sldMk cId="2492131430" sldId="779"/>
        </pc:sldMkLst>
        <pc:spChg chg="mod">
          <ac:chgData name="Walia, Rajeev" userId="71748d54-f7cd-41a3-accf-c8f3376bc2a4" providerId="ADAL" clId="{6CAA022C-99EA-4264-8BFC-9D560481526B}" dt="2022-10-20T09:33:43.649" v="18" actId="20577"/>
          <ac:spMkLst>
            <pc:docMk/>
            <pc:sldMk cId="2492131430" sldId="779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6CAA022C-99EA-4264-8BFC-9D560481526B}" dt="2022-11-08T11:55:35.865" v="60"/>
        <pc:sldMkLst>
          <pc:docMk/>
          <pc:sldMk cId="3659042126" sldId="780"/>
        </pc:sldMkLst>
        <pc:spChg chg="mod">
          <ac:chgData name="Walia, Rajeev" userId="71748d54-f7cd-41a3-accf-c8f3376bc2a4" providerId="ADAL" clId="{6CAA022C-99EA-4264-8BFC-9D560481526B}" dt="2022-11-08T11:55:35.865" v="60"/>
          <ac:spMkLst>
            <pc:docMk/>
            <pc:sldMk cId="3659042126" sldId="780"/>
            <ac:spMk id="11" creationId="{00000000-0000-0000-0000-000000000000}"/>
          </ac:spMkLst>
        </pc:spChg>
      </pc:sldChg>
      <pc:sldChg chg="del">
        <pc:chgData name="Walia, Rajeev" userId="71748d54-f7cd-41a3-accf-c8f3376bc2a4" providerId="ADAL" clId="{6CAA022C-99EA-4264-8BFC-9D560481526B}" dt="2022-10-20T09:30:14.460" v="1" actId="47"/>
        <pc:sldMkLst>
          <pc:docMk/>
          <pc:sldMk cId="669683459" sldId="781"/>
        </pc:sldMkLst>
      </pc:sldChg>
      <pc:sldChg chg="modSp add mod">
        <pc:chgData name="Walia, Rajeev" userId="71748d54-f7cd-41a3-accf-c8f3376bc2a4" providerId="ADAL" clId="{6CAA022C-99EA-4264-8BFC-9D560481526B}" dt="2022-10-20T09:31:15.068" v="8" actId="20577"/>
        <pc:sldMkLst>
          <pc:docMk/>
          <pc:sldMk cId="2563606848" sldId="781"/>
        </pc:sldMkLst>
        <pc:spChg chg="mod">
          <ac:chgData name="Walia, Rajeev" userId="71748d54-f7cd-41a3-accf-c8f3376bc2a4" providerId="ADAL" clId="{6CAA022C-99EA-4264-8BFC-9D560481526B}" dt="2022-10-20T09:31:15.068" v="8" actId="20577"/>
          <ac:spMkLst>
            <pc:docMk/>
            <pc:sldMk cId="2563606848" sldId="781"/>
            <ac:spMk id="6" creationId="{00000000-0000-0000-0000-000000000000}"/>
          </ac:spMkLst>
        </pc:spChg>
      </pc:sldChg>
      <pc:sldChg chg="modSp add mod">
        <pc:chgData name="Walia, Rajeev" userId="71748d54-f7cd-41a3-accf-c8f3376bc2a4" providerId="ADAL" clId="{6CAA022C-99EA-4264-8BFC-9D560481526B}" dt="2022-10-20T09:31:36.677" v="9"/>
        <pc:sldMkLst>
          <pc:docMk/>
          <pc:sldMk cId="3801835932" sldId="782"/>
        </pc:sldMkLst>
        <pc:spChg chg="mod">
          <ac:chgData name="Walia, Rajeev" userId="71748d54-f7cd-41a3-accf-c8f3376bc2a4" providerId="ADAL" clId="{6CAA022C-99EA-4264-8BFC-9D560481526B}" dt="2022-10-20T09:31:36.677" v="9"/>
          <ac:spMkLst>
            <pc:docMk/>
            <pc:sldMk cId="3801835932" sldId="782"/>
            <ac:spMk id="6" creationId="{00000000-0000-0000-0000-000000000000}"/>
          </ac:spMkLst>
        </pc:spChg>
      </pc:sldChg>
      <pc:sldChg chg="modSp add">
        <pc:chgData name="Walia, Rajeev" userId="71748d54-f7cd-41a3-accf-c8f3376bc2a4" providerId="ADAL" clId="{6CAA022C-99EA-4264-8BFC-9D560481526B}" dt="2022-10-20T09:32:23.890" v="11" actId="20577"/>
        <pc:sldMkLst>
          <pc:docMk/>
          <pc:sldMk cId="3090457726" sldId="783"/>
        </pc:sldMkLst>
        <pc:spChg chg="mod">
          <ac:chgData name="Walia, Rajeev" userId="71748d54-f7cd-41a3-accf-c8f3376bc2a4" providerId="ADAL" clId="{6CAA022C-99EA-4264-8BFC-9D560481526B}" dt="2022-10-20T09:32:23.890" v="11" actId="20577"/>
          <ac:spMkLst>
            <pc:docMk/>
            <pc:sldMk cId="3090457726" sldId="783"/>
            <ac:spMk id="11" creationId="{00000000-0000-0000-0000-000000000000}"/>
          </ac:spMkLst>
        </pc:spChg>
      </pc:sldChg>
    </pc:docChg>
  </pc:docChgLst>
  <pc:docChgLst>
    <pc:chgData name="Walia, Rajeev" userId="71748d54-f7cd-41a3-accf-c8f3376bc2a4" providerId="ADAL" clId="{60EE0253-F08D-4288-822F-76267248E8B9}"/>
    <pc:docChg chg="undo custSel addSld delSld modSld sldOrd">
      <pc:chgData name="Walia, Rajeev" userId="71748d54-f7cd-41a3-accf-c8f3376bc2a4" providerId="ADAL" clId="{60EE0253-F08D-4288-822F-76267248E8B9}" dt="2022-04-15T17:51:12.865" v="552"/>
      <pc:docMkLst>
        <pc:docMk/>
      </pc:docMkLst>
      <pc:sldChg chg="add">
        <pc:chgData name="Walia, Rajeev" userId="71748d54-f7cd-41a3-accf-c8f3376bc2a4" providerId="ADAL" clId="{60EE0253-F08D-4288-822F-76267248E8B9}" dt="2022-03-31T07:57:04.140" v="2"/>
        <pc:sldMkLst>
          <pc:docMk/>
          <pc:sldMk cId="2109733125" sldId="750"/>
        </pc:sldMkLst>
      </pc:sldChg>
      <pc:sldChg chg="del">
        <pc:chgData name="Walia, Rajeev" userId="71748d54-f7cd-41a3-accf-c8f3376bc2a4" providerId="ADAL" clId="{60EE0253-F08D-4288-822F-76267248E8B9}" dt="2022-03-31T07:57:07.665" v="3" actId="47"/>
        <pc:sldMkLst>
          <pc:docMk/>
          <pc:sldMk cId="48204360" sldId="761"/>
        </pc:sldMkLst>
      </pc:sldChg>
      <pc:sldChg chg="addSp delSp modSp mod ord modAnim">
        <pc:chgData name="Walia, Rajeev" userId="71748d54-f7cd-41a3-accf-c8f3376bc2a4" providerId="ADAL" clId="{60EE0253-F08D-4288-822F-76267248E8B9}" dt="2022-04-13T11:15:59.709" v="381" actId="478"/>
        <pc:sldMkLst>
          <pc:docMk/>
          <pc:sldMk cId="1549259427" sldId="762"/>
        </pc:sldMkLst>
        <pc:spChg chg="add del">
          <ac:chgData name="Walia, Rajeev" userId="71748d54-f7cd-41a3-accf-c8f3376bc2a4" providerId="ADAL" clId="{60EE0253-F08D-4288-822F-76267248E8B9}" dt="2022-04-13T11:15:59.709" v="381" actId="478"/>
          <ac:spMkLst>
            <pc:docMk/>
            <pc:sldMk cId="1549259427" sldId="762"/>
            <ac:spMk id="6" creationId="{00000000-0000-0000-0000-000000000000}"/>
          </ac:spMkLst>
        </pc:spChg>
        <pc:spChg chg="add del mod">
          <ac:chgData name="Walia, Rajeev" userId="71748d54-f7cd-41a3-accf-c8f3376bc2a4" providerId="ADAL" clId="{60EE0253-F08D-4288-822F-76267248E8B9}" dt="2022-04-13T11:15:59.142" v="380"/>
          <ac:spMkLst>
            <pc:docMk/>
            <pc:sldMk cId="1549259427" sldId="762"/>
            <ac:spMk id="7" creationId="{3C0F47CC-7988-4977-B01B-757D1354D55E}"/>
          </ac:spMkLst>
        </pc:spChg>
        <pc:spChg chg="mod">
          <ac:chgData name="Walia, Rajeev" userId="71748d54-f7cd-41a3-accf-c8f3376bc2a4" providerId="ADAL" clId="{60EE0253-F08D-4288-822F-76267248E8B9}" dt="2022-04-13T10:53:29.470" v="370" actId="20577"/>
          <ac:spMkLst>
            <pc:docMk/>
            <pc:sldMk cId="1549259427" sldId="762"/>
            <ac:spMk id="11" creationId="{00000000-0000-0000-0000-000000000000}"/>
          </ac:spMkLst>
        </pc:spChg>
      </pc:sldChg>
      <pc:sldChg chg="ord">
        <pc:chgData name="Walia, Rajeev" userId="71748d54-f7cd-41a3-accf-c8f3376bc2a4" providerId="ADAL" clId="{60EE0253-F08D-4288-822F-76267248E8B9}" dt="2022-04-05T16:19:11.448" v="5"/>
        <pc:sldMkLst>
          <pc:docMk/>
          <pc:sldMk cId="784930049" sldId="763"/>
        </pc:sldMkLst>
      </pc:sldChg>
      <pc:sldChg chg="ord">
        <pc:chgData name="Walia, Rajeev" userId="71748d54-f7cd-41a3-accf-c8f3376bc2a4" providerId="ADAL" clId="{60EE0253-F08D-4288-822F-76267248E8B9}" dt="2022-04-05T16:19:11.448" v="5"/>
        <pc:sldMkLst>
          <pc:docMk/>
          <pc:sldMk cId="34650461" sldId="764"/>
        </pc:sldMkLst>
      </pc:sldChg>
      <pc:sldChg chg="ord">
        <pc:chgData name="Walia, Rajeev" userId="71748d54-f7cd-41a3-accf-c8f3376bc2a4" providerId="ADAL" clId="{60EE0253-F08D-4288-822F-76267248E8B9}" dt="2022-04-05T16:19:11.448" v="5"/>
        <pc:sldMkLst>
          <pc:docMk/>
          <pc:sldMk cId="4074213187" sldId="765"/>
        </pc:sldMkLst>
      </pc:sldChg>
      <pc:sldChg chg="ord">
        <pc:chgData name="Walia, Rajeev" userId="71748d54-f7cd-41a3-accf-c8f3376bc2a4" providerId="ADAL" clId="{60EE0253-F08D-4288-822F-76267248E8B9}" dt="2022-04-05T16:19:11.448" v="5"/>
        <pc:sldMkLst>
          <pc:docMk/>
          <pc:sldMk cId="3551369603" sldId="766"/>
        </pc:sldMkLst>
      </pc:sldChg>
      <pc:sldChg chg="ord">
        <pc:chgData name="Walia, Rajeev" userId="71748d54-f7cd-41a3-accf-c8f3376bc2a4" providerId="ADAL" clId="{60EE0253-F08D-4288-822F-76267248E8B9}" dt="2022-04-05T16:19:11.448" v="5"/>
        <pc:sldMkLst>
          <pc:docMk/>
          <pc:sldMk cId="3437387203" sldId="767"/>
        </pc:sldMkLst>
      </pc:sldChg>
      <pc:sldChg chg="ord">
        <pc:chgData name="Walia, Rajeev" userId="71748d54-f7cd-41a3-accf-c8f3376bc2a4" providerId="ADAL" clId="{60EE0253-F08D-4288-822F-76267248E8B9}" dt="2022-04-05T16:19:11.448" v="5"/>
        <pc:sldMkLst>
          <pc:docMk/>
          <pc:sldMk cId="2291170188" sldId="768"/>
        </pc:sldMkLst>
      </pc:sldChg>
      <pc:sldChg chg="ord">
        <pc:chgData name="Walia, Rajeev" userId="71748d54-f7cd-41a3-accf-c8f3376bc2a4" providerId="ADAL" clId="{60EE0253-F08D-4288-822F-76267248E8B9}" dt="2022-04-05T16:19:11.448" v="5"/>
        <pc:sldMkLst>
          <pc:docMk/>
          <pc:sldMk cId="3739720785" sldId="769"/>
        </pc:sldMkLst>
      </pc:sldChg>
      <pc:sldChg chg="ord">
        <pc:chgData name="Walia, Rajeev" userId="71748d54-f7cd-41a3-accf-c8f3376bc2a4" providerId="ADAL" clId="{60EE0253-F08D-4288-822F-76267248E8B9}" dt="2022-04-05T16:19:11.448" v="5"/>
        <pc:sldMkLst>
          <pc:docMk/>
          <pc:sldMk cId="1631514891" sldId="770"/>
        </pc:sldMkLst>
      </pc:sldChg>
      <pc:sldChg chg="ord">
        <pc:chgData name="Walia, Rajeev" userId="71748d54-f7cd-41a3-accf-c8f3376bc2a4" providerId="ADAL" clId="{60EE0253-F08D-4288-822F-76267248E8B9}" dt="2022-04-05T16:19:11.448" v="5"/>
        <pc:sldMkLst>
          <pc:docMk/>
          <pc:sldMk cId="1457876823" sldId="771"/>
        </pc:sldMkLst>
      </pc:sldChg>
      <pc:sldChg chg="ord">
        <pc:chgData name="Walia, Rajeev" userId="71748d54-f7cd-41a3-accf-c8f3376bc2a4" providerId="ADAL" clId="{60EE0253-F08D-4288-822F-76267248E8B9}" dt="2022-04-05T16:19:11.448" v="5"/>
        <pc:sldMkLst>
          <pc:docMk/>
          <pc:sldMk cId="4123268412" sldId="772"/>
        </pc:sldMkLst>
      </pc:sldChg>
      <pc:sldChg chg="ord">
        <pc:chgData name="Walia, Rajeev" userId="71748d54-f7cd-41a3-accf-c8f3376bc2a4" providerId="ADAL" clId="{60EE0253-F08D-4288-822F-76267248E8B9}" dt="2022-04-05T16:19:11.448" v="5"/>
        <pc:sldMkLst>
          <pc:docMk/>
          <pc:sldMk cId="124836495" sldId="773"/>
        </pc:sldMkLst>
      </pc:sldChg>
      <pc:sldChg chg="ord">
        <pc:chgData name="Walia, Rajeev" userId="71748d54-f7cd-41a3-accf-c8f3376bc2a4" providerId="ADAL" clId="{60EE0253-F08D-4288-822F-76267248E8B9}" dt="2022-04-05T16:19:11.448" v="5"/>
        <pc:sldMkLst>
          <pc:docMk/>
          <pc:sldMk cId="2417826716" sldId="774"/>
        </pc:sldMkLst>
      </pc:sldChg>
      <pc:sldChg chg="del">
        <pc:chgData name="Walia, Rajeev" userId="71748d54-f7cd-41a3-accf-c8f3376bc2a4" providerId="ADAL" clId="{60EE0253-F08D-4288-822F-76267248E8B9}" dt="2022-03-31T07:46:05.906" v="0" actId="47"/>
        <pc:sldMkLst>
          <pc:docMk/>
          <pc:sldMk cId="1449901462" sldId="775"/>
        </pc:sldMkLst>
      </pc:sldChg>
      <pc:sldChg chg="add">
        <pc:chgData name="Walia, Rajeev" userId="71748d54-f7cd-41a3-accf-c8f3376bc2a4" providerId="ADAL" clId="{60EE0253-F08D-4288-822F-76267248E8B9}" dt="2022-03-31T07:57:04.140" v="2"/>
        <pc:sldMkLst>
          <pc:docMk/>
          <pc:sldMk cId="3071128809" sldId="775"/>
        </pc:sldMkLst>
      </pc:sldChg>
      <pc:sldChg chg="add">
        <pc:chgData name="Walia, Rajeev" userId="71748d54-f7cd-41a3-accf-c8f3376bc2a4" providerId="ADAL" clId="{60EE0253-F08D-4288-822F-76267248E8B9}" dt="2022-03-31T07:57:04.140" v="2"/>
        <pc:sldMkLst>
          <pc:docMk/>
          <pc:sldMk cId="759192700" sldId="776"/>
        </pc:sldMkLst>
      </pc:sldChg>
      <pc:sldChg chg="del">
        <pc:chgData name="Walia, Rajeev" userId="71748d54-f7cd-41a3-accf-c8f3376bc2a4" providerId="ADAL" clId="{60EE0253-F08D-4288-822F-76267248E8B9}" dt="2022-03-31T07:46:07.135" v="1" actId="47"/>
        <pc:sldMkLst>
          <pc:docMk/>
          <pc:sldMk cId="3623324776" sldId="776"/>
        </pc:sldMkLst>
      </pc:sldChg>
      <pc:sldChg chg="add">
        <pc:chgData name="Walia, Rajeev" userId="71748d54-f7cd-41a3-accf-c8f3376bc2a4" providerId="ADAL" clId="{60EE0253-F08D-4288-822F-76267248E8B9}" dt="2022-04-13T10:33:55.483" v="6" actId="2890"/>
        <pc:sldMkLst>
          <pc:docMk/>
          <pc:sldMk cId="219660366" sldId="777"/>
        </pc:sldMkLst>
      </pc:sldChg>
      <pc:sldChg chg="addSp delSp modSp add del mod modAnim">
        <pc:chgData name="Walia, Rajeev" userId="71748d54-f7cd-41a3-accf-c8f3376bc2a4" providerId="ADAL" clId="{60EE0253-F08D-4288-822F-76267248E8B9}" dt="2022-04-13T12:23:59.987" v="499" actId="47"/>
        <pc:sldMkLst>
          <pc:docMk/>
          <pc:sldMk cId="3090457726" sldId="778"/>
        </pc:sldMkLst>
        <pc:spChg chg="add mod">
          <ac:chgData name="Walia, Rajeev" userId="71748d54-f7cd-41a3-accf-c8f3376bc2a4" providerId="ADAL" clId="{60EE0253-F08D-4288-822F-76267248E8B9}" dt="2022-04-13T11:16:10.221" v="383"/>
          <ac:spMkLst>
            <pc:docMk/>
            <pc:sldMk cId="3090457726" sldId="778"/>
            <ac:spMk id="6" creationId="{62C19232-03D6-4374-A4CF-25D12CAD006B}"/>
          </ac:spMkLst>
        </pc:spChg>
        <pc:spChg chg="del">
          <ac:chgData name="Walia, Rajeev" userId="71748d54-f7cd-41a3-accf-c8f3376bc2a4" providerId="ADAL" clId="{60EE0253-F08D-4288-822F-76267248E8B9}" dt="2022-04-13T11:16:09.369" v="382" actId="478"/>
          <ac:spMkLst>
            <pc:docMk/>
            <pc:sldMk cId="3090457726" sldId="778"/>
            <ac:spMk id="8" creationId="{83488773-89F6-4C45-8832-5AF8F6BD64B0}"/>
          </ac:spMkLst>
        </pc:spChg>
        <pc:spChg chg="mod">
          <ac:chgData name="Walia, Rajeev" userId="71748d54-f7cd-41a3-accf-c8f3376bc2a4" providerId="ADAL" clId="{60EE0253-F08D-4288-822F-76267248E8B9}" dt="2022-04-13T11:19:00.352" v="402" actId="179"/>
          <ac:spMkLst>
            <pc:docMk/>
            <pc:sldMk cId="3090457726" sldId="778"/>
            <ac:spMk id="11" creationId="{00000000-0000-0000-0000-000000000000}"/>
          </ac:spMkLst>
        </pc:spChg>
      </pc:sldChg>
      <pc:sldChg chg="modSp add mod modAnim">
        <pc:chgData name="Walia, Rajeev" userId="71748d54-f7cd-41a3-accf-c8f3376bc2a4" providerId="ADAL" clId="{60EE0253-F08D-4288-822F-76267248E8B9}" dt="2022-04-15T17:51:12.865" v="552"/>
        <pc:sldMkLst>
          <pc:docMk/>
          <pc:sldMk cId="2492131430" sldId="779"/>
        </pc:sldMkLst>
        <pc:spChg chg="mod">
          <ac:chgData name="Walia, Rajeev" userId="71748d54-f7cd-41a3-accf-c8f3376bc2a4" providerId="ADAL" clId="{60EE0253-F08D-4288-822F-76267248E8B9}" dt="2022-04-15T17:40:47.781" v="547" actId="20577"/>
          <ac:spMkLst>
            <pc:docMk/>
            <pc:sldMk cId="2492131430" sldId="779"/>
            <ac:spMk id="11" creationId="{00000000-0000-0000-0000-000000000000}"/>
          </ac:spMkLst>
        </pc:spChg>
      </pc:sldChg>
      <pc:sldChg chg="modSp add modAnim">
        <pc:chgData name="Walia, Rajeev" userId="71748d54-f7cd-41a3-accf-c8f3376bc2a4" providerId="ADAL" clId="{60EE0253-F08D-4288-822F-76267248E8B9}" dt="2022-04-15T17:50:44.848" v="550" actId="20577"/>
        <pc:sldMkLst>
          <pc:docMk/>
          <pc:sldMk cId="3659042126" sldId="780"/>
        </pc:sldMkLst>
        <pc:spChg chg="mod">
          <ac:chgData name="Walia, Rajeev" userId="71748d54-f7cd-41a3-accf-c8f3376bc2a4" providerId="ADAL" clId="{60EE0253-F08D-4288-822F-76267248E8B9}" dt="2022-04-15T17:50:44.848" v="550" actId="20577"/>
          <ac:spMkLst>
            <pc:docMk/>
            <pc:sldMk cId="3659042126" sldId="78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BC9E1-1EE2-4102-95C6-3A516896C3B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43107-0CBD-421B-BBB4-1071553D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8DEA-92F2-4E98-9664-97A06DD3C8DC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5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C7F1-9D87-4C52-8915-3E95736979E5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70E8-41C3-433F-BCC2-46B194E1BD1E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E478-0B5E-4DFD-A082-EDB2BF6BAA55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31DC-BC5B-41B5-A878-1671B2EF79F9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750-F567-4E47-A989-12CA63DCF61D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8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BE5E-1503-402E-80BD-4E22A256591F}" type="datetime1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6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1C9B-B9CA-4965-BFF5-BF0E8959DA6C}" type="datetime1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1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1B10-0F5E-497C-934C-AF8B07D957C7}" type="datetime1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2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D9A-C764-462D-990A-97526098E8D7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1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3F59-B52A-414B-A0BF-ED0F79D9F8D8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00C24-5B67-4B78-9E12-C5D426BE9119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wson.edu/tutoring-learning/course-support/tutoring/mathematics.html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0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370" y="381000"/>
            <a:ext cx="881743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u="sng" dirty="0">
                <a:solidFill>
                  <a:srgbClr val="FF00FF"/>
                </a:solidFill>
                <a:latin typeface="Palatino Linotype" pitchFamily="18" charset="0"/>
              </a:rPr>
              <a:t>Agenda/Announcements/Reminders:</a:t>
            </a:r>
          </a:p>
          <a:p>
            <a:endParaRPr lang="en-US" sz="2300" u="sng" dirty="0">
              <a:solidFill>
                <a:srgbClr val="D60093"/>
              </a:solidFill>
              <a:latin typeface="Palatino Linotype" pitchFamily="18" charset="0"/>
            </a:endParaRPr>
          </a:p>
          <a:p>
            <a:r>
              <a:rPr lang="en-US" sz="2300" u="sng" dirty="0">
                <a:solidFill>
                  <a:srgbClr val="FF0000"/>
                </a:solidFill>
                <a:latin typeface="Palatino Linotype" pitchFamily="18" charset="0"/>
              </a:rPr>
              <a:t>Dr. Walia Office Hours (on Zoom)</a:t>
            </a:r>
          </a:p>
          <a:p>
            <a:r>
              <a:rPr lang="en-US" sz="2300" u="sng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</a:p>
          <a:p>
            <a:endParaRPr lang="en-US" sz="2300" u="sng" dirty="0">
              <a:solidFill>
                <a:srgbClr val="FF0000"/>
              </a:solidFill>
              <a:latin typeface="Palatino Linotype" pitchFamily="18" charset="0"/>
            </a:endParaRPr>
          </a:p>
          <a:p>
            <a:endParaRPr lang="en-US" sz="2300" dirty="0">
              <a:solidFill>
                <a:srgbClr val="FF0000"/>
              </a:solidFill>
              <a:latin typeface="Palatino Linotype" pitchFamily="18" charset="0"/>
            </a:endParaRPr>
          </a:p>
          <a:p>
            <a:endParaRPr lang="en-US" sz="2300" dirty="0">
              <a:solidFill>
                <a:srgbClr val="FF0000"/>
              </a:solidFill>
              <a:latin typeface="Palatino Linotype" pitchFamily="18" charset="0"/>
            </a:endParaRPr>
          </a:p>
          <a:p>
            <a:r>
              <a:rPr lang="en-US" sz="2300" dirty="0">
                <a:solidFill>
                  <a:srgbClr val="FF0000"/>
                </a:solidFill>
                <a:latin typeface="Palatino Linotype" pitchFamily="18" charset="0"/>
              </a:rPr>
              <a:t>and by appointment. </a:t>
            </a:r>
          </a:p>
          <a:p>
            <a:r>
              <a:rPr lang="en-US" sz="2300" dirty="0">
                <a:solidFill>
                  <a:srgbClr val="FF00FF"/>
                </a:solidFill>
                <a:latin typeface="Palatino Linotype" pitchFamily="18" charset="0"/>
              </a:rPr>
              <a:t>On </a:t>
            </a:r>
            <a:r>
              <a:rPr lang="en-US" sz="2300" dirty="0" err="1">
                <a:solidFill>
                  <a:srgbClr val="FF00FF"/>
                </a:solidFill>
                <a:latin typeface="Palatino Linotype" pitchFamily="18" charset="0"/>
              </a:rPr>
              <a:t>T,Th</a:t>
            </a:r>
            <a:r>
              <a:rPr lang="en-US" sz="2300" dirty="0">
                <a:solidFill>
                  <a:srgbClr val="FF00FF"/>
                </a:solidFill>
                <a:latin typeface="Palatino Linotype" pitchFamily="18" charset="0"/>
              </a:rPr>
              <a:t>, I’ll also be available in-person in my office YR-353 and might be a few minutes late. On Fridays, I might be able to hold office hours from 3:30-4:30pm if requested ahead of time. </a:t>
            </a:r>
          </a:p>
          <a:p>
            <a:r>
              <a:rPr lang="en-US" sz="2300" dirty="0">
                <a:solidFill>
                  <a:srgbClr val="FF0000"/>
                </a:solidFill>
                <a:latin typeface="Palatino Linotype" pitchFamily="18" charset="0"/>
              </a:rPr>
              <a:t>Please go to </a:t>
            </a:r>
            <a:r>
              <a:rPr lang="en-US" sz="2300" u="sng" dirty="0">
                <a:solidFill>
                  <a:srgbClr val="FF0000"/>
                </a:solidFill>
                <a:latin typeface="Palatino Linotype" pitchFamily="18" charset="0"/>
              </a:rPr>
              <a:t>blackboard</a:t>
            </a: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</a:rPr>
              <a:t>, click on “</a:t>
            </a:r>
            <a:r>
              <a:rPr lang="en-US" sz="2300" u="sng" dirty="0">
                <a:solidFill>
                  <a:srgbClr val="FF0000"/>
                </a:solidFill>
                <a:latin typeface="Palatino Linotype" pitchFamily="18" charset="0"/>
              </a:rPr>
              <a:t>Zoom Meetings</a:t>
            </a: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</a:rPr>
              <a:t>”, and then join the Zoom session “</a:t>
            </a:r>
            <a:r>
              <a:rPr lang="en-US" sz="2300" u="sng" dirty="0">
                <a:solidFill>
                  <a:srgbClr val="FF0000"/>
                </a:solidFill>
                <a:latin typeface="Palatino Linotype" pitchFamily="18" charset="0"/>
              </a:rPr>
              <a:t>Office Hours</a:t>
            </a: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</a:rPr>
              <a:t>” for the day. Recordings will be available </a:t>
            </a:r>
            <a:r>
              <a:rPr lang="en-US" sz="2300">
                <a:solidFill>
                  <a:srgbClr val="FF0000"/>
                </a:solidFill>
                <a:latin typeface="Palatino Linotype" pitchFamily="18" charset="0"/>
              </a:rPr>
              <a:t>soon after. </a:t>
            </a:r>
            <a:endParaRPr lang="en-US" sz="2300" u="sng" dirty="0">
              <a:solidFill>
                <a:srgbClr val="FF33CC"/>
              </a:solidFill>
              <a:latin typeface="Palatino Linotype" pitchFamily="18" charset="0"/>
              <a:sym typeface="Wingdings" panose="05000000000000000000" pitchFamily="2" charset="2"/>
            </a:endParaRPr>
          </a:p>
          <a:p>
            <a:endParaRPr lang="en-US" sz="2300" dirty="0">
              <a:solidFill>
                <a:srgbClr val="0000FF"/>
              </a:solidFill>
              <a:latin typeface="Palatino Linotype" pitchFamily="18" charset="0"/>
              <a:sym typeface="Wingdings" panose="05000000000000000000" pitchFamily="2" charset="2"/>
            </a:endParaRPr>
          </a:p>
          <a:p>
            <a:r>
              <a:rPr lang="en-US" sz="2300" dirty="0">
                <a:solidFill>
                  <a:srgbClr val="0000FF"/>
                </a:solidFill>
                <a:latin typeface="Palatino Linotype" pitchFamily="18" charset="0"/>
                <a:sym typeface="Wingdings" panose="05000000000000000000" pitchFamily="2" charset="2"/>
                <a:hlinkClick r:id="rId2"/>
              </a:rPr>
              <a:t>Online Tutoring Center link</a:t>
            </a:r>
            <a:endParaRPr lang="en-US" sz="2300" u="sng" dirty="0">
              <a:solidFill>
                <a:srgbClr val="FF0000"/>
              </a:solidFill>
              <a:latin typeface="Palatino Linotype" pitchFamily="18" charset="0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A8E20-32A5-B1A7-7718-D0A02414A57A}"/>
              </a:ext>
            </a:extLst>
          </p:cNvPr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084606-7926-9943-E129-12DD82FD222E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1676400"/>
          <a:ext cx="7315200" cy="1149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17081517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135310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7798501"/>
                    </a:ext>
                  </a:extLst>
                </a:gridCol>
              </a:tblGrid>
              <a:tr h="5970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Monday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Tuesday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Wednesday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Thursday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8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2:00-3:00pm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3:30-4:30pm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2:00-3:00pm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3:30-4:30pm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30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497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Theorem 1 (QRT)</a:t>
                </a:r>
                <a:r>
                  <a:rPr lang="en-US" sz="2400" dirty="0">
                    <a:latin typeface="Palatino Linotype" pitchFamily="18" charset="0"/>
                  </a:rPr>
                  <a:t>: 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Given any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and a positive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, there exists </a:t>
                </a:r>
                <a:r>
                  <a:rPr lang="en-US" sz="2400" u="sng" dirty="0">
                    <a:solidFill>
                      <a:srgbClr val="00B0F0"/>
                    </a:solidFill>
                    <a:latin typeface="Palatino Linotype" pitchFamily="18" charset="0"/>
                  </a:rPr>
                  <a:t>unique</a:t>
                </a:r>
                <a:r>
                  <a:rPr lang="en-US" sz="2400" dirty="0">
                    <a:latin typeface="Palatino Linotype" pitchFamily="18" charset="0"/>
                  </a:rPr>
                  <a:t> integers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such that 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     and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The integer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is denoted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𝐝𝐢𝐯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i.e.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𝐝𝐢𝐯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 &amp;</a:t>
                </a:r>
              </a:p>
              <a:p>
                <a:pPr lvl="0"/>
                <a:r>
                  <a:rPr lang="en-US" sz="2400" dirty="0">
                    <a:latin typeface="Palatino Linotype" panose="02040502050505030304" pitchFamily="18" charset="0"/>
                  </a:rPr>
                  <a:t>t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he  integer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is denoted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i.e.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6</a:t>
                </a:r>
                <a:r>
                  <a:rPr lang="en-US" sz="2400" dirty="0">
                    <a:latin typeface="Palatino Linotype" pitchFamily="18" charset="0"/>
                  </a:rPr>
                  <a:t>: If 11/8/2017 is Wednesday, what day is on 11/8/2020. 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11/8/2020 is 3 years away. Considering 2020 is a leap year, 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11/8/2020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365+365+366=1096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days from today. The day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of the week after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109</m:t>
                    </m:r>
                    <m:r>
                      <a:rPr lang="en-US" sz="2400" b="0" i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days can be found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1096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𝐦𝐨𝐝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1096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156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.57…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𝟏𝟓𝟔</m:t>
                      </m:r>
                      <m:r>
                        <a:rPr lang="en-US" sz="2400" b="1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1096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𝟏𝟓𝟔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>
                  <a:solidFill>
                    <a:srgbClr val="FF33CC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Thus,</a:t>
                </a:r>
                <a:r>
                  <a:rPr lang="en-US" sz="2400" b="1" dirty="0">
                    <a:solidFill>
                      <a:srgbClr val="FF33CC"/>
                    </a:solidFill>
                    <a:latin typeface="Palatino Linotype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109</m:t>
                        </m:r>
                        <m:r>
                          <a:rPr lang="en-US" sz="2400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𝐦𝐨𝐝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. Therefore, it’s Sunday on 11/8/2020.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4976747"/>
              </a:xfrm>
              <a:prstGeom prst="rect">
                <a:avLst/>
              </a:prstGeom>
              <a:blipFill>
                <a:blip r:embed="rId2"/>
                <a:stretch>
                  <a:fillRect l="-1043" t="-980" r="-1878" b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10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4.5: Quotient Remainder Theorem (QRT)</a:t>
            </a:r>
          </a:p>
        </p:txBody>
      </p:sp>
    </p:spTree>
    <p:extLst>
      <p:ext uri="{BB962C8B-B14F-4D97-AF65-F5344CB8AC3E}">
        <p14:creationId xmlns:p14="http://schemas.microsoft.com/office/powerpoint/2010/main" val="407421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7</a:t>
                </a:r>
                <a:r>
                  <a:rPr lang="en-US" sz="2400" dirty="0">
                    <a:latin typeface="Palatino Linotype" pitchFamily="18" charset="0"/>
                  </a:rPr>
                  <a:t>: Prove the following:</a:t>
                </a:r>
              </a:p>
              <a:p>
                <a:pPr algn="ctr"/>
                <a:r>
                  <a:rPr lang="en-US" sz="2400" dirty="0">
                    <a:latin typeface="Palatino Linotype" pitchFamily="18" charset="0"/>
                  </a:rPr>
                  <a:t>Every integer is either even or odd.</a:t>
                </a:r>
              </a:p>
              <a:p>
                <a:pPr algn="ctr"/>
                <a:r>
                  <a:rPr lang="en-US" sz="2400" dirty="0">
                    <a:latin typeface="Palatino Linotype" pitchFamily="18" charset="0"/>
                  </a:rPr>
                  <a:t>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is even </a:t>
                </a:r>
                <a:r>
                  <a:rPr lang="en-US" sz="2400" dirty="0">
                    <a:latin typeface="Palatino Linotype" pitchFamily="18" charset="0"/>
                  </a:rPr>
                  <a:t>or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is odd</a:t>
                </a:r>
              </a:p>
              <a:p>
                <a:r>
                  <a:rPr lang="en-US" sz="2400" u="sng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Proof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:</a:t>
                </a:r>
              </a:p>
              <a:p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 be any integer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 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Using QRT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=2&gt;0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: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There exists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such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 Thus,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 This means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+0=2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Even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</m:oMath>
                  </m:oMathPara>
                </a14:m>
                <a:endParaRPr lang="en-US" sz="2400" b="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  <a:p>
                <a:pPr marL="239871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Odd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is an integer,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anose="02040502050505030304" pitchFamily="18" charset="0"/>
                  </a:rPr>
                  <a:t> is even 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is odd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</a:t>
                </a:r>
              </a:p>
              <a:p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If an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anose="02040502050505030304" pitchFamily="18" charset="0"/>
                  </a:rPr>
                  <a:t> is even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, we say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anose="02040502050505030304" pitchFamily="18" charset="0"/>
                  </a:rPr>
                  <a:t> has even parity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If an integer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is odd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,  we say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has odd parity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632311"/>
              </a:xfrm>
              <a:prstGeom prst="rect">
                <a:avLst/>
              </a:prstGeom>
              <a:blipFill>
                <a:blip r:embed="rId2"/>
                <a:stretch>
                  <a:fillRect l="-1043" t="-866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11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4.5: Quotient Remainder Theorem (QRT)</a:t>
            </a:r>
          </a:p>
        </p:txBody>
      </p:sp>
    </p:spTree>
    <p:extLst>
      <p:ext uri="{BB962C8B-B14F-4D97-AF65-F5344CB8AC3E}">
        <p14:creationId xmlns:p14="http://schemas.microsoft.com/office/powerpoint/2010/main" val="355136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Theorem 1 (QRT)</a:t>
                </a:r>
                <a:r>
                  <a:rPr lang="en-US" sz="2400" dirty="0">
                    <a:latin typeface="Palatino Linotype" pitchFamily="18" charset="0"/>
                  </a:rPr>
                  <a:t>: 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Given any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and a positive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, there exists </a:t>
                </a:r>
                <a:r>
                  <a:rPr lang="en-US" sz="2400" u="sng" dirty="0">
                    <a:solidFill>
                      <a:srgbClr val="00B0F0"/>
                    </a:solidFill>
                    <a:latin typeface="Palatino Linotype" pitchFamily="18" charset="0"/>
                  </a:rPr>
                  <a:t>unique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integers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such that 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     and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The integer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is denoted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𝐝𝐢𝐯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i.e.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𝐝𝐢𝐯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 &amp;</a:t>
                </a:r>
              </a:p>
              <a:p>
                <a:pPr lvl="0"/>
                <a:r>
                  <a:rPr lang="en-US" sz="2400" dirty="0">
                    <a:latin typeface="Palatino Linotype" panose="02040502050505030304" pitchFamily="18" charset="0"/>
                  </a:rPr>
                  <a:t>t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he  integer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is denoted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i.e.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Corollary of QRT</a:t>
                </a:r>
                <a:r>
                  <a:rPr lang="en-US" sz="2400" dirty="0">
                    <a:latin typeface="Palatino Linotype" pitchFamily="18" charset="0"/>
                  </a:rPr>
                  <a:t>: For all 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,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</a:p>
              <a:p>
                <a:pPr algn="ctr"/>
                <a:r>
                  <a:rPr lang="en-US" sz="2400" dirty="0">
                    <a:latin typeface="Palatino Linotype" panose="02040502050505030304" pitchFamily="18" charset="0"/>
                  </a:rPr>
                  <a:t>if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𝐦𝐨𝐝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.</a:t>
                </a:r>
              </a:p>
              <a:p>
                <a:r>
                  <a:rPr lang="en-US" sz="2400" u="sng" dirty="0">
                    <a:solidFill>
                      <a:srgbClr val="C00000"/>
                    </a:solidFill>
                    <a:latin typeface="Palatino Linotype" panose="02040502050505030304" pitchFamily="18" charset="0"/>
                  </a:rPr>
                  <a:t>Proof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be any integers with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&amp;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𝐦𝐨𝐝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. </a:t>
                </a:r>
              </a:p>
              <a:p>
                <a:r>
                  <a:rPr lang="en-US" sz="2400" dirty="0">
                    <a:latin typeface="Palatino Linotype" panose="02040502050505030304" pitchFamily="18" charset="0"/>
                  </a:rPr>
                  <a:t>By </a:t>
                </a:r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QRT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,</a:t>
                </a:r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latin typeface="Palatino Linotype" pitchFamily="18" charset="0"/>
                  </a:rPr>
                  <a:t>there exists </a:t>
                </a:r>
                <a:r>
                  <a:rPr lang="en-US" sz="2400" u="sng" dirty="0">
                    <a:solidFill>
                      <a:srgbClr val="00B0F0"/>
                    </a:solidFill>
                    <a:latin typeface="Palatino Linotype" pitchFamily="18" charset="0"/>
                  </a:rPr>
                  <a:t>unique</a:t>
                </a:r>
                <a:r>
                  <a:rPr lang="en-US" sz="2400" dirty="0">
                    <a:solidFill>
                      <a:srgbClr val="00B0F0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latin typeface="Palatino Linotype" pitchFamily="18" charset="0"/>
                  </a:rPr>
                  <a:t>integers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such that </a:t>
                </a:r>
              </a:p>
              <a:p>
                <a:pPr algn="ctr"/>
                <a:r>
                  <a:rPr lang="en-US" sz="2400" dirty="0">
                    <a:latin typeface="Palatino Linotype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     and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>
                  <a:latin typeface="Palatino Linotype" panose="02040502050505030304" pitchFamily="18" charset="0"/>
                </a:endParaRPr>
              </a:p>
              <a:p>
                <a:r>
                  <a:rPr lang="en-US" sz="2400" dirty="0">
                    <a:latin typeface="Palatino Linotype" panose="02040502050505030304" pitchFamily="18" charset="0"/>
                  </a:rPr>
                  <a:t>Suppose</a:t>
                </a:r>
                <a:r>
                  <a:rPr lang="en-US" sz="2400" dirty="0">
                    <a:solidFill>
                      <a:srgbClr val="C00000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i.e.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. </a:t>
                </a:r>
              </a:p>
              <a:p>
                <a:r>
                  <a:rPr lang="en-US" sz="2400" dirty="0">
                    <a:latin typeface="Palatino Linotype" panose="02040502050505030304" pitchFamily="18" charset="0"/>
                  </a:rPr>
                  <a:t>By </a:t>
                </a:r>
                <a:r>
                  <a:rPr lang="en-US" sz="2400" dirty="0">
                    <a:solidFill>
                      <a:srgbClr val="00B0F0"/>
                    </a:solidFill>
                    <a:latin typeface="Palatino Linotype" pitchFamily="18" charset="0"/>
                  </a:rPr>
                  <a:t>uniqueness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i.e.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𝐦𝐨𝐝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.</a:t>
                </a:r>
              </a:p>
              <a:p>
                <a:r>
                  <a:rPr lang="en-US" sz="2400" dirty="0">
                    <a:latin typeface="Palatino Linotype" panose="02040502050505030304" pitchFamily="18" charset="0"/>
                  </a:rPr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𝐦𝐨𝐝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is false. Therefore,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262979"/>
              </a:xfrm>
              <a:prstGeom prst="rect">
                <a:avLst/>
              </a:prstGeom>
              <a:blipFill>
                <a:blip r:embed="rId2"/>
                <a:stretch>
                  <a:fillRect l="-1043" t="-927" r="-1113" b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4.5: Quotient Remainder Theorem (QRT)</a:t>
            </a:r>
          </a:p>
        </p:txBody>
      </p:sp>
    </p:spTree>
    <p:extLst>
      <p:ext uri="{BB962C8B-B14F-4D97-AF65-F5344CB8AC3E}">
        <p14:creationId xmlns:p14="http://schemas.microsoft.com/office/powerpoint/2010/main" val="154925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602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Example 8</a:t>
                </a:r>
                <a:r>
                  <a:rPr lang="en-US" sz="2400" dirty="0">
                    <a:latin typeface="Palatino Linotype" pitchFamily="18" charset="0"/>
                  </a:rPr>
                  <a:t>: Prove the following: </a:t>
                </a:r>
                <a:endParaRPr lang="en-US" sz="2400" i="1" dirty="0">
                  <a:solidFill>
                    <a:srgbClr val="FF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 |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∤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u="sng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Direct Proof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B05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any integer such that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333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By the definition of “|”,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=5</m:t>
                      </m:r>
                      <m:r>
                        <a:rPr lang="en-US" sz="24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sz="240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some</m:t>
                      </m:r>
                      <m:r>
                        <a:rPr lang="en-US" sz="240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integer</m:t>
                      </m:r>
                      <m:r>
                        <a:rPr lang="en-US" sz="240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m:rPr>
                        <m:aln/>
                      </m:rP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      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by</m:t>
                        </m:r>
                        <m:r>
                          <a:rPr lang="en-US" sz="240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subsitution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FF00FF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6088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25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by</m:t>
                          </m:r>
                          <m:r>
                            <a:rPr lang="en-US" sz="240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basic</m:t>
                          </m:r>
                          <m:r>
                            <a:rPr lang="en-US" sz="240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algebra</m:t>
                          </m:r>
                        </m:e>
                      </m:d>
                    </m:oMath>
                  </m:oMathPara>
                </a14:m>
                <a:br>
                  <a:rPr lang="en-US" sz="2400" dirty="0">
                    <a:solidFill>
                      <a:srgbClr val="FF00FF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i="1" dirty="0">
                  <a:solidFill>
                    <a:srgbClr val="FF00FF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6088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25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by</m:t>
                          </m:r>
                          <m:r>
                            <a:rPr lang="en-US" sz="240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writing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br>
                  <a:rPr lang="en-US" sz="24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solidFill>
                    <a:srgbClr val="00B05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6088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by</m:t>
                          </m:r>
                          <m:r>
                            <a:rPr lang="en-US" sz="240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factoring</m:t>
                          </m:r>
                          <m:r>
                            <a:rPr lang="en-US" sz="240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out</m:t>
                          </m:r>
                          <m:r>
                            <a:rPr lang="en-US" sz="240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br>
                  <a:rPr lang="en-US" sz="2400" dirty="0">
                    <a:solidFill>
                      <a:srgbClr val="FF00FF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solidFill>
                    <a:srgbClr val="FF00FF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6088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      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US" sz="240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sz="240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=3.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solidFill>
                    <a:srgbClr val="FF00FF"/>
                  </a:solidFill>
                  <a:latin typeface="Palatino Linotype" panose="02040502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d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5,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because 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differences and products of integers are integers. Further,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5&gt;0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0≤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&lt;5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602688"/>
              </a:xfrm>
              <a:prstGeom prst="rect">
                <a:avLst/>
              </a:prstGeom>
              <a:blipFill>
                <a:blip r:embed="rId2"/>
                <a:stretch>
                  <a:fillRect l="-1043" t="-871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13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19232-03D6-4374-A4CF-25D12CAD006B}"/>
              </a:ext>
            </a:extLst>
          </p:cNvPr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4.5: Quotient Remainder Theorem (QRT)</a:t>
            </a:r>
          </a:p>
        </p:txBody>
      </p:sp>
    </p:spTree>
    <p:extLst>
      <p:ext uri="{BB962C8B-B14F-4D97-AF65-F5344CB8AC3E}">
        <p14:creationId xmlns:p14="http://schemas.microsoft.com/office/powerpoint/2010/main" val="249213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651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Example 8</a:t>
                </a:r>
                <a:r>
                  <a:rPr lang="en-US" sz="2400" dirty="0">
                    <a:latin typeface="Palatino Linotype" pitchFamily="18" charset="0"/>
                  </a:rPr>
                  <a:t>: Prove the following: </a:t>
                </a:r>
                <a:endParaRPr lang="en-US" sz="2400" i="1" dirty="0">
                  <a:solidFill>
                    <a:srgbClr val="FF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 |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5∤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u="sng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Direct Proof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B05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any integer such that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333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By the definition of “|”,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=5</m:t>
                      </m:r>
                      <m:r>
                        <a:rPr lang="en-US" sz="24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sz="240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some</m:t>
                      </m:r>
                      <m:r>
                        <a:rPr lang="en-US" sz="240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integer</m:t>
                      </m:r>
                      <m:r>
                        <a:rPr lang="en-US" sz="240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m:rPr>
                        <m:aln/>
                      </m:rP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24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             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where</m:t>
                    </m:r>
                    <m:r>
                      <a:rPr lang="en-US" sz="240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sz="240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=3.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d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5,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because 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2, 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differences and products of integers are integers. Further,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5&gt;0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0≤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&lt;5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solidFill>
                    <a:srgbClr val="FF00FF"/>
                  </a:solidFill>
                  <a:latin typeface="Palatino Linotype" panose="02040502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Using QRT with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definition of “</a:t>
                </a:r>
                <a:r>
                  <a:rPr lang="en-US" sz="2400" dirty="0">
                    <a:solidFill>
                      <a:srgbClr val="00B05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mod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”,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mod</m:t>
                          </m:r>
                          <m:r>
                            <a:rPr lang="en-US" sz="240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≠0.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By Corollary of QRT, this means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∤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651932"/>
              </a:xfrm>
              <a:prstGeom prst="rect">
                <a:avLst/>
              </a:prstGeom>
              <a:blipFill>
                <a:blip r:embed="rId2"/>
                <a:stretch>
                  <a:fillRect l="-1043" t="-863" b="-1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14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19232-03D6-4374-A4CF-25D12CAD006B}"/>
              </a:ext>
            </a:extLst>
          </p:cNvPr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4.5: Quotient Remainder Theorem (QRT)</a:t>
            </a:r>
          </a:p>
        </p:txBody>
      </p:sp>
    </p:spTree>
    <p:extLst>
      <p:ext uri="{BB962C8B-B14F-4D97-AF65-F5344CB8AC3E}">
        <p14:creationId xmlns:p14="http://schemas.microsoft.com/office/powerpoint/2010/main" val="365904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9</a:t>
                </a:r>
                <a:r>
                  <a:rPr lang="en-US" sz="2400" dirty="0">
                    <a:latin typeface="Palatino Linotype" pitchFamily="18" charset="0"/>
                  </a:rPr>
                  <a:t>: Prove the following: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For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every</a:t>
                </a:r>
                <a:r>
                  <a:rPr lang="en-US" sz="2400" dirty="0"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Palatino Linotype" pitchFamily="18" charset="0"/>
                  </a:rPr>
                  <a:t>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latin typeface="Palatino Linotype" pitchFamily="18" charset="0"/>
                  </a:rPr>
                  <a:t>there exists 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an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latin typeface="Palatino Linotype" pitchFamily="18" charset="0"/>
                  </a:rPr>
                  <a:t>such that: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  </a:t>
                </a:r>
                <a:r>
                  <a:rPr lang="en-US" sz="2400" dirty="0">
                    <a:latin typeface="Palatino Linotype" pitchFamily="18" charset="0"/>
                  </a:rPr>
                  <a:t>or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    or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    or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</a:p>
              <a:p>
                <a:r>
                  <a:rPr lang="en-US" sz="2400" dirty="0">
                    <a:latin typeface="Palatino Linotype" panose="02040502050505030304" pitchFamily="18" charset="0"/>
                  </a:rPr>
                  <a:t>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an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such that </a:t>
                </a:r>
                <a:endParaRPr lang="en-US" sz="2400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  </a:t>
                </a:r>
                <a:r>
                  <a:rPr lang="en-US" sz="2400" dirty="0">
                    <a:latin typeface="Palatino Linotype" pitchFamily="18" charset="0"/>
                  </a:rPr>
                  <a:t>or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   </a:t>
                </a:r>
                <a:r>
                  <a:rPr lang="en-US" sz="2400" dirty="0">
                    <a:latin typeface="Palatino Linotype" pitchFamily="18" charset="0"/>
                  </a:rPr>
                  <a:t>or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latin typeface="Palatino Linotype" pitchFamily="18" charset="0"/>
                  </a:rPr>
                  <a:t>     or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</a:p>
              <a:p>
                <a:r>
                  <a:rPr lang="en-US" sz="2400" u="sng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Proof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:</a:t>
                </a:r>
              </a:p>
              <a:p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 be any integer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 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Using QRT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=4&gt;0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, there exist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and</a:t>
                </a:r>
                <a:r>
                  <a:rPr lang="en-US" sz="2400" dirty="0">
                    <a:solidFill>
                      <a:srgbClr val="FF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   0≤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=0, 1, 2,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anose="0204050205050503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 So, there exists an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    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    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2400" dirty="0">
                          <a:latin typeface="Palatino Linotype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    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i.e.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    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    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2400" dirty="0">
                          <a:latin typeface="Palatino Linotype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    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This is what we needed to prove.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Note: This means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or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632311"/>
              </a:xfrm>
              <a:prstGeom prst="rect">
                <a:avLst/>
              </a:prstGeom>
              <a:blipFill>
                <a:blip r:embed="rId2"/>
                <a:stretch>
                  <a:fillRect l="-1043" t="-866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4.5: Quotient Remainder Theorem (QRT)</a:t>
            </a:r>
          </a:p>
        </p:txBody>
      </p:sp>
    </p:spTree>
    <p:extLst>
      <p:ext uri="{BB962C8B-B14F-4D97-AF65-F5344CB8AC3E}">
        <p14:creationId xmlns:p14="http://schemas.microsoft.com/office/powerpoint/2010/main" val="3437387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10</a:t>
                </a:r>
                <a:r>
                  <a:rPr lang="en-US" sz="2400" dirty="0">
                    <a:latin typeface="Palatino Linotype" pitchFamily="18" charset="0"/>
                  </a:rPr>
                  <a:t>: Prove the following: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The product of 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any</a:t>
                </a:r>
                <a:r>
                  <a:rPr lang="en-US" sz="2400" dirty="0">
                    <a:latin typeface="Palatino Linotype" pitchFamily="18" charset="0"/>
                  </a:rPr>
                  <a:t> two consecutive </a:t>
                </a:r>
                <a:r>
                  <a:rPr lang="en-US" sz="2400" dirty="0">
                    <a:solidFill>
                      <a:srgbClr val="00B0F0"/>
                    </a:solidFill>
                    <a:latin typeface="Palatino Linotype" pitchFamily="18" charset="0"/>
                  </a:rPr>
                  <a:t>integers </a:t>
                </a:r>
                <a:r>
                  <a:rPr lang="en-US" sz="2400" dirty="0">
                    <a:latin typeface="Palatino Linotype" pitchFamily="18" charset="0"/>
                  </a:rPr>
                  <a:t>is of the form:</a:t>
                </a:r>
              </a:p>
              <a:p>
                <a:pPr marL="1543050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   </a:t>
                </a:r>
                <a:r>
                  <a:rPr lang="en-US" sz="2400" dirty="0">
                    <a:latin typeface="Palatino Linotype" pitchFamily="18" charset="0"/>
                  </a:rPr>
                  <a:t>or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    </a:t>
                </a:r>
                <a:r>
                  <a:rPr lang="en-US" sz="2400" dirty="0">
                    <a:latin typeface="Palatino Linotype" pitchFamily="18" charset="0"/>
                  </a:rPr>
                  <a:t>for </a:t>
                </a:r>
                <a:r>
                  <a:rPr lang="en-US" sz="2400" dirty="0">
                    <a:solidFill>
                      <a:srgbClr val="00B050"/>
                    </a:solidFill>
                    <a:latin typeface="Palatino Linotype" pitchFamily="18" charset="0"/>
                  </a:rPr>
                  <a:t>some</a:t>
                </a:r>
                <a:r>
                  <a:rPr lang="en-US" sz="2400" dirty="0">
                    <a:latin typeface="Palatino Linotype" pitchFamily="18" charset="0"/>
                  </a:rPr>
                  <a:t> integer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.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i.e.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an integer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such that </a:t>
                </a:r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    </a:t>
                </a:r>
                <a:r>
                  <a:rPr lang="en-US" sz="2400" dirty="0">
                    <a:latin typeface="Palatino Linotype" pitchFamily="18" charset="0"/>
                  </a:rPr>
                  <a:t>or   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</a:p>
              <a:p>
                <a:r>
                  <a:rPr lang="en-US" sz="2400" u="sng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Proof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:</a:t>
                </a:r>
              </a:p>
              <a:p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 be any integer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 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Using QRT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=3&gt;0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, there exist 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and</a:t>
                </a:r>
                <a:r>
                  <a:rPr lang="en-US" sz="2400" dirty="0">
                    <a:solidFill>
                      <a:srgbClr val="FF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   0≤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=0, 1,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anose="0204050205050503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 So, there exists an integer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          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        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Palatino Linotype" pitchFamily="18" charset="0"/>
                        </a:rPr>
                        <m:t>         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4154984"/>
              </a:xfrm>
              <a:prstGeom prst="rect">
                <a:avLst/>
              </a:prstGeom>
              <a:blipFill>
                <a:blip r:embed="rId2"/>
                <a:stretch>
                  <a:fillRect l="-1043" t="-1173" b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4.5: Quotient Remainder Theorem (QRT)</a:t>
            </a:r>
          </a:p>
        </p:txBody>
      </p:sp>
    </p:spTree>
    <p:extLst>
      <p:ext uri="{BB962C8B-B14F-4D97-AF65-F5344CB8AC3E}">
        <p14:creationId xmlns:p14="http://schemas.microsoft.com/office/powerpoint/2010/main" val="229117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10</a:t>
                </a:r>
                <a:r>
                  <a:rPr lang="en-US" sz="2400" dirty="0">
                    <a:latin typeface="Palatino Linotype" pitchFamily="18" charset="0"/>
                  </a:rPr>
                  <a:t>: Prove the following: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The product of 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any</a:t>
                </a:r>
                <a:r>
                  <a:rPr lang="en-US" sz="2400" dirty="0">
                    <a:latin typeface="Palatino Linotype" pitchFamily="18" charset="0"/>
                  </a:rPr>
                  <a:t> two consecutive </a:t>
                </a:r>
                <a:r>
                  <a:rPr lang="en-US" sz="2400" dirty="0">
                    <a:solidFill>
                      <a:srgbClr val="00B0F0"/>
                    </a:solidFill>
                    <a:latin typeface="Palatino Linotype" pitchFamily="18" charset="0"/>
                  </a:rPr>
                  <a:t>integers </a:t>
                </a:r>
                <a:r>
                  <a:rPr lang="en-US" sz="2400" dirty="0">
                    <a:latin typeface="Palatino Linotype" pitchFamily="18" charset="0"/>
                  </a:rPr>
                  <a:t>is of the form:</a:t>
                </a:r>
              </a:p>
              <a:p>
                <a:pPr marL="1543050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   </a:t>
                </a:r>
                <a:r>
                  <a:rPr lang="en-US" sz="2400" dirty="0">
                    <a:latin typeface="Palatino Linotype" pitchFamily="18" charset="0"/>
                  </a:rPr>
                  <a:t>or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    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for </a:t>
                </a:r>
                <a:r>
                  <a:rPr lang="en-US" sz="2400" dirty="0">
                    <a:solidFill>
                      <a:srgbClr val="00B050"/>
                    </a:solidFill>
                    <a:latin typeface="Palatino Linotype" pitchFamily="18" charset="0"/>
                  </a:rPr>
                  <a:t>some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.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an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such that </a:t>
                </a:r>
                <a:endParaRPr lang="en-US" sz="2400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    </a:t>
                </a:r>
                <a:r>
                  <a:rPr lang="en-US" sz="2400" dirty="0">
                    <a:latin typeface="Palatino Linotype" pitchFamily="18" charset="0"/>
                  </a:rPr>
                  <a:t>or   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</a:p>
              <a:p>
                <a:r>
                  <a:rPr lang="en-US" sz="2400" u="sng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Proof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:</a:t>
                </a:r>
              </a:p>
              <a:p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 be any integer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 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Using QRT there exists an integer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          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        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         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+2.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  <a:p>
                <a:r>
                  <a:rPr lang="en-US" sz="2400" u="sng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Case 1: If </a:t>
                </a:r>
                <a14:m>
                  <m:oMath xmlns:m="http://schemas.openxmlformats.org/officeDocument/2006/math">
                    <m:r>
                      <a:rPr lang="en-US" sz="2400" b="0" i="1" u="sng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u="sng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u="sng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u="sng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u="sng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  <a:p>
                <a:pPr marL="12001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b="0" i="1" dirty="0">
                  <a:solidFill>
                    <a:srgbClr val="FF33CC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where</a:t>
                </a:r>
                <a:r>
                  <a:rPr lang="en-US" sz="2400" b="0" dirty="0">
                    <a:solidFill>
                      <a:srgbClr val="FF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is an integer because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,1∈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and 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sums and products of integers are integers. 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Thus, there exists an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632311"/>
              </a:xfrm>
              <a:prstGeom prst="rect">
                <a:avLst/>
              </a:prstGeom>
              <a:blipFill>
                <a:blip r:embed="rId2"/>
                <a:stretch>
                  <a:fillRect l="-1043" t="-866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17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4.5: Quotient Remainder Theorem (QRT)</a:t>
            </a:r>
          </a:p>
        </p:txBody>
      </p:sp>
    </p:spTree>
    <p:extLst>
      <p:ext uri="{BB962C8B-B14F-4D97-AF65-F5344CB8AC3E}">
        <p14:creationId xmlns:p14="http://schemas.microsoft.com/office/powerpoint/2010/main" val="373972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67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10</a:t>
                </a:r>
                <a:r>
                  <a:rPr lang="en-US" sz="2400" dirty="0">
                    <a:latin typeface="Palatino Linotype" pitchFamily="18" charset="0"/>
                  </a:rPr>
                  <a:t>: Prove the following: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The product of 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any</a:t>
                </a:r>
                <a:r>
                  <a:rPr lang="en-US" sz="2400" dirty="0">
                    <a:latin typeface="Palatino Linotype" pitchFamily="18" charset="0"/>
                  </a:rPr>
                  <a:t> two consecutive </a:t>
                </a:r>
                <a:r>
                  <a:rPr lang="en-US" sz="2400" dirty="0">
                    <a:solidFill>
                      <a:srgbClr val="00B0F0"/>
                    </a:solidFill>
                    <a:latin typeface="Palatino Linotype" pitchFamily="18" charset="0"/>
                  </a:rPr>
                  <a:t>integers </a:t>
                </a:r>
                <a:r>
                  <a:rPr lang="en-US" sz="2400" dirty="0">
                    <a:latin typeface="Palatino Linotype" pitchFamily="18" charset="0"/>
                  </a:rPr>
                  <a:t>is of the form:</a:t>
                </a:r>
              </a:p>
              <a:p>
                <a:pPr marL="1543050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   </a:t>
                </a:r>
                <a:r>
                  <a:rPr lang="en-US" sz="2400" dirty="0">
                    <a:latin typeface="Palatino Linotype" pitchFamily="18" charset="0"/>
                  </a:rPr>
                  <a:t>or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    </a:t>
                </a:r>
                <a:r>
                  <a:rPr lang="en-US" sz="2400" dirty="0">
                    <a:latin typeface="Palatino Linotype" pitchFamily="18" charset="0"/>
                  </a:rPr>
                  <a:t>for </a:t>
                </a:r>
                <a:r>
                  <a:rPr lang="en-US" sz="2400" dirty="0">
                    <a:solidFill>
                      <a:srgbClr val="00B050"/>
                    </a:solidFill>
                    <a:latin typeface="Palatino Linotype" pitchFamily="18" charset="0"/>
                  </a:rPr>
                  <a:t>some</a:t>
                </a:r>
                <a:r>
                  <a:rPr lang="en-US" sz="2400" dirty="0">
                    <a:latin typeface="Palatino Linotype" pitchFamily="18" charset="0"/>
                  </a:rPr>
                  <a:t> integer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.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i.e.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an integer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such that </a:t>
                </a:r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    </a:t>
                </a:r>
                <a:r>
                  <a:rPr lang="en-US" sz="2400" dirty="0">
                    <a:latin typeface="Palatino Linotype" pitchFamily="18" charset="0"/>
                  </a:rPr>
                  <a:t>or   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</a:p>
              <a:p>
                <a:r>
                  <a:rPr lang="en-US" sz="2400" u="sng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Proof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:</a:t>
                </a:r>
              </a:p>
              <a:p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 be any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integer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 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Using QRT there exists an integer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          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        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         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+2.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  <a:p>
                <a:r>
                  <a:rPr lang="en-US" sz="2400" u="sng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Case 2: If </a:t>
                </a:r>
                <a14:m>
                  <m:oMath xmlns:m="http://schemas.openxmlformats.org/officeDocument/2006/math">
                    <m:r>
                      <a:rPr lang="en-US" sz="2400" b="0" i="1" u="sng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u="sng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u="sng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u="sng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u="sng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u="sng" dirty="0">
                  <a:solidFill>
                    <a:srgbClr val="00B0F0"/>
                  </a:solidFill>
                  <a:latin typeface="Palatino Linotype" panose="0204050205050503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  <a:p>
                <a:pPr marL="12001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+2=3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+2=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400" b="0" i="1" dirty="0">
                  <a:solidFill>
                    <a:srgbClr val="FF33CC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where</a:t>
                </a:r>
                <a:r>
                  <a:rPr lang="en-US" sz="2400" b="0" dirty="0">
                    <a:solidFill>
                      <a:srgbClr val="FF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is an integer because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, and sums 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and products of integers are integers. 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Thus, there exists an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679825"/>
              </a:xfrm>
              <a:prstGeom prst="rect">
                <a:avLst/>
              </a:prstGeom>
              <a:blipFill>
                <a:blip r:embed="rId2"/>
                <a:stretch>
                  <a:fillRect l="-1043" t="-858" b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18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4.5: Quotient Remainder Theorem (QRT)</a:t>
            </a:r>
          </a:p>
        </p:txBody>
      </p:sp>
    </p:spTree>
    <p:extLst>
      <p:ext uri="{BB962C8B-B14F-4D97-AF65-F5344CB8AC3E}">
        <p14:creationId xmlns:p14="http://schemas.microsoft.com/office/powerpoint/2010/main" val="163151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67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10</a:t>
                </a:r>
                <a:r>
                  <a:rPr lang="en-US" sz="2400" dirty="0">
                    <a:latin typeface="Palatino Linotype" pitchFamily="18" charset="0"/>
                  </a:rPr>
                  <a:t>: Prove the following: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The product of 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any</a:t>
                </a:r>
                <a:r>
                  <a:rPr lang="en-US" sz="2400" dirty="0">
                    <a:latin typeface="Palatino Linotype" pitchFamily="18" charset="0"/>
                  </a:rPr>
                  <a:t> two consecutive </a:t>
                </a:r>
                <a:r>
                  <a:rPr lang="en-US" sz="2400" dirty="0">
                    <a:solidFill>
                      <a:srgbClr val="00B0F0"/>
                    </a:solidFill>
                    <a:latin typeface="Palatino Linotype" pitchFamily="18" charset="0"/>
                  </a:rPr>
                  <a:t>integers </a:t>
                </a:r>
                <a:r>
                  <a:rPr lang="en-US" sz="2400" dirty="0">
                    <a:latin typeface="Palatino Linotype" pitchFamily="18" charset="0"/>
                  </a:rPr>
                  <a:t>is of the form:</a:t>
                </a:r>
              </a:p>
              <a:p>
                <a:pPr marL="1543050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   </a:t>
                </a:r>
                <a:r>
                  <a:rPr lang="en-US" sz="2400" dirty="0">
                    <a:latin typeface="Palatino Linotype" pitchFamily="18" charset="0"/>
                  </a:rPr>
                  <a:t>or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    </a:t>
                </a:r>
                <a:r>
                  <a:rPr lang="en-US" sz="2400" dirty="0">
                    <a:latin typeface="Palatino Linotype" pitchFamily="18" charset="0"/>
                  </a:rPr>
                  <a:t>for </a:t>
                </a:r>
                <a:r>
                  <a:rPr lang="en-US" sz="2400" dirty="0">
                    <a:solidFill>
                      <a:srgbClr val="00B050"/>
                    </a:solidFill>
                    <a:latin typeface="Palatino Linotype" pitchFamily="18" charset="0"/>
                  </a:rPr>
                  <a:t>some</a:t>
                </a:r>
                <a:r>
                  <a:rPr lang="en-US" sz="2400" dirty="0">
                    <a:latin typeface="Palatino Linotype" pitchFamily="18" charset="0"/>
                  </a:rPr>
                  <a:t> integer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.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i.e.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an integer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such that </a:t>
                </a:r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    </a:t>
                </a:r>
                <a:r>
                  <a:rPr lang="en-US" sz="2400" dirty="0">
                    <a:latin typeface="Palatino Linotype" pitchFamily="18" charset="0"/>
                  </a:rPr>
                  <a:t>or   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</a:p>
              <a:p>
                <a:r>
                  <a:rPr lang="en-US" sz="2400" u="sng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Proof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:</a:t>
                </a:r>
              </a:p>
              <a:p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 be any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integer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 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Using QRT there exists an integer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          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        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         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+2.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  <a:p>
                <a:r>
                  <a:rPr lang="en-US" sz="2400" u="sng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Case 3: If </a:t>
                </a:r>
                <a14:m>
                  <m:oMath xmlns:m="http://schemas.openxmlformats.org/officeDocument/2006/math">
                    <m:r>
                      <a:rPr lang="en-US" sz="2400" b="0" i="1" u="sng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u="sng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u="sng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u="sng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u="sng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2400" u="sng" dirty="0">
                  <a:solidFill>
                    <a:srgbClr val="00B0F0"/>
                  </a:solidFill>
                  <a:latin typeface="Palatino Linotype" panose="0204050205050503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  <a:p>
                <a:pPr marL="12001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+6=3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where</a:t>
                </a:r>
                <a:r>
                  <a:rPr lang="en-US" sz="2400" b="0" dirty="0">
                    <a:solidFill>
                      <a:srgbClr val="FF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is an integer because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, 5, 2∈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 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and sums and products of integers are integers,. 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Thus, there exists an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679825"/>
              </a:xfrm>
              <a:prstGeom prst="rect">
                <a:avLst/>
              </a:prstGeom>
              <a:blipFill>
                <a:blip r:embed="rId2"/>
                <a:stretch>
                  <a:fillRect l="-1043" t="-858" b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19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4.5: Quotient Remainder Theorem (QRT)</a:t>
            </a:r>
          </a:p>
        </p:txBody>
      </p:sp>
    </p:spTree>
    <p:extLst>
      <p:ext uri="{BB962C8B-B14F-4D97-AF65-F5344CB8AC3E}">
        <p14:creationId xmlns:p14="http://schemas.microsoft.com/office/powerpoint/2010/main" val="145787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Definition</a:t>
                </a:r>
                <a:r>
                  <a:rPr lang="en-US" sz="2400" dirty="0">
                    <a:latin typeface="Palatino Linotype" pitchFamily="18" charset="0"/>
                  </a:rPr>
                  <a:t>: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“</a:t>
                </a:r>
                <a:r>
                  <a:rPr lang="en-US" sz="2400" u="sng" dirty="0">
                    <a:solidFill>
                      <a:srgbClr val="FF0000"/>
                    </a:solidFill>
                    <a:latin typeface="Palatino Linotype" pitchFamily="18" charset="0"/>
                  </a:rPr>
                  <a:t>divides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” 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are integers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, then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divides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, denoted by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, iff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equals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times some integer.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  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some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</a:rPr>
                  <a:t>We can also express “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divides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”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”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” as: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is a divisor of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”</a:t>
                </a:r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is a factor of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”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is divisible by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”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is a multiple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”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1</a:t>
                </a:r>
                <a:r>
                  <a:rPr lang="en-US" sz="2400" dirty="0">
                    <a:latin typeface="Palatino Linotype" pitchFamily="18" charset="0"/>
                  </a:rPr>
                  <a:t>: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 a factor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−14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or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 a multiple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 is a multiple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, because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4448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42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=−3   &amp;  −3∈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4893647"/>
              </a:xfrm>
              <a:prstGeom prst="rect">
                <a:avLst/>
              </a:prstGeom>
              <a:blipFill>
                <a:blip r:embed="rId2"/>
                <a:stretch>
                  <a:fillRect l="-1043" t="-996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4.4-4.5: Divides</a:t>
            </a:r>
          </a:p>
        </p:txBody>
      </p:sp>
    </p:spTree>
    <p:extLst>
      <p:ext uri="{BB962C8B-B14F-4D97-AF65-F5344CB8AC3E}">
        <p14:creationId xmlns:p14="http://schemas.microsoft.com/office/powerpoint/2010/main" val="256360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10</a:t>
                </a:r>
                <a:r>
                  <a:rPr lang="en-US" sz="2400" dirty="0">
                    <a:latin typeface="Palatino Linotype" pitchFamily="18" charset="0"/>
                  </a:rPr>
                  <a:t>: Prove the following: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The product of 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any</a:t>
                </a:r>
                <a:r>
                  <a:rPr lang="en-US" sz="2400" dirty="0">
                    <a:latin typeface="Palatino Linotype" pitchFamily="18" charset="0"/>
                  </a:rPr>
                  <a:t> two consecutive </a:t>
                </a:r>
                <a:r>
                  <a:rPr lang="en-US" sz="2400" dirty="0">
                    <a:solidFill>
                      <a:srgbClr val="00B0F0"/>
                    </a:solidFill>
                    <a:latin typeface="Palatino Linotype" pitchFamily="18" charset="0"/>
                  </a:rPr>
                  <a:t>integers </a:t>
                </a:r>
                <a:r>
                  <a:rPr lang="en-US" sz="2400" dirty="0">
                    <a:latin typeface="Palatino Linotype" pitchFamily="18" charset="0"/>
                  </a:rPr>
                  <a:t>is of the form:</a:t>
                </a:r>
              </a:p>
              <a:p>
                <a:pPr marL="1543050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   </a:t>
                </a:r>
                <a:r>
                  <a:rPr lang="en-US" sz="2400" dirty="0">
                    <a:latin typeface="Palatino Linotype" pitchFamily="18" charset="0"/>
                  </a:rPr>
                  <a:t>or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    </a:t>
                </a:r>
                <a:r>
                  <a:rPr lang="en-US" sz="2400" dirty="0">
                    <a:latin typeface="Palatino Linotype" pitchFamily="18" charset="0"/>
                  </a:rPr>
                  <a:t>for </a:t>
                </a:r>
                <a:r>
                  <a:rPr lang="en-US" sz="2400" dirty="0">
                    <a:solidFill>
                      <a:srgbClr val="00B050"/>
                    </a:solidFill>
                    <a:latin typeface="Palatino Linotype" pitchFamily="18" charset="0"/>
                  </a:rPr>
                  <a:t>some</a:t>
                </a:r>
                <a:r>
                  <a:rPr lang="en-US" sz="2400" dirty="0">
                    <a:latin typeface="Palatino Linotype" pitchFamily="18" charset="0"/>
                  </a:rPr>
                  <a:t> integer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.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i.e.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an integer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such that </a:t>
                </a:r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    </a:t>
                </a:r>
                <a:r>
                  <a:rPr lang="en-US" sz="2400" dirty="0">
                    <a:latin typeface="Palatino Linotype" pitchFamily="18" charset="0"/>
                  </a:rPr>
                  <a:t>or   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</a:p>
              <a:p>
                <a:r>
                  <a:rPr lang="en-US" sz="2400" u="sng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Proof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:</a:t>
                </a:r>
              </a:p>
              <a:p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 be any integer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 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Using QRT there exists an integer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          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        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33CC"/>
                          </a:solidFill>
                          <a:latin typeface="Palatino Linotype" pitchFamily="18" charset="0"/>
                        </a:rPr>
                        <m:t>         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+2.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Since any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must satisfy one of the above three cases, 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and in each of these cases, the desired result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an integer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</a:t>
                </a:r>
              </a:p>
              <a:p>
                <a:r>
                  <a:rPr lang="en-US" sz="2400" dirty="0">
                    <a:latin typeface="Palatino Linotype" panose="02040502050505030304" pitchFamily="18" charset="0"/>
                  </a:rPr>
                  <a:t>such that …) 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holds, the desired result holds for all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Note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: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The above result can be restated as follows: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an integer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such that </a:t>
                </a:r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or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632311"/>
              </a:xfrm>
              <a:prstGeom prst="rect">
                <a:avLst/>
              </a:prstGeom>
              <a:blipFill>
                <a:blip r:embed="rId2"/>
                <a:stretch>
                  <a:fillRect l="-1043" t="-866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20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4.5: Quotient Remainder Theorem (QRT)</a:t>
            </a:r>
          </a:p>
        </p:txBody>
      </p:sp>
    </p:spTree>
    <p:extLst>
      <p:ext uri="{BB962C8B-B14F-4D97-AF65-F5344CB8AC3E}">
        <p14:creationId xmlns:p14="http://schemas.microsoft.com/office/powerpoint/2010/main" val="412326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 Linotype" pitchFamily="18" charset="0"/>
                  </a:rPr>
                  <a:t>Recall the following standard valid argument form:</a:t>
                </a:r>
              </a:p>
              <a:p>
                <a:pPr marL="29098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 marL="29098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 marL="29098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 marL="29098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</a:rPr>
                  <a:t>We can generalize it and write its quantified version as follows:</a:t>
                </a:r>
              </a:p>
              <a:p>
                <a:pPr marL="29098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∨⋯∨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 marL="29098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 marL="29098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 marL="2909888"/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90988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29098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∴∀ 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4524315"/>
              </a:xfrm>
              <a:prstGeom prst="rect">
                <a:avLst/>
              </a:prstGeom>
              <a:blipFill>
                <a:blip r:embed="rId2"/>
                <a:stretch>
                  <a:fillRect l="-1043" t="-1078" r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21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4.5: Proof by Division into Cases</a:t>
            </a:r>
          </a:p>
        </p:txBody>
      </p:sp>
    </p:spTree>
    <p:extLst>
      <p:ext uri="{BB962C8B-B14F-4D97-AF65-F5344CB8AC3E}">
        <p14:creationId xmlns:p14="http://schemas.microsoft.com/office/powerpoint/2010/main" val="12483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 Linotype" pitchFamily="18" charset="0"/>
                  </a:rPr>
                  <a:t>We can generalize it and write its quantified version as follows:</a:t>
                </a:r>
              </a:p>
              <a:p>
                <a:pPr marL="29098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∨⋯∨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 marL="29098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 marL="29098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 marL="2909888"/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90988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∀ 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29098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∴∀ 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Palatino Linotype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</a:rPr>
                  <a:t>In Example 10, we used the above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”,         Case 1</a:t>
                </a:r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”,  Case 2</a:t>
                </a:r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”,  Case 3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and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 an integer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4893647"/>
              </a:xfrm>
              <a:prstGeom prst="rect">
                <a:avLst/>
              </a:prstGeom>
              <a:blipFill>
                <a:blip r:embed="rId2"/>
                <a:stretch>
                  <a:fillRect l="-1043" t="-996" r="-487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22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4.5: Proof by Division into Cases</a:t>
            </a:r>
          </a:p>
        </p:txBody>
      </p:sp>
    </p:spTree>
    <p:extLst>
      <p:ext uri="{BB962C8B-B14F-4D97-AF65-F5344CB8AC3E}">
        <p14:creationId xmlns:p14="http://schemas.microsoft.com/office/powerpoint/2010/main" val="241782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Definitions</a:t>
                </a:r>
                <a:r>
                  <a:rPr lang="en-US" sz="2400" dirty="0">
                    <a:latin typeface="Palatino Linotype" pitchFamily="18" charset="0"/>
                  </a:rPr>
                  <a:t>: </a:t>
                </a:r>
                <a:r>
                  <a:rPr lang="en-US" sz="2400" u="sng" dirty="0">
                    <a:solidFill>
                      <a:srgbClr val="FF0000"/>
                    </a:solidFill>
                    <a:latin typeface="Palatino Linotype" pitchFamily="18" charset="0"/>
                  </a:rPr>
                  <a:t>Prime</a:t>
                </a:r>
                <a:r>
                  <a:rPr lang="en-US" sz="2400" u="sng" dirty="0">
                    <a:latin typeface="Palatino Linotype" pitchFamily="18" charset="0"/>
                  </a:rPr>
                  <a:t> and </a:t>
                </a:r>
                <a:r>
                  <a:rPr lang="en-US" sz="2400" u="sng" dirty="0">
                    <a:solidFill>
                      <a:srgbClr val="0000FF"/>
                    </a:solidFill>
                    <a:latin typeface="Palatino Linotype" pitchFamily="18" charset="0"/>
                  </a:rPr>
                  <a:t>composite</a:t>
                </a:r>
                <a:r>
                  <a:rPr lang="en-US" sz="2400" u="sng" dirty="0">
                    <a:latin typeface="Palatino Linotype" pitchFamily="18" charset="0"/>
                  </a:rPr>
                  <a:t> numbers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is an integer </a:t>
                </a:r>
                <a:r>
                  <a:rPr lang="en-US" sz="2400" dirty="0">
                    <a:latin typeface="Palatino Linotype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. (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applies</a:t>
                </a:r>
                <a:r>
                  <a:rPr lang="en-US" sz="2400" dirty="0">
                    <a:latin typeface="Palatino Linotype" pitchFamily="18" charset="0"/>
                  </a:rPr>
                  <a:t> to both definitions)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is prime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, </a:t>
                </a:r>
              </a:p>
              <a:p>
                <a:pPr marL="2684463"/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𝑟𝑠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, then </a:t>
                </a:r>
                <a:r>
                  <a:rPr lang="en-US" sz="2400" dirty="0">
                    <a:solidFill>
                      <a:srgbClr val="00B050"/>
                    </a:solidFill>
                    <a:latin typeface="Palatino Linotype" pitchFamily="18" charset="0"/>
                  </a:rPr>
                  <a:t>either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Palatino Linotype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is composite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such that </a:t>
                </a:r>
              </a:p>
              <a:p>
                <a:pPr marL="2684463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𝑟𝑠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≠1 &amp; 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.</a:t>
                </a:r>
              </a:p>
              <a:p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11</a:t>
                </a:r>
                <a:r>
                  <a:rPr lang="en-US" sz="2400" dirty="0">
                    <a:latin typeface="Palatino Linotype" pitchFamily="18" charset="0"/>
                  </a:rPr>
                  <a:t>: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prime? 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No,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is not prime because a prime number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is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required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to be greater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.</a:t>
                </a:r>
              </a:p>
              <a:p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12</a:t>
                </a:r>
                <a:r>
                  <a:rPr lang="en-US" sz="2400" dirty="0">
                    <a:latin typeface="Palatino Linotype" pitchFamily="18" charset="0"/>
                  </a:rPr>
                  <a:t>: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composite?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No,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is not composite because a composite number is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required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to be greater than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262979"/>
              </a:xfrm>
              <a:prstGeom prst="rect">
                <a:avLst/>
              </a:prstGeom>
              <a:blipFill>
                <a:blip r:embed="rId2"/>
                <a:stretch>
                  <a:fillRect l="-1043" t="-927" r="-417" b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23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77039" y="421864"/>
                <a:ext cx="8790761" cy="691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1000"/>
                  </a:spcBef>
                </a:pPr>
                <a:r>
                  <a:rPr lang="en-US" sz="3600" b="1" dirty="0">
                    <a:solidFill>
                      <a:srgbClr val="0000FF"/>
                    </a:solidFill>
                    <a:latin typeface="Palatino Linotype" pitchFamily="18" charset="0"/>
                    <a:ea typeface="SimSun"/>
                    <a:cs typeface="Times New Roman"/>
                  </a:rPr>
                  <a:t>4.1-4.3: Prime &amp; Composite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/>
                        <a:cs typeface="Times New Roman"/>
                      </a:rPr>
                      <m:t>#</m:t>
                    </m:r>
                    <m:r>
                      <a:rPr lang="en-US" sz="3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/>
                        <a:cs typeface="Times New Roman"/>
                      </a:rPr>
                      <m:t>𝒔</m:t>
                    </m:r>
                  </m:oMath>
                </a14:m>
                <a:endParaRPr lang="en-US" sz="3600" b="1" dirty="0">
                  <a:solidFill>
                    <a:srgbClr val="0000FF"/>
                  </a:solidFill>
                  <a:latin typeface="Palatino Linotype" pitchFamily="18" charset="0"/>
                  <a:ea typeface="SimSu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39" y="421864"/>
                <a:ext cx="8790761" cy="691408"/>
              </a:xfrm>
              <a:prstGeom prst="rect">
                <a:avLst/>
              </a:prstGeom>
              <a:blipFill>
                <a:blip r:embed="rId3"/>
                <a:stretch>
                  <a:fillRect l="-2079" t="-6140" b="-3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0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Definitions</a:t>
                </a:r>
                <a:r>
                  <a:rPr lang="en-US" sz="2400" dirty="0">
                    <a:latin typeface="Palatino Linotype" pitchFamily="18" charset="0"/>
                  </a:rPr>
                  <a:t>: </a:t>
                </a:r>
                <a:r>
                  <a:rPr lang="en-US" sz="2400" u="sng" dirty="0">
                    <a:solidFill>
                      <a:srgbClr val="FF0000"/>
                    </a:solidFill>
                    <a:latin typeface="Palatino Linotype" pitchFamily="18" charset="0"/>
                  </a:rPr>
                  <a:t>Prime</a:t>
                </a:r>
                <a:r>
                  <a:rPr lang="en-US" sz="2400" u="sng" dirty="0">
                    <a:latin typeface="Palatino Linotype" pitchFamily="18" charset="0"/>
                  </a:rPr>
                  <a:t> and </a:t>
                </a:r>
                <a:r>
                  <a:rPr lang="en-US" sz="2400" u="sng" dirty="0">
                    <a:solidFill>
                      <a:srgbClr val="0000FF"/>
                    </a:solidFill>
                    <a:latin typeface="Palatino Linotype" pitchFamily="18" charset="0"/>
                  </a:rPr>
                  <a:t>composite</a:t>
                </a:r>
                <a:r>
                  <a:rPr lang="en-US" sz="2400" u="sng" dirty="0">
                    <a:latin typeface="Palatino Linotype" pitchFamily="18" charset="0"/>
                  </a:rPr>
                  <a:t> numbers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is an integer </a:t>
                </a:r>
                <a:r>
                  <a:rPr lang="en-US" sz="2400" dirty="0">
                    <a:latin typeface="Palatino Linotype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. (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applies</a:t>
                </a:r>
                <a:r>
                  <a:rPr lang="en-US" sz="2400" dirty="0">
                    <a:latin typeface="Palatino Linotype" pitchFamily="18" charset="0"/>
                  </a:rPr>
                  <a:t> to both definitions)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is prime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, </a:t>
                </a:r>
              </a:p>
              <a:p>
                <a:pPr marL="2684463"/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𝑟𝑠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, then </a:t>
                </a:r>
                <a:r>
                  <a:rPr lang="en-US" sz="2400" dirty="0">
                    <a:solidFill>
                      <a:srgbClr val="00B050"/>
                    </a:solidFill>
                    <a:latin typeface="Palatino Linotype" pitchFamily="18" charset="0"/>
                  </a:rPr>
                  <a:t>either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Palatino Linotype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is composite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such that </a:t>
                </a:r>
              </a:p>
              <a:p>
                <a:pPr marL="2684463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𝑟𝑠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≠1 &amp;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.</a:t>
                </a:r>
              </a:p>
              <a:p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13</a:t>
                </a:r>
                <a:r>
                  <a:rPr lang="en-US" sz="2400" dirty="0">
                    <a:latin typeface="Palatino Linotype" pitchFamily="18" charset="0"/>
                  </a:rPr>
                  <a:t>: Is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every integer greater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latin typeface="Palatino Linotype" pitchFamily="18" charset="0"/>
                  </a:rPr>
                  <a:t>either prime or composite but not both?</a:t>
                </a:r>
              </a:p>
              <a:p>
                <a:r>
                  <a:rPr lang="en-US" sz="2400" dirty="0">
                    <a:solidFill>
                      <a:srgbClr val="CC6600"/>
                    </a:solidFill>
                    <a:latin typeface="Palatino Linotype" pitchFamily="18" charset="0"/>
                  </a:rPr>
                  <a:t>Yes, because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for every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greater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9933FF"/>
                    </a:solidFill>
                    <a:latin typeface="Palatino Linotype" pitchFamily="18" charset="0"/>
                  </a:rPr>
                  <a:t>:</a:t>
                </a:r>
              </a:p>
              <a:p>
                <a:r>
                  <a:rPr lang="en-US" sz="2400" dirty="0">
                    <a:solidFill>
                      <a:srgbClr val="CC6600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is prime</a:t>
                </a:r>
                <a:r>
                  <a:rPr lang="en-US" sz="2400" dirty="0">
                    <a:solidFill>
                      <a:srgbClr val="CC6600"/>
                    </a:solidFill>
                    <a:latin typeface="Palatino Linotype" pitchFamily="18" charset="0"/>
                  </a:rPr>
                  <a:t>”</a:t>
                </a:r>
                <a:r>
                  <a:rPr lang="en-US" sz="2400" dirty="0">
                    <a:solidFill>
                      <a:srgbClr val="9933FF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Palatino Linotype" pitchFamily="18" charset="0"/>
                  </a:rPr>
                  <a:t>and</a:t>
                </a:r>
                <a:r>
                  <a:rPr lang="en-US" sz="2400" dirty="0">
                    <a:solidFill>
                      <a:srgbClr val="9933FF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CC6600"/>
                    </a:solidFill>
                    <a:latin typeface="Palatino Linotype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is composite</a:t>
                </a:r>
                <a:r>
                  <a:rPr lang="en-US" sz="2400" dirty="0">
                    <a:solidFill>
                      <a:srgbClr val="CC6600"/>
                    </a:solidFill>
                    <a:latin typeface="Palatino Linotype" pitchFamily="18" charset="0"/>
                  </a:rPr>
                  <a:t>”</a:t>
                </a:r>
                <a:r>
                  <a:rPr lang="en-US" sz="2400" dirty="0">
                    <a:solidFill>
                      <a:srgbClr val="9933FF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CC6600"/>
                    </a:solidFill>
                    <a:latin typeface="Palatino Linotype" pitchFamily="18" charset="0"/>
                  </a:rPr>
                  <a:t>are negations of each other.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4154984"/>
              </a:xfrm>
              <a:prstGeom prst="rect">
                <a:avLst/>
              </a:prstGeom>
              <a:blipFill>
                <a:blip r:embed="rId2"/>
                <a:stretch>
                  <a:fillRect l="-1043" t="-1173" r="-417" b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24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77039" y="421864"/>
                <a:ext cx="8790761" cy="691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1000"/>
                  </a:spcBef>
                </a:pPr>
                <a:r>
                  <a:rPr lang="en-US" sz="3600" b="1" dirty="0">
                    <a:solidFill>
                      <a:srgbClr val="0000FF"/>
                    </a:solidFill>
                    <a:latin typeface="Palatino Linotype" pitchFamily="18" charset="0"/>
                    <a:ea typeface="SimSun"/>
                    <a:cs typeface="Times New Roman"/>
                  </a:rPr>
                  <a:t>4.1-4.3: Prime &amp; Composite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/>
                        <a:cs typeface="Times New Roman"/>
                      </a:rPr>
                      <m:t>#</m:t>
                    </m:r>
                    <m:r>
                      <a:rPr lang="en-US" sz="3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/>
                        <a:cs typeface="Times New Roman"/>
                      </a:rPr>
                      <m:t>𝒔</m:t>
                    </m:r>
                  </m:oMath>
                </a14:m>
                <a:endParaRPr lang="en-US" sz="3600" b="1" dirty="0">
                  <a:solidFill>
                    <a:srgbClr val="0000FF"/>
                  </a:solidFill>
                  <a:latin typeface="Palatino Linotype" pitchFamily="18" charset="0"/>
                  <a:ea typeface="SimSu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39" y="421864"/>
                <a:ext cx="8790761" cy="691408"/>
              </a:xfrm>
              <a:prstGeom prst="rect">
                <a:avLst/>
              </a:prstGeom>
              <a:blipFill>
                <a:blip r:embed="rId3"/>
                <a:stretch>
                  <a:fillRect l="-2079" t="-6140" b="-3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05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Theorem 1 (Divisibility by a Prime) </a:t>
                </a:r>
                <a:r>
                  <a:rPr lang="en-US" sz="2400" dirty="0">
                    <a:latin typeface="Palatino Linotype" pitchFamily="18" charset="0"/>
                  </a:rPr>
                  <a:t>: 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Every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is divisible by some prime number.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The following example illustrates the proof given later.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15</a:t>
                </a:r>
                <a:r>
                  <a:rPr lang="en-US" sz="2400" dirty="0">
                    <a:latin typeface="Palatino Linotype" pitchFamily="18" charset="0"/>
                  </a:rPr>
                  <a:t>: </a:t>
                </a:r>
              </a:p>
              <a:p>
                <a:endParaRPr lang="en-US" sz="2400" dirty="0">
                  <a:solidFill>
                    <a:srgbClr val="FF33CC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1938992"/>
              </a:xfrm>
              <a:prstGeom prst="rect">
                <a:avLst/>
              </a:prstGeom>
              <a:blipFill>
                <a:blip r:embed="rId2"/>
                <a:stretch>
                  <a:fillRect l="-1043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25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4.4: Number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52800" y="2209800"/>
                <a:ext cx="1572173" cy="46166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=576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209800"/>
                <a:ext cx="157217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7" idx="2"/>
          </p:cNvCxnSpPr>
          <p:nvPr/>
        </p:nvCxnSpPr>
        <p:spPr>
          <a:xfrm flipH="1">
            <a:off x="3352800" y="2671465"/>
            <a:ext cx="786087" cy="5289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38886" y="2671465"/>
            <a:ext cx="786087" cy="5289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62200" y="3200400"/>
                <a:ext cx="1572173" cy="46166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=72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200400"/>
                <a:ext cx="157217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2286000" y="3662065"/>
            <a:ext cx="786087" cy="5289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48000" y="3662065"/>
            <a:ext cx="786087" cy="5289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5227" y="3200399"/>
                <a:ext cx="1572173" cy="461665"/>
              </a:xfrm>
              <a:prstGeom prst="rect">
                <a:avLst/>
              </a:prstGeom>
              <a:noFill/>
              <a:ln>
                <a:solidFill>
                  <a:srgbClr val="FF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227" y="3200399"/>
                <a:ext cx="157217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95400" y="4191000"/>
                <a:ext cx="1572173" cy="46166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191000"/>
                <a:ext cx="157217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1219200" y="4652665"/>
            <a:ext cx="786087" cy="5289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81200" y="4652665"/>
            <a:ext cx="786087" cy="5289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28427" y="4172860"/>
                <a:ext cx="1572173" cy="461665"/>
              </a:xfrm>
              <a:prstGeom prst="rect">
                <a:avLst/>
              </a:prstGeom>
              <a:noFill/>
              <a:ln>
                <a:solidFill>
                  <a:srgbClr val="FF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427" y="4172860"/>
                <a:ext cx="157217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04800" y="5177135"/>
                <a:ext cx="1572173" cy="46166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177135"/>
                <a:ext cx="157217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161627" y="5177135"/>
                <a:ext cx="1572173" cy="461665"/>
              </a:xfrm>
              <a:prstGeom prst="rect">
                <a:avLst/>
              </a:prstGeom>
              <a:noFill/>
              <a:ln>
                <a:solidFill>
                  <a:srgbClr val="FF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627" y="5177135"/>
                <a:ext cx="157217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2261913" y="6154371"/>
            <a:ext cx="15721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itchFamily="18" charset="0"/>
              </a:rPr>
              <a:t>Prime</a:t>
            </a:r>
          </a:p>
        </p:txBody>
      </p:sp>
      <p:cxnSp>
        <p:nvCxnSpPr>
          <p:cNvPr id="24" name="Straight Arrow Connector 23"/>
          <p:cNvCxnSpPr>
            <a:cxnSpLocks/>
            <a:stCxn id="23" idx="1"/>
            <a:endCxn id="21" idx="2"/>
          </p:cNvCxnSpPr>
          <p:nvPr/>
        </p:nvCxnSpPr>
        <p:spPr>
          <a:xfrm flipH="1" flipV="1">
            <a:off x="1090887" y="5638800"/>
            <a:ext cx="1171026" cy="746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0809" y="3117650"/>
            <a:ext cx="18700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itchFamily="18" charset="0"/>
              </a:rPr>
              <a:t>Not prime</a:t>
            </a:r>
          </a:p>
        </p:txBody>
      </p:sp>
      <p:cxnSp>
        <p:nvCxnSpPr>
          <p:cNvPr id="26" name="Straight Arrow Connector 25"/>
          <p:cNvCxnSpPr>
            <a:cxnSpLocks/>
            <a:endCxn id="7" idx="1"/>
          </p:cNvCxnSpPr>
          <p:nvPr/>
        </p:nvCxnSpPr>
        <p:spPr>
          <a:xfrm flipV="1">
            <a:off x="1612243" y="2440633"/>
            <a:ext cx="1740557" cy="939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43110" y="5791190"/>
                <a:ext cx="5295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=576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is divisible by the prime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10" y="5791190"/>
                <a:ext cx="5295406" cy="461665"/>
              </a:xfrm>
              <a:prstGeom prst="rect">
                <a:avLst/>
              </a:prstGeom>
              <a:blipFill>
                <a:blip r:embed="rId10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182960-5A30-45E2-8646-E82D90E1CD4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612243" y="3431231"/>
            <a:ext cx="749957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6A0CB6-C3CD-4868-A1D5-2C440BE6CD7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06221" y="3492421"/>
            <a:ext cx="475266" cy="6985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8249C1-2C33-4E2A-AB63-0BAB359F676B}"/>
                  </a:ext>
                </a:extLst>
              </p:cNvPr>
              <p:cNvSpPr txBox="1"/>
              <p:nvPr/>
            </p:nvSpPr>
            <p:spPr>
              <a:xfrm>
                <a:off x="6477000" y="3199745"/>
                <a:ext cx="157217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=72⋅8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8249C1-2C33-4E2A-AB63-0BAB359F6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199745"/>
                <a:ext cx="157217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88EC5F8-88C6-463C-98E1-FEFD9AD10B5E}"/>
                  </a:ext>
                </a:extLst>
              </p:cNvPr>
              <p:cNvSpPr txBox="1"/>
              <p:nvPr/>
            </p:nvSpPr>
            <p:spPr>
              <a:xfrm>
                <a:off x="6476999" y="4154128"/>
                <a:ext cx="198120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=18⋅4⋅8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88EC5F8-88C6-463C-98E1-FEFD9AD10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99" y="4154128"/>
                <a:ext cx="198120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1B2D70-D7A2-4A4E-BF4F-2279043E5508}"/>
                  </a:ext>
                </a:extLst>
              </p:cNvPr>
              <p:cNvSpPr txBox="1"/>
              <p:nvPr/>
            </p:nvSpPr>
            <p:spPr>
              <a:xfrm>
                <a:off x="6477000" y="5177135"/>
                <a:ext cx="22098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=3⋅6⋅4⋅8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1B2D70-D7A2-4A4E-BF4F-2279043E5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177135"/>
                <a:ext cx="220980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6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3" grpId="0"/>
      <p:bldP spid="25" grpId="0"/>
      <p:bldP spid="28" grpId="0"/>
      <p:bldP spid="38" grpId="0" animBg="1"/>
      <p:bldP spid="39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Theorem 1 (Divisibility by a Prime) </a:t>
                </a:r>
                <a:r>
                  <a:rPr lang="en-US" sz="2400" dirty="0">
                    <a:latin typeface="Palatino Linotype" pitchFamily="18" charset="0"/>
                  </a:rPr>
                  <a:t>: 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Every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is divisible by some prime number.</a:t>
                </a:r>
              </a:p>
              <a:p>
                <a:r>
                  <a:rPr lang="en-US" sz="2400" u="sng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Proof Outline: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</a:t>
                </a:r>
              </a:p>
              <a:p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is not already prime, it must be composite 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.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 such that </a:t>
                </a:r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        &amp;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1&lt;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       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&amp;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1&lt;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rgbClr val="FF00FF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If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is prime, we are done, otherwise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 such that </a:t>
                </a:r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        &amp;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1&lt;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       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&amp;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1&lt;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.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by Theorem 3.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Either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is prime or we can continue repeating the process.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Each time we repeat the process, we get a factor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which is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both greater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and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less than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the factor that was obtained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previously. For this reason, the process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cannot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continue forever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and we will get the desired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prime factor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in finite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of steps.</a:t>
                </a:r>
                <a:endParaRPr lang="en-US" sz="2400" dirty="0">
                  <a:solidFill>
                    <a:srgbClr val="FF33CC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632311"/>
              </a:xfrm>
              <a:prstGeom prst="rect">
                <a:avLst/>
              </a:prstGeom>
              <a:blipFill>
                <a:blip r:embed="rId2"/>
                <a:stretch>
                  <a:fillRect l="-1043" t="-866" r="-1113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26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4.4: Number Theory</a:t>
            </a:r>
          </a:p>
        </p:txBody>
      </p:sp>
    </p:spTree>
    <p:extLst>
      <p:ext uri="{BB962C8B-B14F-4D97-AF65-F5344CB8AC3E}">
        <p14:creationId xmlns:p14="http://schemas.microsoft.com/office/powerpoint/2010/main" val="326862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313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>
                    <a:solidFill>
                      <a:srgbClr val="C00000"/>
                    </a:solidFill>
                    <a:latin typeface="Palatino Linotype" pitchFamily="18" charset="0"/>
                  </a:rPr>
                  <a:t>Theorem 2 (Unique Factorization Theorem (UFT) for Integers) </a:t>
                </a:r>
                <a:r>
                  <a:rPr lang="en-US" sz="2400" dirty="0">
                    <a:latin typeface="Palatino Linotype" pitchFamily="18" charset="0"/>
                  </a:rPr>
                  <a:t>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Given any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, there exists a positive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, distinct ordered prime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and positive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⋅⋯⋅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where the above representation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as product of powers of prime integers called the </a:t>
                </a:r>
                <a:r>
                  <a:rPr lang="en-US" sz="2400" b="1" u="sng" dirty="0">
                    <a:solidFill>
                      <a:schemeClr val="tx1"/>
                    </a:solidFill>
                    <a:latin typeface="Palatino Linotype" pitchFamily="18" charset="0"/>
                  </a:rPr>
                  <a:t>standard prime factorization 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is </a:t>
                </a:r>
                <a:r>
                  <a:rPr lang="en-US" sz="2400" dirty="0">
                    <a:solidFill>
                      <a:srgbClr val="00B0F0"/>
                    </a:solidFill>
                    <a:latin typeface="Palatino Linotype" pitchFamily="18" charset="0"/>
                  </a:rPr>
                  <a:t>unique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meaning any other representation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like the one described above will have the </a:t>
                </a:r>
                <a:r>
                  <a:rPr lang="en-US" sz="2400" dirty="0">
                    <a:solidFill>
                      <a:srgbClr val="00B0F0"/>
                    </a:solidFill>
                    <a:latin typeface="Palatino Linotype" pitchFamily="18" charset="0"/>
                  </a:rPr>
                  <a:t>identical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number of factors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, </a:t>
                </a:r>
                <a:r>
                  <a:rPr lang="en-US" sz="2400" dirty="0">
                    <a:solidFill>
                      <a:srgbClr val="00B0F0"/>
                    </a:solidFill>
                    <a:latin typeface="Palatino Linotype" pitchFamily="18" charset="0"/>
                  </a:rPr>
                  <a:t>identical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distinct ordered prime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and </a:t>
                </a:r>
                <a:r>
                  <a:rPr lang="en-US" sz="2400" dirty="0">
                    <a:solidFill>
                      <a:srgbClr val="00B0F0"/>
                    </a:solidFill>
                    <a:latin typeface="Palatino Linotype" pitchFamily="18" charset="0"/>
                  </a:rPr>
                  <a:t>identical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positive integral powers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.</a:t>
                </a:r>
              </a:p>
              <a:p>
                <a:endParaRPr lang="en-US" sz="2400" dirty="0">
                  <a:solidFill>
                    <a:srgbClr val="FF33CC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Proof is obtained by repeated application of Theorem 2.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313058"/>
              </a:xfrm>
              <a:prstGeom prst="rect">
                <a:avLst/>
              </a:prstGeom>
              <a:blipFill>
                <a:blip r:embed="rId2"/>
                <a:stretch>
                  <a:fillRect l="-1043" t="-917"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27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D2E23A-9E5B-41B7-9BBA-3531CBF885F2}"/>
              </a:ext>
            </a:extLst>
          </p:cNvPr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4.4: Unique Factorization Theorem</a:t>
            </a:r>
          </a:p>
        </p:txBody>
      </p:sp>
    </p:spTree>
    <p:extLst>
      <p:ext uri="{BB962C8B-B14F-4D97-AF65-F5344CB8AC3E}">
        <p14:creationId xmlns:p14="http://schemas.microsoft.com/office/powerpoint/2010/main" val="1244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16</a:t>
                </a:r>
                <a:r>
                  <a:rPr lang="en-US" sz="2400" dirty="0">
                    <a:latin typeface="Palatino Linotype" pitchFamily="18" charset="0"/>
                  </a:rPr>
                  <a:t>: Write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standard prime factorization </a:t>
                </a:r>
                <a:r>
                  <a:rPr lang="en-US" sz="2400" dirty="0">
                    <a:latin typeface="Palatino Linotype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=2200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.</a:t>
                </a:r>
              </a:p>
              <a:p>
                <a:endParaRPr lang="en-US" sz="2400" dirty="0">
                  <a:solidFill>
                    <a:srgbClr val="FF33CC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830997"/>
              </a:xfrm>
              <a:prstGeom prst="rect">
                <a:avLst/>
              </a:prstGeom>
              <a:blipFill>
                <a:blip r:embed="rId2"/>
                <a:stretch>
                  <a:fillRect l="-1043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28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52800" y="1524000"/>
                <a:ext cx="1572173" cy="461665"/>
              </a:xfrm>
              <a:prstGeom prst="rect">
                <a:avLst/>
              </a:prstGeom>
              <a:noFill/>
              <a:ln>
                <a:solidFill>
                  <a:srgbClr val="FF33C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=2200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524000"/>
                <a:ext cx="157217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cxnSpLocks/>
            <a:stCxn id="7" idx="2"/>
            <a:endCxn id="10" idx="0"/>
          </p:cNvCxnSpPr>
          <p:nvPr/>
        </p:nvCxnSpPr>
        <p:spPr>
          <a:xfrm flipH="1">
            <a:off x="1938128" y="1985665"/>
            <a:ext cx="2200759" cy="5289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7" idx="2"/>
            <a:endCxn id="27" idx="0"/>
          </p:cNvCxnSpPr>
          <p:nvPr/>
        </p:nvCxnSpPr>
        <p:spPr>
          <a:xfrm>
            <a:off x="4138887" y="1985665"/>
            <a:ext cx="2286001" cy="54614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97198" y="2514600"/>
                <a:ext cx="681859" cy="46166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198" y="2514600"/>
                <a:ext cx="68185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1152042" y="2976265"/>
            <a:ext cx="786087" cy="5289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14042" y="2976265"/>
            <a:ext cx="786087" cy="5289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4144359" y="3966865"/>
            <a:ext cx="786087" cy="5289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06359" y="3966865"/>
            <a:ext cx="786087" cy="5289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83322" y="1537361"/>
            <a:ext cx="18700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itchFamily="18" charset="0"/>
              </a:rPr>
              <a:t>Not prime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4980041" y="1768194"/>
            <a:ext cx="12482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8600" y="5259531"/>
                <a:ext cx="87656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=2200=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latin typeface="Palatino Linotype" pitchFamily="18" charset="0"/>
                  </a:rPr>
                  <a:t>is the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standard prime factorization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2200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259531"/>
                <a:ext cx="8765684" cy="830997"/>
              </a:xfrm>
              <a:prstGeom prst="rect">
                <a:avLst/>
              </a:prstGeom>
              <a:blipFill>
                <a:blip r:embed="rId5"/>
                <a:stretch>
                  <a:fillRect l="-20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83958" y="2531806"/>
                <a:ext cx="681859" cy="46166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958" y="2531806"/>
                <a:ext cx="681859" cy="461665"/>
              </a:xfrm>
              <a:prstGeom prst="rect">
                <a:avLst/>
              </a:prstGeom>
              <a:blipFill>
                <a:blip r:embed="rId6"/>
                <a:stretch>
                  <a:fillRect l="-877" r="-3509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58998" y="3494045"/>
                <a:ext cx="681859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98" y="3494045"/>
                <a:ext cx="68185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366141" y="3511251"/>
                <a:ext cx="681859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141" y="3511251"/>
                <a:ext cx="68185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cxnSpLocks/>
            <a:stCxn id="27" idx="2"/>
            <a:endCxn id="36" idx="0"/>
          </p:cNvCxnSpPr>
          <p:nvPr/>
        </p:nvCxnSpPr>
        <p:spPr>
          <a:xfrm flipH="1">
            <a:off x="4919760" y="2993471"/>
            <a:ext cx="1505128" cy="52793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37" idx="0"/>
          </p:cNvCxnSpPr>
          <p:nvPr/>
        </p:nvCxnSpPr>
        <p:spPr>
          <a:xfrm>
            <a:off x="6413585" y="3003623"/>
            <a:ext cx="1472084" cy="53498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578830" y="3521403"/>
                <a:ext cx="681859" cy="46166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830" y="3521403"/>
                <a:ext cx="68185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544739" y="3538609"/>
                <a:ext cx="681859" cy="46166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739" y="3538609"/>
                <a:ext cx="68185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806998" y="4483561"/>
                <a:ext cx="681859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998" y="4483561"/>
                <a:ext cx="68185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414141" y="4500767"/>
                <a:ext cx="681859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141" y="4500767"/>
                <a:ext cx="68185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cxnSpLocks/>
          </p:cNvCxnSpPr>
          <p:nvPr/>
        </p:nvCxnSpPr>
        <p:spPr>
          <a:xfrm flipH="1">
            <a:off x="7116159" y="3982064"/>
            <a:ext cx="786087" cy="5289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878159" y="3982064"/>
            <a:ext cx="786087" cy="5289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78798" y="4498760"/>
                <a:ext cx="681859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798" y="4498760"/>
                <a:ext cx="681859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385941" y="4515966"/>
                <a:ext cx="681859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941" y="4515966"/>
                <a:ext cx="681859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4ED9A1E5-F4F6-4ECC-AC2A-2C488DFFA9B0}"/>
              </a:ext>
            </a:extLst>
          </p:cNvPr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4.4: Unique Factorization Theorem</a:t>
            </a:r>
          </a:p>
        </p:txBody>
      </p:sp>
    </p:spTree>
    <p:extLst>
      <p:ext uri="{BB962C8B-B14F-4D97-AF65-F5344CB8AC3E}">
        <p14:creationId xmlns:p14="http://schemas.microsoft.com/office/powerpoint/2010/main" val="347603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4" grpId="0"/>
      <p:bldP spid="26" grpId="0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566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Theorem 3</a:t>
                </a:r>
                <a:r>
                  <a:rPr lang="en-US" sz="2400" dirty="0">
                    <a:latin typeface="Palatino Linotype" pitchFamily="18" charset="0"/>
                  </a:rPr>
                  <a:t>: For all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is a perfect square (i.e.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Palatino Linotype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) </a:t>
                </a:r>
              </a:p>
              <a:p>
                <a:pPr algn="ctr"/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if</a:t>
                </a:r>
                <a:r>
                  <a:rPr lang="en-US" sz="2400" dirty="0">
                    <a:latin typeface="Palatino Linotype" pitchFamily="18" charset="0"/>
                  </a:rPr>
                  <a:t> &amp;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only if  </a:t>
                </a:r>
                <a:r>
                  <a:rPr lang="en-US" sz="2400" dirty="0">
                    <a:latin typeface="Palatino Linotype" pitchFamily="18" charset="0"/>
                  </a:rPr>
                  <a:t>(</a:t>
                </a:r>
                <a:r>
                  <a:rPr lang="en-US" sz="2400" dirty="0" err="1">
                    <a:latin typeface="Palatino Linotype" pitchFamily="18" charset="0"/>
                  </a:rPr>
                  <a:t>iff</a:t>
                </a:r>
                <a:r>
                  <a:rPr lang="en-US" sz="2400" dirty="0">
                    <a:latin typeface="Palatino Linotype" pitchFamily="18" charset="0"/>
                  </a:rPr>
                  <a:t>) </a:t>
                </a:r>
              </a:p>
              <a:p>
                <a:pPr algn="ctr"/>
                <a:r>
                  <a:rPr lang="en-US" sz="2400" dirty="0">
                    <a:latin typeface="Palatino Linotype" pitchFamily="18" charset="0"/>
                  </a:rPr>
                  <a:t>the std. prime factorization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only contains even exponents.</a:t>
                </a:r>
              </a:p>
              <a:p>
                <a:r>
                  <a:rPr lang="en-US" sz="2400" u="sng" dirty="0">
                    <a:solidFill>
                      <a:srgbClr val="FF00FF"/>
                    </a:solidFill>
                    <a:latin typeface="Palatino Linotype" pitchFamily="18" charset="0"/>
                  </a:rPr>
                  <a:t>Proof by Method of Direct Proof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be any integer.</a:t>
                </a:r>
              </a:p>
              <a:p>
                <a:r>
                  <a:rPr lang="en-US" sz="2400" u="sng" dirty="0">
                    <a:solidFill>
                      <a:srgbClr val="0000FF"/>
                    </a:solidFill>
                    <a:latin typeface="Palatino Linotype" pitchFamily="18" charset="0"/>
                  </a:rPr>
                  <a:t>“if”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Suppose the std. prime factorization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only contains even 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exponents i.e.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⋅⋯⋅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is even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. Thus,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⋅⋯⋅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for some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.</a:t>
                </a:r>
              </a:p>
              <a:p>
                <a:pPr marL="18891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⋅⋯⋅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 marL="1889125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⋅⋯⋅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is an integer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are integers,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and products of integers are integers. 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is a perfect square.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566332"/>
              </a:xfrm>
              <a:prstGeom prst="rect">
                <a:avLst/>
              </a:prstGeom>
              <a:blipFill>
                <a:blip r:embed="rId2"/>
                <a:stretch>
                  <a:fillRect l="-1043" t="-876" r="-417" b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29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79A9-933A-4712-87FB-077FB5566B02}"/>
              </a:ext>
            </a:extLst>
          </p:cNvPr>
          <p:cNvSpPr txBox="1"/>
          <p:nvPr/>
        </p:nvSpPr>
        <p:spPr>
          <a:xfrm>
            <a:off x="4876800" y="2911455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66"/>
                </a:solidFill>
                <a:latin typeface="Palatino Linotype" pitchFamily="18" charset="0"/>
              </a:rPr>
              <a:t>Proof of “only if” is HW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AAEA8-3F9A-46FF-A76B-97B745756080}"/>
              </a:ext>
            </a:extLst>
          </p:cNvPr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4.4: Unique Factorization Theorem</a:t>
            </a:r>
          </a:p>
        </p:txBody>
      </p:sp>
    </p:spTree>
    <p:extLst>
      <p:ext uri="{BB962C8B-B14F-4D97-AF65-F5344CB8AC3E}">
        <p14:creationId xmlns:p14="http://schemas.microsoft.com/office/powerpoint/2010/main" val="4394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478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Definition</a:t>
                </a:r>
                <a:r>
                  <a:rPr lang="en-US" sz="2400" dirty="0">
                    <a:latin typeface="Palatino Linotype" pitchFamily="18" charset="0"/>
                  </a:rPr>
                  <a:t>:</a:t>
                </a:r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are integers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, then</a:t>
                </a:r>
              </a:p>
              <a:p>
                <a:pPr marL="1828800" defTabSz="944563"/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  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some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integer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  <a:p>
                <a:r>
                  <a:rPr lang="en-US" sz="2400" dirty="0"/>
                  <a:t>“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”, read as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does not divide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” is defined as the </a:t>
                </a:r>
                <a:r>
                  <a:rPr lang="en-US" sz="2400" dirty="0">
                    <a:solidFill>
                      <a:srgbClr val="00B0F0"/>
                    </a:solidFill>
                    <a:latin typeface="Palatino Linotype" pitchFamily="18" charset="0"/>
                  </a:rPr>
                  <a:t>negation</a:t>
                </a:r>
                <a:r>
                  <a:rPr lang="en-US" sz="2400" dirty="0">
                    <a:latin typeface="Palatino Linotype" pitchFamily="18" charset="0"/>
                  </a:rPr>
                  <a:t> of “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”. Therefore: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∤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~(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  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    </m:t>
                      </m:r>
                      <m:r>
                        <a:rPr lang="en-US" sz="24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>
                  <a:latin typeface="Palatino Linotype" pitchFamily="18" charset="0"/>
                </a:endParaRPr>
              </a:p>
              <a:p>
                <a:pPr marL="29098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not</m:t>
                      </m:r>
                      <m:r>
                        <a:rPr lang="en-US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</m:t>
                      </m:r>
                      <m:r>
                        <a:rPr lang="en-US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integer</m:t>
                      </m:r>
                    </m:oMath>
                  </m:oMathPara>
                </a14:m>
                <a:endParaRPr lang="en-US" sz="2400" dirty="0">
                  <a:latin typeface="Palatino Linotype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2</a:t>
                </a:r>
                <a:r>
                  <a:rPr lang="en-US" sz="2400" dirty="0">
                    <a:latin typeface="Palatino Linotype" pitchFamily="18" charset="0"/>
                  </a:rPr>
                  <a:t>: Does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 | 9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? </a:t>
                </a:r>
              </a:p>
              <a:p>
                <a:pPr marL="3444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n-US" sz="240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∤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because</m:t>
                      </m:r>
                      <m:r>
                        <a:rPr lang="en-US" sz="240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400" b="0" i="0" dirty="0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=2.25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 b="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sz="2400" b="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a:rPr lang="en-US" sz="2400" b="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  <m:r>
                        <a:rPr lang="en-US" sz="2400" b="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solidFill>
                    <a:srgbClr val="FF00FF"/>
                  </a:solidFill>
                  <a:latin typeface="Palatino Linotype" pitchFamily="18" charset="0"/>
                </a:endParaRPr>
              </a:p>
              <a:p>
                <a:pPr marL="344488"/>
                <a:endParaRPr lang="en-US" sz="2400" dirty="0">
                  <a:solidFill>
                    <a:srgbClr val="FF00FF"/>
                  </a:solidFill>
                  <a:latin typeface="Palatino Linotype" pitchFamily="18" charset="0"/>
                </a:endParaRPr>
              </a:p>
              <a:p>
                <a:r>
                  <a:rPr lang="en-US" sz="2400" u="sng" dirty="0">
                    <a:solidFill>
                      <a:srgbClr val="FF0000"/>
                    </a:solidFill>
                    <a:latin typeface="Palatino Linotype" pitchFamily="18" charset="0"/>
                  </a:rPr>
                  <a:t>Remember</a:t>
                </a:r>
                <a:r>
                  <a:rPr lang="en-US" sz="2400" dirty="0">
                    <a:latin typeface="Palatino Linotype" pitchFamily="18" charset="0"/>
                  </a:rPr>
                  <a:t>: Since the definition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involves division 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which doesn’t have “nice” properties , it’s hard to prove “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” 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(unless the values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&amp;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are known numbers).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478936"/>
              </a:xfrm>
              <a:prstGeom prst="rect">
                <a:avLst/>
              </a:prstGeom>
              <a:blipFill>
                <a:blip r:embed="rId2"/>
                <a:stretch>
                  <a:fillRect l="-1043" t="-890" r="-626" b="-1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3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4.4-4.5: Divides</a:t>
            </a:r>
          </a:p>
        </p:txBody>
      </p:sp>
    </p:spTree>
    <p:extLst>
      <p:ext uri="{BB962C8B-B14F-4D97-AF65-F5344CB8AC3E}">
        <p14:creationId xmlns:p14="http://schemas.microsoft.com/office/powerpoint/2010/main" val="380183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Example 17</a:t>
                </a:r>
                <a:r>
                  <a:rPr lang="en-US" sz="2400" dirty="0">
                    <a:latin typeface="Palatino Linotype" pitchFamily="18" charset="0"/>
                  </a:rPr>
                  <a:t>: Find the </a:t>
                </a:r>
                <a:r>
                  <a:rPr lang="en-US" sz="2400" i="1" dirty="0">
                    <a:latin typeface="Palatino Linotype" pitchFamily="18" charset="0"/>
                  </a:rPr>
                  <a:t>smallest</a:t>
                </a:r>
                <a:r>
                  <a:rPr lang="en-US" sz="2400" dirty="0">
                    <a:latin typeface="Palatino Linotype" pitchFamily="18" charset="0"/>
                  </a:rPr>
                  <a:t> positive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such that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792⋅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is a perfect square.</a:t>
                </a:r>
              </a:p>
              <a:p>
                <a:endParaRPr lang="en-US" sz="2400" dirty="0">
                  <a:solidFill>
                    <a:srgbClr val="FF00FF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The std. prime factorization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792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792=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solidFill>
                    <a:srgbClr val="FF00FF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The powers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2 &amp; 11</m:t>
                    </m:r>
                  </m:oMath>
                </a14:m>
                <a:r>
                  <a:rPr lang="en-US" sz="2400" b="0" dirty="0">
                    <a:solidFill>
                      <a:srgbClr val="FF00FF"/>
                    </a:solidFill>
                    <a:latin typeface="Palatino Linotype" pitchFamily="18" charset="0"/>
                  </a:rPr>
                  <a:t> are odd. For a perfect square, exponents </a:t>
                </a:r>
              </a:p>
              <a:p>
                <a:r>
                  <a:rPr lang="en-US" sz="2400" b="0" dirty="0">
                    <a:solidFill>
                      <a:srgbClr val="FF00FF"/>
                    </a:solidFill>
                    <a:latin typeface="Palatino Linotype" pitchFamily="18" charset="0"/>
                  </a:rPr>
                  <a:t>in the std prime factorization must be even by Theorem 4.</a:t>
                </a:r>
              </a:p>
              <a:p>
                <a:pPr marL="160496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792⋅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 marL="160496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792⋅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FF"/>
                  </a:solidFill>
                  <a:latin typeface="Palatino Linotype" pitchFamily="18" charset="0"/>
                </a:endParaRPr>
              </a:p>
              <a:p>
                <a:pPr marL="160496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792⋅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FF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The RHS is a perfect square. Therefore,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=22</m:t>
                      </m:r>
                    </m:oMath>
                  </m:oMathPara>
                </a14:m>
                <a:endParaRPr lang="en-US" sz="2400" dirty="0">
                  <a:solidFill>
                    <a:srgbClr val="FF00FF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4893647"/>
              </a:xfrm>
              <a:prstGeom prst="rect">
                <a:avLst/>
              </a:prstGeom>
              <a:blipFill>
                <a:blip r:embed="rId2"/>
                <a:stretch>
                  <a:fillRect l="-1043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30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AAEA8-3F9A-46FF-A76B-97B745756080}"/>
              </a:ext>
            </a:extLst>
          </p:cNvPr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4.4: Unique Factorization Theorem</a:t>
            </a:r>
          </a:p>
        </p:txBody>
      </p:sp>
    </p:spTree>
    <p:extLst>
      <p:ext uri="{BB962C8B-B14F-4D97-AF65-F5344CB8AC3E}">
        <p14:creationId xmlns:p14="http://schemas.microsoft.com/office/powerpoint/2010/main" val="258104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342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Example 18</a:t>
                </a:r>
                <a:r>
                  <a:rPr lang="en-US" sz="2400" dirty="0">
                    <a:latin typeface="Palatino Linotype" pitchFamily="18" charset="0"/>
                  </a:rPr>
                  <a:t>: Prove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>
                    <a:latin typeface="Palatino Linotype" pitchFamily="18" charset="0"/>
                  </a:rPr>
                  <a:t> is irrational.</a:t>
                </a:r>
              </a:p>
              <a:p>
                <a:r>
                  <a:rPr lang="en-US" sz="2400" u="sng" dirty="0">
                    <a:solidFill>
                      <a:srgbClr val="FF00FF"/>
                    </a:solidFill>
                    <a:latin typeface="Palatino Linotype" pitchFamily="18" charset="0"/>
                  </a:rPr>
                  <a:t>Proof by Method of contradiction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: Suppose the negation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“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is rational” is true: By the definition of rational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 b="0" i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US" sz="2400" b="0" i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integers</m:t>
                      </m:r>
                      <m:r>
                        <a:rPr lang="en-US" sz="2400" b="0" i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400" b="0" i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400" dirty="0">
                  <a:solidFill>
                    <a:srgbClr val="FF00FF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We can further assume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are positive integers.</a:t>
                </a:r>
              </a:p>
              <a:p>
                <a:pPr marL="914400" defTabSz="974725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FF"/>
                  </a:solidFill>
                  <a:latin typeface="Palatino Linotype" pitchFamily="18" charset="0"/>
                </a:endParaRPr>
              </a:p>
              <a:p>
                <a:pPr defTabSz="974725"/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This shows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is not a perfect square.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Further,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≠1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because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However,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 but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1/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since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≠1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defTabSz="974725"/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and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are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and </a:t>
                </a:r>
                <a:endParaRPr lang="en-US" sz="2400" b="0" i="1" dirty="0">
                  <a:solidFill>
                    <a:srgbClr val="FF00FF"/>
                  </a:solidFill>
                  <a:latin typeface="Cambria Math" panose="02040503050406030204" pitchFamily="18" charset="0"/>
                </a:endParaRPr>
              </a:p>
              <a:p>
                <a:pPr defTabSz="974725"/>
                <a:r>
                  <a:rPr lang="en-US" sz="2400" dirty="0">
                    <a:solidFill>
                      <a:srgbClr val="FF00FF"/>
                    </a:solidFill>
                  </a:rPr>
                  <a:t>clearly</a:t>
                </a:r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are perfect squares. Thus, by Theorem 4, </a:t>
                </a:r>
              </a:p>
              <a:p>
                <a:pPr defTabSz="974725"/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the std. prime factorizations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only contains even exponents.</a:t>
                </a:r>
                <a:endParaRPr lang="en-US" sz="2400" i="0" dirty="0">
                  <a:solidFill>
                    <a:srgbClr val="FF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342681"/>
              </a:xfrm>
              <a:prstGeom prst="rect">
                <a:avLst/>
              </a:prstGeom>
              <a:blipFill>
                <a:blip r:embed="rId2"/>
                <a:stretch>
                  <a:fillRect l="-1043" t="-228" b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31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AAEA8-3F9A-46FF-A76B-97B745756080}"/>
              </a:ext>
            </a:extLst>
          </p:cNvPr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4.4: Classical Theorem</a:t>
            </a:r>
          </a:p>
        </p:txBody>
      </p:sp>
    </p:spTree>
    <p:extLst>
      <p:ext uri="{BB962C8B-B14F-4D97-AF65-F5344CB8AC3E}">
        <p14:creationId xmlns:p14="http://schemas.microsoft.com/office/powerpoint/2010/main" val="127226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69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Example 18</a:t>
                </a:r>
                <a:r>
                  <a:rPr lang="en-US" sz="2400" dirty="0">
                    <a:latin typeface="Palatino Linotype" pitchFamily="18" charset="0"/>
                  </a:rPr>
                  <a:t>: Prove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>
                    <a:latin typeface="Palatino Linotype" pitchFamily="18" charset="0"/>
                  </a:rPr>
                  <a:t> is irrational.</a:t>
                </a:r>
              </a:p>
              <a:p>
                <a:r>
                  <a:rPr lang="en-US" sz="2400" u="sng" dirty="0">
                    <a:solidFill>
                      <a:srgbClr val="FF00FF"/>
                    </a:solidFill>
                    <a:latin typeface="Palatino Linotype" pitchFamily="18" charset="0"/>
                  </a:rPr>
                  <a:t>Proof by Method of contradiction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: Suppose the negation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“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is rational” is true: By the definition of rational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US" sz="240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integers</m:t>
                      </m:r>
                      <m:r>
                        <a:rPr lang="en-US" sz="240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40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400" dirty="0">
                  <a:solidFill>
                    <a:srgbClr val="FF00FF"/>
                  </a:solidFill>
                  <a:latin typeface="Palatino Linotype" pitchFamily="18" charset="0"/>
                </a:endParaRPr>
              </a:p>
              <a:p>
                <a:pPr marL="8032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2⋅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FF"/>
                  </a:solidFill>
                  <a:latin typeface="Palatino Linotype" pitchFamily="18" charset="0"/>
                </a:endParaRPr>
              </a:p>
              <a:p>
                <a:endParaRPr lang="en-US" sz="2400" dirty="0">
                  <a:solidFill>
                    <a:srgbClr val="FF00FF"/>
                  </a:solidFill>
                  <a:latin typeface="Palatino Linotype" pitchFamily="18" charset="0"/>
                </a:endParaRPr>
              </a:p>
              <a:p>
                <a:pPr defTabSz="974725"/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are perfect squares &amp; integers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, by Theorem 4, </a:t>
                </a:r>
              </a:p>
              <a:p>
                <a:pPr defTabSz="974725"/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the SPF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only contains even exponents. This shows </a:t>
                </a:r>
              </a:p>
              <a:p>
                <a:pPr defTabSz="974725"/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that </a:t>
                </a:r>
                <a:r>
                  <a:rPr lang="en-US" sz="2400" dirty="0">
                    <a:solidFill>
                      <a:srgbClr val="00B050"/>
                    </a:solidFill>
                    <a:latin typeface="Palatino Linotype" pitchFamily="18" charset="0"/>
                  </a:rPr>
                  <a:t>the SPF of the LHS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2⋅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Palatino Linotype" pitchFamily="18" charset="0"/>
                  </a:rPr>
                  <a:t> contains an odd exponent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</a:t>
                </a:r>
              </a:p>
              <a:p>
                <a:pPr defTabSz="974725"/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(exponent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00CC00"/>
                    </a:solidFill>
                    <a:latin typeface="Palatino Linotype" pitchFamily="18" charset="0"/>
                  </a:rPr>
                  <a:t>Even (exponent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CC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00CC00"/>
                    </a:solidFill>
                    <a:latin typeface="Palatino Linotype" pitchFamily="18" charset="0"/>
                  </a:rPr>
                  <a:t> (if any)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CC00"/>
                    </a:solidFill>
                    <a:latin typeface="Palatino Linotype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</a:t>
                </a:r>
              </a:p>
              <a:p>
                <a:pPr defTabSz="974725"/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Odd) &amp;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the SPF of the RHS contains an even exponent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(if </a:t>
                </a:r>
              </a:p>
              <a:p>
                <a:pPr defTabSz="974725"/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any).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Since the standard prime factorization is unique, this is a </a:t>
                </a:r>
              </a:p>
              <a:p>
                <a:pPr defTabSz="974725"/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contradiction. </a:t>
                </a:r>
              </a:p>
              <a:p>
                <a:pPr defTabSz="974725"/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Thus, our assumption is false &amp;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>
                    <a:latin typeface="Palatino Linotype" pitchFamily="18" charset="0"/>
                  </a:rPr>
                  <a:t> is irrational.</a:t>
                </a:r>
                <a:endParaRPr lang="en-US" sz="2400" dirty="0">
                  <a:solidFill>
                    <a:srgbClr val="FF00FF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696303"/>
              </a:xfrm>
              <a:prstGeom prst="rect">
                <a:avLst/>
              </a:prstGeom>
              <a:blipFill>
                <a:blip r:embed="rId2"/>
                <a:stretch>
                  <a:fillRect l="-1043" t="-214" r="-834" b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32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AAEA8-3F9A-46FF-A76B-97B745756080}"/>
              </a:ext>
            </a:extLst>
          </p:cNvPr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4.4: Classical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EA6336-413E-4F8E-9AFF-A360AB991F1A}"/>
                  </a:ext>
                </a:extLst>
              </p:cNvPr>
              <p:cNvSpPr txBox="1"/>
              <p:nvPr/>
            </p:nvSpPr>
            <p:spPr>
              <a:xfrm>
                <a:off x="3581400" y="2967335"/>
                <a:ext cx="510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FF"/>
                    </a:solidFill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SPF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standard prime factorization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EA6336-413E-4F8E-9AFF-A360AB991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967335"/>
                <a:ext cx="5105400" cy="461665"/>
              </a:xfrm>
              <a:prstGeom prst="rect">
                <a:avLst/>
              </a:prstGeom>
              <a:blipFill>
                <a:blip r:embed="rId3"/>
                <a:stretch>
                  <a:fillRect l="-191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18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Lemma 1</a:t>
                </a:r>
                <a:r>
                  <a:rPr lang="en-US" sz="2400" dirty="0">
                    <a:latin typeface="Palatino Linotype" pitchFamily="18" charset="0"/>
                  </a:rPr>
                  <a:t>: For any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and any prime number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,</a:t>
                </a:r>
              </a:p>
              <a:p>
                <a:pPr algn="ctr"/>
                <a:r>
                  <a:rPr lang="en-US" sz="2400" dirty="0">
                    <a:latin typeface="Palatino Linotype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latin typeface="Palatino Linotype" pitchFamily="18" charset="0"/>
                  </a:rPr>
                  <a:t>.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Symbolically: </a:t>
                </a:r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and prime numbers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then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∤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  <a:p>
                <a:r>
                  <a:rPr lang="en-US" sz="2400" u="sng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Proof (by method of contradiction)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: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Suppose that the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negation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of the given statement is true i.e.</a:t>
                </a:r>
                <a:endParaRPr lang="en-US" sz="2400" dirty="0">
                  <a:solidFill>
                    <a:srgbClr val="FF33CC"/>
                  </a:solidFill>
                  <a:latin typeface="Palatino Linotype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and a prime number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&amp;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is true. Remember,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.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So,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there exists an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and a prime number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such that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&amp;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.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By the definition of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”, there exists integers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such that: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𝑝𝑟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&amp;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   </a:t>
                </a:r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087688" indent="-2054225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𝑝𝑠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  <a:latin typeface="Palatino Linotype" pitchFamily="18" charset="0"/>
                </a:endParaRPr>
              </a:p>
              <a:p>
                <a:pPr marL="2860675" indent="-2860675"/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Subtracting the two equations (or replacing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𝑝𝑟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in eq. 2):</a:t>
                </a:r>
              </a:p>
              <a:p>
                <a:pPr marL="359886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632311"/>
              </a:xfrm>
              <a:prstGeom prst="rect">
                <a:avLst/>
              </a:prstGeom>
              <a:blipFill>
                <a:blip r:embed="rId2"/>
                <a:stretch>
                  <a:fillRect l="-1043" t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33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4.4: Classical Theorem</a:t>
            </a:r>
          </a:p>
        </p:txBody>
      </p:sp>
    </p:spTree>
    <p:extLst>
      <p:ext uri="{BB962C8B-B14F-4D97-AF65-F5344CB8AC3E}">
        <p14:creationId xmlns:p14="http://schemas.microsoft.com/office/powerpoint/2010/main" val="422350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64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Lemma 1</a:t>
                </a:r>
                <a:r>
                  <a:rPr lang="en-US" sz="2400" dirty="0">
                    <a:latin typeface="Palatino Linotype" pitchFamily="18" charset="0"/>
                  </a:rPr>
                  <a:t>: For any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and any prime number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,</a:t>
                </a:r>
              </a:p>
              <a:p>
                <a:pPr algn="ctr"/>
                <a:r>
                  <a:rPr lang="en-US" sz="2400" dirty="0">
                    <a:latin typeface="Palatino Linotype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latin typeface="Palatino Linotype" pitchFamily="18" charset="0"/>
                  </a:rPr>
                  <a:t>.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Symbolically: </a:t>
                </a:r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and prime numbers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</a:t>
                </a:r>
                <a:r>
                  <a:rPr lang="en-US" sz="2400" dirty="0">
                    <a:latin typeface="Palatino Linotype" pitchFamily="18" charset="0"/>
                  </a:rPr>
                  <a:t>then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∤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dirty="0">
                  <a:latin typeface="Palatino Linotype" panose="02040502050505030304" pitchFamily="18" charset="0"/>
                </a:endParaRPr>
              </a:p>
              <a:p>
                <a:r>
                  <a:rPr lang="en-US" sz="2400" u="sng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Proof (by method of contradiction)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: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Suppose that the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negation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of the given statement is true i.e.</a:t>
                </a:r>
                <a:endParaRPr lang="en-US" sz="2400" dirty="0">
                  <a:solidFill>
                    <a:srgbClr val="FF33CC"/>
                  </a:solidFill>
                  <a:latin typeface="Palatino Linotype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and a prime number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&amp;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which led to existence of integers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such that </a:t>
                </a:r>
              </a:p>
              <a:p>
                <a:pPr marL="359886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  <a:p>
                <a:pPr marL="3598863" indent="-17621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sz="240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factoring</m:t>
                      </m:r>
                      <m:r>
                        <a:rPr lang="en-US" sz="2400" b="0" i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r>
                        <a:rPr lang="en-US" sz="2400" b="0" i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  <a:latin typeface="Palatino Linotype" panose="02040502050505030304" pitchFamily="18" charset="0"/>
                </a:endParaRPr>
              </a:p>
              <a:p>
                <a:pPr marL="3598863" indent="-17621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Since the only factors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 is prime, the LHS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So, RHS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, but the RHS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 since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400" i="1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&amp; the difference of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integers are integers. This leads to a contradiction. </a:t>
                </a:r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649752"/>
              </a:xfrm>
              <a:prstGeom prst="rect">
                <a:avLst/>
              </a:prstGeom>
              <a:blipFill>
                <a:blip r:embed="rId2"/>
                <a:stretch>
                  <a:fillRect l="-1043" t="-863" b="-1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34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4.4: Classical Theorem</a:t>
            </a:r>
          </a:p>
        </p:txBody>
      </p:sp>
    </p:spTree>
    <p:extLst>
      <p:ext uri="{BB962C8B-B14F-4D97-AF65-F5344CB8AC3E}">
        <p14:creationId xmlns:p14="http://schemas.microsoft.com/office/powerpoint/2010/main" val="313707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Lemma 1</a:t>
                </a:r>
                <a:r>
                  <a:rPr lang="en-US" sz="2400" dirty="0">
                    <a:latin typeface="Palatino Linotype" pitchFamily="18" charset="0"/>
                  </a:rPr>
                  <a:t>: For any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and any prime number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,</a:t>
                </a:r>
              </a:p>
              <a:p>
                <a:pPr algn="ctr"/>
                <a:r>
                  <a:rPr lang="en-US" sz="2400" dirty="0">
                    <a:latin typeface="Palatino Linotype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latin typeface="Palatino Linotype" pitchFamily="18" charset="0"/>
                  </a:rPr>
                  <a:t>.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Symbolically: </a:t>
                </a:r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and prime numbers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</a:t>
                </a:r>
                <a:r>
                  <a:rPr lang="en-US" sz="2400" dirty="0">
                    <a:latin typeface="Palatino Linotype" pitchFamily="18" charset="0"/>
                  </a:rPr>
                  <a:t>then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∤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dirty="0">
                  <a:latin typeface="Palatino Linotype" panose="02040502050505030304" pitchFamily="18" charset="0"/>
                </a:endParaRPr>
              </a:p>
              <a:p>
                <a:r>
                  <a:rPr lang="en-US" sz="2400" u="sng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Proof (by method of contradiction)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: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Suppose that the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negation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of the given statement is true i.e.</a:t>
                </a:r>
                <a:endParaRPr lang="en-US" sz="2400" dirty="0">
                  <a:solidFill>
                    <a:srgbClr val="FF33CC"/>
                  </a:solidFill>
                  <a:latin typeface="Palatino Linotype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and a prime number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&amp;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.</a:t>
                </a:r>
              </a:p>
              <a:p>
                <a:endParaRPr lang="en-US" sz="2400" dirty="0">
                  <a:solidFill>
                    <a:srgbClr val="FF33CC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Thus, our assumption is false, and the given statement is true.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3416320"/>
              </a:xfrm>
              <a:prstGeom prst="rect">
                <a:avLst/>
              </a:prstGeom>
              <a:blipFill>
                <a:blip r:embed="rId2"/>
                <a:stretch>
                  <a:fillRect l="-1043" t="-1429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35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6F4BAA-A9B7-4360-A704-F4F425BAD102}"/>
              </a:ext>
            </a:extLst>
          </p:cNvPr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4.4: Classical Theorem</a:t>
            </a:r>
          </a:p>
        </p:txBody>
      </p:sp>
    </p:spTree>
    <p:extLst>
      <p:ext uri="{BB962C8B-B14F-4D97-AF65-F5344CB8AC3E}">
        <p14:creationId xmlns:p14="http://schemas.microsoft.com/office/powerpoint/2010/main" val="2023456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Theorem 4</a:t>
                </a:r>
                <a:r>
                  <a:rPr lang="en-US" sz="2400" dirty="0">
                    <a:latin typeface="Palatino Linotype" pitchFamily="18" charset="0"/>
                  </a:rPr>
                  <a:t>: The set of all prime numbers is infinite.</a:t>
                </a:r>
              </a:p>
              <a:p>
                <a:r>
                  <a:rPr lang="en-US" sz="2400" u="sng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Proof (by method of contradiction)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: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Suppose that the negation of the given statement is true i.e.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the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set of all prime numbers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is finite.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 be the largest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prime number in this set written as: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℘={2, 3, 5, 7, ⋯,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Let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:endParaRPr lang="en-US" sz="2400" b="0" i="1" dirty="0">
                  <a:solidFill>
                    <a:srgbClr val="FF33CC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=2⋅3⋅5⋅7⋅⋯⋅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the product of all primes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℘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Clearly,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is a positive integer since it is product of primes which are positive integers.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By the definition of divisibility,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for every prime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in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℘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Thus, by Theorem 5,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for every prime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in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℘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Since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is an integer &amp;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, by Theorem 2,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is divisible by some prime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 i.e.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Since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for every prime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in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℘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,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we 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which contradicts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262979"/>
              </a:xfrm>
              <a:prstGeom prst="rect">
                <a:avLst/>
              </a:prstGeom>
              <a:blipFill>
                <a:blip r:embed="rId2"/>
                <a:stretch>
                  <a:fillRect l="-1043" t="-927" b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36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2DCFE-6F2D-47DE-93CD-3B1A2FCD0282}"/>
              </a:ext>
            </a:extLst>
          </p:cNvPr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4.4: Classical Theorem</a:t>
            </a:r>
          </a:p>
        </p:txBody>
      </p:sp>
    </p:spTree>
    <p:extLst>
      <p:ext uri="{BB962C8B-B14F-4D97-AF65-F5344CB8AC3E}">
        <p14:creationId xmlns:p14="http://schemas.microsoft.com/office/powerpoint/2010/main" val="23190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Theorem 4</a:t>
                </a:r>
                <a:r>
                  <a:rPr lang="en-US" sz="2400" dirty="0">
                    <a:latin typeface="Palatino Linotype" pitchFamily="18" charset="0"/>
                  </a:rPr>
                  <a:t>: The set of all prime numbers is infinite.</a:t>
                </a:r>
              </a:p>
              <a:p>
                <a:r>
                  <a:rPr lang="en-US" sz="2400" u="sng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Proof (by method of contradiction)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: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Suppose that the negation of the given statement is false i.e.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the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set of all prime numbers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is finite.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Thus, our assumption is false and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the set of all prime numbers is infinite.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2308324"/>
              </a:xfrm>
              <a:prstGeom prst="rect">
                <a:avLst/>
              </a:prstGeom>
              <a:blipFill>
                <a:blip r:embed="rId2"/>
                <a:stretch>
                  <a:fillRect l="-1043" t="-2111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37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CE3B9-CF00-40A0-94BC-9AB57D6A8C60}"/>
              </a:ext>
            </a:extLst>
          </p:cNvPr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4.4: Classical Theorem</a:t>
            </a:r>
          </a:p>
        </p:txBody>
      </p:sp>
    </p:spTree>
    <p:extLst>
      <p:ext uri="{BB962C8B-B14F-4D97-AF65-F5344CB8AC3E}">
        <p14:creationId xmlns:p14="http://schemas.microsoft.com/office/powerpoint/2010/main" val="114735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500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Example 3</a:t>
                </a:r>
                <a:r>
                  <a:rPr lang="en-US" sz="2400" dirty="0">
                    <a:latin typeface="Palatino Linotype" pitchFamily="18" charset="0"/>
                  </a:rPr>
                  <a:t>: Prove the following: </a:t>
                </a:r>
                <a:endParaRPr lang="en-US" sz="2400" i="1" dirty="0">
                  <a:solidFill>
                    <a:srgbClr val="FF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 | 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3∤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  <a:p>
                <a:r>
                  <a:rPr lang="en-US" sz="2400" u="sng" dirty="0">
                    <a:latin typeface="Palatino Linotype" pitchFamily="18" charset="0"/>
                    <a:ea typeface="Cambria Math" panose="02040503050406030204" pitchFamily="18" charset="0"/>
                  </a:rPr>
                  <a:t>Method of Direct Proof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be</a:t>
                </a:r>
                <a:r>
                  <a:rPr lang="en-US" sz="2400" dirty="0">
                    <a:solidFill>
                      <a:srgbClr val="00B05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any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integer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 |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We need to prove that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3∤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sz="2400" u="sng" dirty="0">
                    <a:latin typeface="Palatino Linotype" pitchFamily="18" charset="0"/>
                    <a:ea typeface="Cambria Math" panose="02040503050406030204" pitchFamily="18" charset="0"/>
                  </a:rPr>
                  <a:t>Method of Contradiction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Suppose that the 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negation:</a:t>
                </a:r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 |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&amp;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   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is true.</a:t>
                </a:r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Remember: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∧~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We need to prove that this assumption leads to a contradiction.</a:t>
                </a:r>
              </a:p>
              <a:p>
                <a:r>
                  <a:rPr lang="en-US" sz="2400" u="sng" dirty="0">
                    <a:latin typeface="Palatino Linotype" pitchFamily="18" charset="0"/>
                    <a:ea typeface="Cambria Math" panose="02040503050406030204" pitchFamily="18" charset="0"/>
                  </a:rPr>
                  <a:t>Method of Contraposition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We prove the 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contrapositive: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400" dirty="0">
                    <a:solidFill>
                      <a:srgbClr val="00B050"/>
                    </a:solidFill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Thus,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be</a:t>
                </a:r>
                <a:r>
                  <a:rPr lang="en-US" sz="2400" dirty="0">
                    <a:solidFill>
                      <a:srgbClr val="00B05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any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integer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.</a:t>
                </a:r>
                <a:r>
                  <a:rPr lang="en-US" sz="2400" dirty="0">
                    <a:solidFill>
                      <a:srgbClr val="00B05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We need to prove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Since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is hard to prove, the best method is M.O. Contradiction.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500545"/>
              </a:xfrm>
              <a:prstGeom prst="rect">
                <a:avLst/>
              </a:prstGeom>
              <a:blipFill>
                <a:blip r:embed="rId2"/>
                <a:stretch>
                  <a:fillRect l="-1043" t="-887" r="-70" b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4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488773-89F6-4C45-8832-5AF8F6BD64B0}"/>
              </a:ext>
            </a:extLst>
          </p:cNvPr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4.7: (Indirect) Method of </a:t>
            </a:r>
            <a:r>
              <a:rPr lang="en-US" sz="3600" b="1" dirty="0">
                <a:solidFill>
                  <a:srgbClr val="FF0000"/>
                </a:solidFill>
                <a:latin typeface="Palatino Linotype" pitchFamily="18" charset="0"/>
                <a:ea typeface="SimSun"/>
                <a:cs typeface="Times New Roman"/>
              </a:rPr>
              <a:t>Contradiction</a:t>
            </a:r>
            <a:endParaRPr lang="en-US" sz="3600" b="1" dirty="0">
              <a:solidFill>
                <a:srgbClr val="0000FF"/>
              </a:solidFill>
              <a:latin typeface="Palatino Linotype" pitchFamily="18" charset="0"/>
              <a:ea typeface="SimSu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380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494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Example 3</a:t>
                </a:r>
                <a:r>
                  <a:rPr lang="en-US" sz="2400" dirty="0">
                    <a:latin typeface="Palatino Linotype" pitchFamily="18" charset="0"/>
                  </a:rPr>
                  <a:t>: Prove the following: </a:t>
                </a:r>
                <a:endParaRPr lang="en-US" sz="2400" i="1" dirty="0">
                  <a:solidFill>
                    <a:srgbClr val="FF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 | 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3∤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  <a:p>
                <a:r>
                  <a:rPr lang="en-US" sz="2400" u="sng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Proof by Method of Contradiction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: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Suppose that the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negation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of the given statement is true i.e.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 |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This means: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and</a:t>
                </a:r>
                <a:r>
                  <a:rPr lang="en-US" sz="2400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     for some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in the second equation:</a:t>
                </a:r>
                <a:endParaRPr lang="en-US" sz="2400" i="1" dirty="0">
                  <a:solidFill>
                    <a:srgbClr val="FF00FF"/>
                  </a:solidFill>
                  <a:latin typeface="Cambria Math" panose="02040503050406030204" pitchFamily="18" charset="0"/>
                </a:endParaRPr>
              </a:p>
              <a:p>
                <a:pPr marL="17684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US" sz="240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integers</m:t>
                      </m:r>
                      <m:r>
                        <a:rPr lang="en-US" sz="2400" b="0" i="1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20018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integers</m:t>
                      </m:r>
                      <m:r>
                        <a:rPr lang="en-US" sz="2400" i="1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18288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1        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integers</m:t>
                      </m:r>
                      <m:r>
                        <a:rPr lang="en-US" sz="2400" i="1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15446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integers</m:t>
                      </m:r>
                      <m:r>
                        <a:rPr lang="en-US" sz="2400" i="1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17160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integers</m:t>
                      </m:r>
                      <m:r>
                        <a:rPr lang="en-US" sz="2400" i="1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4943854"/>
              </a:xfrm>
              <a:prstGeom prst="rect">
                <a:avLst/>
              </a:prstGeom>
              <a:blipFill>
                <a:blip r:embed="rId2"/>
                <a:stretch>
                  <a:fillRect l="-1043"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488773-89F6-4C45-8832-5AF8F6BD64B0}"/>
              </a:ext>
            </a:extLst>
          </p:cNvPr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4.7: (Indirect) Method of </a:t>
            </a:r>
            <a:r>
              <a:rPr lang="en-US" sz="3600" b="1" dirty="0">
                <a:solidFill>
                  <a:srgbClr val="FF0000"/>
                </a:solidFill>
                <a:latin typeface="Palatino Linotype" pitchFamily="18" charset="0"/>
                <a:ea typeface="SimSun"/>
                <a:cs typeface="Times New Roman"/>
              </a:rPr>
              <a:t>Contradiction</a:t>
            </a:r>
            <a:endParaRPr lang="en-US" sz="3600" b="1" dirty="0">
              <a:solidFill>
                <a:srgbClr val="0000FF"/>
              </a:solidFill>
              <a:latin typeface="Palatino Linotype" pitchFamily="18" charset="0"/>
              <a:ea typeface="SimSu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045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313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Example 3</a:t>
                </a:r>
                <a:r>
                  <a:rPr lang="en-US" sz="2400" dirty="0">
                    <a:latin typeface="Palatino Linotype" pitchFamily="18" charset="0"/>
                  </a:rPr>
                  <a:t>: Prove the following: </a:t>
                </a:r>
                <a:endParaRPr lang="en-US" sz="2400" i="1" dirty="0">
                  <a:solidFill>
                    <a:srgbClr val="FF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 | 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3∤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  <a:p>
                <a:r>
                  <a:rPr lang="en-US" sz="2400" u="sng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Proof by Method of Contradiction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: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Suppose that the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negation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</a:rPr>
                  <a:t> of the given statement is true i.e.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 |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This means: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and</a:t>
                </a:r>
                <a:r>
                  <a:rPr lang="en-US" sz="2400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     for some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in the second equation:</a:t>
                </a:r>
                <a:endParaRPr lang="en-US" sz="2400" i="1" dirty="0">
                  <a:solidFill>
                    <a:srgbClr val="FF00FF"/>
                  </a:solidFill>
                  <a:latin typeface="Cambria Math" panose="02040503050406030204" pitchFamily="18" charset="0"/>
                </a:endParaRPr>
              </a:p>
              <a:p>
                <a:pPr marL="17160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integers</m:t>
                      </m:r>
                      <m:r>
                        <a:rPr lang="en-US" sz="2400" i="1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The LHS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 is an integer because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are integers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and differences &amp; products of integers are integers.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Thus, the RHS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1/3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 is also an integer. But 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,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which is a contradiction. 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anose="02040502050505030304" pitchFamily="18" charset="0"/>
                  </a:rPr>
                  <a:t>Thus, our assumption is false, and the given statement is true.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313186"/>
              </a:xfrm>
              <a:prstGeom prst="rect">
                <a:avLst/>
              </a:prstGeom>
              <a:blipFill>
                <a:blip r:embed="rId2"/>
                <a:stretch>
                  <a:fillRect l="-1043" t="-917" b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4EC62-147A-47B2-9B16-DF691BEB3FC5}"/>
              </a:ext>
            </a:extLst>
          </p:cNvPr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4.7: (Indirect) Method of </a:t>
            </a:r>
            <a:r>
              <a:rPr lang="en-US" sz="3600" b="1" dirty="0">
                <a:solidFill>
                  <a:srgbClr val="FF0000"/>
                </a:solidFill>
                <a:latin typeface="Palatino Linotype" pitchFamily="18" charset="0"/>
                <a:ea typeface="SimSun"/>
                <a:cs typeface="Times New Roman"/>
              </a:rPr>
              <a:t>Contradiction</a:t>
            </a:r>
            <a:endParaRPr lang="en-US" sz="3600" b="1" dirty="0">
              <a:solidFill>
                <a:srgbClr val="0000FF"/>
              </a:solidFill>
              <a:latin typeface="Palatino Linotype" pitchFamily="18" charset="0"/>
              <a:ea typeface="SimSu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027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41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Theorem 1 (QRT)</a:t>
                </a:r>
                <a:r>
                  <a:rPr lang="en-US" sz="2400" dirty="0">
                    <a:latin typeface="Palatino Linotype" pitchFamily="18" charset="0"/>
                  </a:rPr>
                  <a:t>: 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Given any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and a positive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, there exists </a:t>
                </a:r>
                <a:r>
                  <a:rPr lang="en-US" sz="2400" u="sng" dirty="0">
                    <a:solidFill>
                      <a:srgbClr val="00B0F0"/>
                    </a:solidFill>
                    <a:latin typeface="Palatino Linotype" pitchFamily="18" charset="0"/>
                  </a:rPr>
                  <a:t>unique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integers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such that 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     and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The integer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is denoted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𝐝𝐢𝐯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i.e.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𝐝𝐢𝐯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 &amp;</a:t>
                </a:r>
              </a:p>
              <a:p>
                <a:pPr lvl="0"/>
                <a:r>
                  <a:rPr lang="en-US" sz="2400" dirty="0">
                    <a:latin typeface="Palatino Linotype" panose="02040502050505030304" pitchFamily="18" charset="0"/>
                  </a:rPr>
                  <a:t>t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he  integer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is denoted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i.e.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4</a:t>
                </a:r>
                <a:r>
                  <a:rPr lang="en-US" sz="2400" dirty="0">
                    <a:latin typeface="Palatino Linotype" pitchFamily="18" charset="0"/>
                  </a:rPr>
                  <a:t>: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=32 &amp;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, find the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that appear in QRT and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div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.</a:t>
                </a:r>
              </a:p>
              <a:p>
                <a:endParaRPr lang="en-US" sz="2400" dirty="0">
                  <a:latin typeface="Palatino Linotype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</a:rPr>
                  <a:t>Using a calculator,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num>
                      <m:den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3.5555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. Therefore,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div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417893"/>
              </a:xfrm>
              <a:prstGeom prst="rect">
                <a:avLst/>
              </a:prstGeom>
              <a:blipFill>
                <a:blip r:embed="rId2"/>
                <a:stretch>
                  <a:fillRect l="-1043" t="-900" r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7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4.5: Quotient Remainder Theorem (QRT)</a:t>
            </a:r>
          </a:p>
        </p:txBody>
      </p:sp>
    </p:spTree>
    <p:extLst>
      <p:ext uri="{BB962C8B-B14F-4D97-AF65-F5344CB8AC3E}">
        <p14:creationId xmlns:p14="http://schemas.microsoft.com/office/powerpoint/2010/main" val="21966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41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Theorem 1 (QRT)</a:t>
                </a:r>
                <a:r>
                  <a:rPr lang="en-US" sz="2400" dirty="0">
                    <a:latin typeface="Palatino Linotype" pitchFamily="18" charset="0"/>
                  </a:rPr>
                  <a:t>: 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Given any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and a positive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, there exists </a:t>
                </a:r>
                <a:r>
                  <a:rPr lang="en-US" sz="2400" u="sng" dirty="0">
                    <a:solidFill>
                      <a:srgbClr val="00B0F0"/>
                    </a:solidFill>
                    <a:latin typeface="Palatino Linotype" pitchFamily="18" charset="0"/>
                  </a:rPr>
                  <a:t>unique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integers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such that 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     and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The integer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is denoted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𝐝𝐢𝐯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i.e.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𝐝𝐢𝐯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 &amp;</a:t>
                </a:r>
              </a:p>
              <a:p>
                <a:pPr lvl="0"/>
                <a:r>
                  <a:rPr lang="en-US" sz="2400" dirty="0">
                    <a:latin typeface="Palatino Linotype" panose="02040502050505030304" pitchFamily="18" charset="0"/>
                  </a:rPr>
                  <a:t>t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he  integer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is denoted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i.e.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5</a:t>
                </a:r>
                <a:r>
                  <a:rPr lang="en-US" sz="2400" dirty="0">
                    <a:latin typeface="Palatino Linotype" pitchFamily="18" charset="0"/>
                  </a:rPr>
                  <a:t>: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=−11 &amp;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, find the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that appear in QRT and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−11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div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−11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.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Using a calculator,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−11</m:t>
                        </m:r>
                      </m:num>
                      <m:den>
                        <m:r>
                          <a:rPr lang="en-US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−2.75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. If we 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, then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=−8&gt;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−11=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latin typeface="Palatino Linotype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will be negative. Therefore,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div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415200"/>
              </a:xfrm>
              <a:prstGeom prst="rect">
                <a:avLst/>
              </a:prstGeom>
              <a:blipFill>
                <a:blip r:embed="rId2"/>
                <a:stretch>
                  <a:fillRect l="-1043" t="-901" r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8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4.5: Quotient Remainder Theorem (QRT)</a:t>
            </a:r>
          </a:p>
        </p:txBody>
      </p:sp>
    </p:spTree>
    <p:extLst>
      <p:ext uri="{BB962C8B-B14F-4D97-AF65-F5344CB8AC3E}">
        <p14:creationId xmlns:p14="http://schemas.microsoft.com/office/powerpoint/2010/main" val="78493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18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Theorem 1 (QRT)</a:t>
                </a:r>
                <a:r>
                  <a:rPr lang="en-US" sz="2400" dirty="0">
                    <a:latin typeface="Palatino Linotype" pitchFamily="18" charset="0"/>
                  </a:rPr>
                  <a:t>: 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Given any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and a positive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, there exists </a:t>
                </a:r>
                <a:r>
                  <a:rPr lang="en-US" sz="2400" u="sng" dirty="0">
                    <a:solidFill>
                      <a:srgbClr val="00B0F0"/>
                    </a:solidFill>
                    <a:latin typeface="Palatino Linotype" pitchFamily="18" charset="0"/>
                  </a:rPr>
                  <a:t>unique</a:t>
                </a:r>
                <a:r>
                  <a:rPr lang="en-US" sz="2400" dirty="0">
                    <a:latin typeface="Palatino Linotype" pitchFamily="18" charset="0"/>
                  </a:rPr>
                  <a:t> integers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such that 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</a:rPr>
                  <a:t>      and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The integer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is denoted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𝐝𝐢𝐯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i.e.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𝐝𝐢𝐯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 &amp;</a:t>
                </a:r>
              </a:p>
              <a:p>
                <a:pPr lvl="0"/>
                <a:r>
                  <a:rPr lang="en-US" sz="2400" dirty="0">
                    <a:latin typeface="Palatino Linotype" panose="02040502050505030304" pitchFamily="18" charset="0"/>
                  </a:rPr>
                  <a:t>t</a:t>
                </a:r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he  integer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is denoted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i.e.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Note</a:t>
                </a:r>
                <a:r>
                  <a:rPr lang="en-US" sz="2400" dirty="0">
                    <a:latin typeface="Palatino Linotype" pitchFamily="18" charset="0"/>
                  </a:rPr>
                  <a:t>: Based on the discussion in the previous example, given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any integer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and a positive integer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, we can find the integers 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𝐝𝐢𝐯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)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) in QRT as follows: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400" dirty="0">
                  <a:latin typeface="Palatino Linotype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</a:rPr>
                  <a:t>where for any real number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latin typeface="Palatino Linotype" pitchFamily="18" charset="0"/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Floor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) is defined as the 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unique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i.e.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⇔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181611"/>
              </a:xfrm>
              <a:prstGeom prst="rect">
                <a:avLst/>
              </a:prstGeom>
              <a:blipFill>
                <a:blip r:embed="rId2"/>
                <a:stretch>
                  <a:fillRect l="-1043" t="-941" r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9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4.5: Quotient Remainder Theorem (QRT)</a:t>
            </a:r>
          </a:p>
        </p:txBody>
      </p:sp>
    </p:spTree>
    <p:extLst>
      <p:ext uri="{BB962C8B-B14F-4D97-AF65-F5344CB8AC3E}">
        <p14:creationId xmlns:p14="http://schemas.microsoft.com/office/powerpoint/2010/main" val="3465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20360</TotalTime>
  <Words>5886</Words>
  <Application>Microsoft Office PowerPoint</Application>
  <PresentationFormat>On-screen Show (4:3)</PresentationFormat>
  <Paragraphs>589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Walia</dc:creator>
  <cp:lastModifiedBy>Rajeev Walia</cp:lastModifiedBy>
  <cp:revision>1169</cp:revision>
  <dcterms:created xsi:type="dcterms:W3CDTF">2012-09-02T22:30:31Z</dcterms:created>
  <dcterms:modified xsi:type="dcterms:W3CDTF">2023-11-02T19:49:46Z</dcterms:modified>
</cp:coreProperties>
</file>