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414d9e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414d9e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414d9e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414d9e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414d9e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414d9e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414d9e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414d9e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414d9e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414d9e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414d9e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414d9e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25500" y="671025"/>
            <a:ext cx="78930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800"/>
              <a:t>WELCOME SMAC!</a:t>
            </a:r>
            <a:endParaRPr sz="680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35975" y="1671400"/>
            <a:ext cx="78930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3300"/>
              <a:t>2022 Spring Leadership Academy</a:t>
            </a:r>
            <a:endParaRPr i="1" sz="33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60" y="2731750"/>
            <a:ext cx="5289825" cy="1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380900" y="38075"/>
            <a:ext cx="24747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Staff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94575" y="3124325"/>
            <a:ext cx="29694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“M” Miliauskas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Director of Athletic Bands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050" y="703825"/>
            <a:ext cx="2452501" cy="24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341650" y="3124325"/>
            <a:ext cx="26637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“Yoz” Yozwiak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Assistant Director of Athletic Bands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Percussion Director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256850" y="3078600"/>
            <a:ext cx="31302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Jalen “JaySway” Swain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Administrative Assistant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Color Guard Director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275" y="700000"/>
            <a:ext cx="2452490" cy="24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75" y="730725"/>
            <a:ext cx="2550291" cy="24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225" y="700575"/>
            <a:ext cx="2452500" cy="24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73125" y="12249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Honor, Privilege, Responsibility</a:t>
            </a:r>
            <a:endParaRPr sz="3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Extension of the Band Director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Culture and Leadership, </a:t>
            </a:r>
            <a:r>
              <a:rPr lang="en"/>
              <a:t>Creating Excellence, </a:t>
            </a:r>
            <a:r>
              <a:rPr lang="en" sz="1800"/>
              <a:t>Teaching, Your Responsibilities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Instructing Your Section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Summer/Band Camp </a:t>
            </a:r>
            <a:r>
              <a:rPr lang="en" sz="1800"/>
              <a:t>Planning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630600" y="1681350"/>
            <a:ext cx="78930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200"/>
              <a:t>Introductions Around the Room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73050" y="423850"/>
            <a:ext cx="85233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Ice Breaker!</a:t>
            </a:r>
            <a:endParaRPr sz="56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51150" y="1704975"/>
            <a:ext cx="8441700" cy="22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C78D8"/>
                </a:solidFill>
              </a:rPr>
              <a:t>Drum Majors…</a:t>
            </a:r>
            <a:endParaRPr sz="36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