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F2B2-5D21-4A0E-9E61-5D9993BC5147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2B7A-E7D1-49DD-85DB-2E8364F9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communicationsbox.wordpress.com/2012/09/03/the-shannon-weaver-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sa=t&amp;rct=j&amp;q=&amp;esrc=s&amp;source=web&amp;cd=10&amp;cad=rja&amp;ved=0CIwBEBYwCQ&amp;url=http%3A%2F%2Fwww.cs.tut.fi%2Fkurssit%2FELT-53206%2Flecture01.pdf&amp;ei=InrDUo-0CebjsASLwIKIDQ&amp;usg=AFQjCNFnBkNEzu9em-ps8q-Whk9ythrTGg&amp;sig2=ytAzTVwMMGJ9hYrMHQY-5A&amp;bvm=bv.58187178,d.cW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-ict.com/as_a2_ict_new/ocr/A2_G063/333_networks_coms/client_server_peer/miniweb/pg7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.towson.edu/intranetStudents/welcom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Servers/Clients</a:t>
            </a:r>
            <a:br>
              <a:rPr lang="en-US" dirty="0" smtClean="0"/>
            </a:br>
            <a:r>
              <a:rPr lang="en-US" dirty="0" smtClean="0"/>
              <a:t>Networks &amp; Wireless Communications</a:t>
            </a:r>
            <a:br>
              <a:rPr lang="en-US" dirty="0" smtClean="0"/>
            </a:br>
            <a:r>
              <a:rPr lang="en-US" dirty="0" smtClean="0"/>
              <a:t>Internet &amp; Intranet &amp; Extranet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r>
              <a:rPr lang="en-US" dirty="0" smtClean="0"/>
              <a:t>ITEC201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Claude Shannon’s </a:t>
            </a:r>
            <a:br>
              <a:rPr lang="en-US" dirty="0" smtClean="0"/>
            </a:br>
            <a:r>
              <a:rPr lang="en-US" dirty="0" smtClean="0"/>
              <a:t>Communication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7"/>
          <a:stretch/>
        </p:blipFill>
        <p:spPr>
          <a:xfrm>
            <a:off x="304800" y="2057400"/>
            <a:ext cx="8637722" cy="3146428"/>
          </a:xfrm>
        </p:spPr>
      </p:pic>
      <p:sp>
        <p:nvSpPr>
          <p:cNvPr id="5" name="TextBox 4"/>
          <p:cNvSpPr txBox="1"/>
          <p:nvPr/>
        </p:nvSpPr>
        <p:spPr>
          <a:xfrm>
            <a:off x="381000" y="596684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http:///</a:t>
            </a:r>
            <a:r>
              <a:rPr lang="en-US" dirty="0" smtClean="0">
                <a:hlinkClick r:id="rId3"/>
              </a:rPr>
              <a:t>prcommunicationsbox.wordpress.com/2012/09/03/the-shannon-weaver-model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27848"/>
              </p:ext>
            </p:extLst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Bounded (Wires)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Unbounded</a:t>
                      </a:r>
                      <a:r>
                        <a:rPr lang="en-US" sz="3600" baseline="0" dirty="0" smtClean="0"/>
                        <a:t> (Wireless)</a:t>
                      </a:r>
                      <a:endParaRPr lang="en-US" sz="36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POTS =</a:t>
                      </a:r>
                      <a:r>
                        <a:rPr lang="en-US" sz="3600" baseline="0" dirty="0" smtClean="0"/>
                        <a:t> Plain Old Telephone System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Infrared</a:t>
                      </a:r>
                      <a:endParaRPr lang="en-US" sz="36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Twisted</a:t>
                      </a:r>
                      <a:r>
                        <a:rPr lang="en-US" sz="3600" baseline="0" dirty="0" smtClean="0"/>
                        <a:t> Pair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Radio</a:t>
                      </a:r>
                      <a:endParaRPr lang="en-US" sz="36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Co-axial Cable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Microwave</a:t>
                      </a:r>
                      <a:endParaRPr lang="en-US" sz="36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Fiber Optic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Cellular</a:t>
                      </a:r>
                      <a:endParaRPr lang="en-US" sz="36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Satellite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Servers/Clients &amp; Peer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ClientServerPeer.pdf file</a:t>
            </a:r>
          </a:p>
          <a:p>
            <a:r>
              <a:rPr lang="en-US" sz="3000" dirty="0" smtClean="0">
                <a:hlinkClick r:id="rId2"/>
              </a:rPr>
              <a:t>http://www.google.com/url?sa=t&amp;rct=j&amp;q=&amp;esrc=s&amp;source=web&amp;cd=10&amp;cad=rja&amp;ved=0CIwBEBYwCQ&amp;url=http%3A%2F%2Fwww.cs.tut.fi%2Fkurssit%2FELT-53206%2Flecture01.pdf&amp;ei=InrDUo-0CebjsASLwIKIDQ&amp;usg=AFQjCNFnBkNEzu9em-ps8q-Whk9ythrTGg&amp;sig2=ytAzTVwMMGJ9hYrMHQY-5A&amp;bvm=bv.58187178,d.cWc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8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Client/Server </a:t>
            </a:r>
            <a:br>
              <a:rPr lang="en-US" dirty="0" smtClean="0"/>
            </a:br>
            <a:r>
              <a:rPr lang="en-US" dirty="0" smtClean="0"/>
              <a:t>and 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http://www.teach-ict.com/as_a2_ict_new/ocr/A2_G063/333_networks_coms/client_server_peer/miniweb/index.htm </a:t>
            </a:r>
          </a:p>
          <a:p>
            <a:r>
              <a:rPr lang="en-US" sz="2000" dirty="0" smtClean="0">
                <a:hlinkClick r:id="rId2"/>
              </a:rPr>
              <a:t>http://www.teach-ict.com/as_a2_ict_new/ocr/A2_G063/333_networks_coms/client_server_peer/miniweb/pg7.htm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Additional Comparison: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61483"/>
              </p:ext>
            </p:extLst>
          </p:nvPr>
        </p:nvGraphicFramePr>
        <p:xfrm>
          <a:off x="1600200" y="4191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Client/Server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r>
                        <a:rPr lang="en-US" baseline="0" dirty="0" smtClean="0"/>
                        <a:t> Backups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&amp; Other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for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on Client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Machine Power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 Intra- &amp; Extra-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= External &amp; Open to the World (i.e. open web site)</a:t>
            </a:r>
          </a:p>
          <a:p>
            <a:r>
              <a:rPr lang="en-US" dirty="0" smtClean="0"/>
              <a:t>Intranet = Internal to the company &amp; Requires log in (i.e. </a:t>
            </a:r>
            <a:r>
              <a:rPr lang="en-US" sz="1800" dirty="0" smtClean="0">
                <a:hlinkClick r:id="rId2"/>
              </a:rPr>
              <a:t>https://inside.towson.edu/intranetStudents/welcome.asp</a:t>
            </a:r>
            <a:r>
              <a:rPr lang="en-US" sz="1800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Extranet = Partially External and Internal &amp; Requires log in &amp; Company provides extra features to the customers (i.e. Online banking)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Servers/Clients Networks &amp; Wireless Communications Internet &amp; Intranet &amp; Extranet</vt:lpstr>
      <vt:lpstr>Claude Shannon’s  Communication Model</vt:lpstr>
      <vt:lpstr>Mediums</vt:lpstr>
      <vt:lpstr>Servers/Clients &amp; Peer</vt:lpstr>
      <vt:lpstr>Comparison of Client/Server  and Peer-to-Peer</vt:lpstr>
      <vt:lpstr>Inter- Intra- &amp; Extra- nets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</dc:creator>
  <cp:lastModifiedBy>Cheri</cp:lastModifiedBy>
  <cp:revision>8</cp:revision>
  <dcterms:created xsi:type="dcterms:W3CDTF">2014-01-01T01:55:16Z</dcterms:created>
  <dcterms:modified xsi:type="dcterms:W3CDTF">2014-01-01T03:20:04Z</dcterms:modified>
</cp:coreProperties>
</file>