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8a81b3ee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8a81b3ee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28a81b3e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28a81b3e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8a81b3ee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8a81b3ee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8a81b3e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8a81b3e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5608125" y="3651800"/>
            <a:ext cx="208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$253.14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/>
        </p:nvSpPr>
        <p:spPr>
          <a:xfrm>
            <a:off x="5943425" y="3648300"/>
            <a:ext cx="223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Montserrat"/>
                <a:ea typeface="Montserrat"/>
                <a:cs typeface="Montserrat"/>
                <a:sym typeface="Montserrat"/>
              </a:rPr>
              <a:t>$2,279.99</a:t>
            </a:r>
            <a:endParaRPr sz="3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