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57" r:id="rId2"/>
    <p:sldId id="742" r:id="rId3"/>
    <p:sldId id="599" r:id="rId4"/>
    <p:sldId id="601" r:id="rId5"/>
    <p:sldId id="602" r:id="rId6"/>
    <p:sldId id="514" r:id="rId7"/>
    <p:sldId id="518" r:id="rId8"/>
    <p:sldId id="628" r:id="rId9"/>
    <p:sldId id="604" r:id="rId10"/>
    <p:sldId id="605" r:id="rId11"/>
    <p:sldId id="763" r:id="rId12"/>
    <p:sldId id="758" r:id="rId13"/>
    <p:sldId id="609" r:id="rId14"/>
    <p:sldId id="610" r:id="rId15"/>
    <p:sldId id="611" r:id="rId16"/>
    <p:sldId id="615" r:id="rId17"/>
    <p:sldId id="741" r:id="rId18"/>
    <p:sldId id="737" r:id="rId19"/>
    <p:sldId id="738" r:id="rId20"/>
    <p:sldId id="740" r:id="rId21"/>
    <p:sldId id="6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C00FF"/>
    <a:srgbClr val="FF33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81F27-B408-465F-9621-0915D5CF651D}" v="5" dt="2023-09-23T23:39:30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11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Walia" userId="71748d54-f7cd-41a3-accf-c8f3376bc2a4" providerId="ADAL" clId="{869323F9-33A6-4072-A85E-58CDDB72669C}"/>
    <pc:docChg chg="addSld delSld modSld">
      <pc:chgData name="Rajeev Walia" userId="71748d54-f7cd-41a3-accf-c8f3376bc2a4" providerId="ADAL" clId="{869323F9-33A6-4072-A85E-58CDDB72669C}" dt="2023-02-26T04:32:48.789" v="112" actId="20577"/>
      <pc:docMkLst>
        <pc:docMk/>
      </pc:docMkLst>
      <pc:sldChg chg="modSp mod">
        <pc:chgData name="Rajeev Walia" userId="71748d54-f7cd-41a3-accf-c8f3376bc2a4" providerId="ADAL" clId="{869323F9-33A6-4072-A85E-58CDDB72669C}" dt="2023-02-26T04:32:48.789" v="112" actId="20577"/>
        <pc:sldMkLst>
          <pc:docMk/>
          <pc:sldMk cId="877386096" sldId="617"/>
        </pc:sldMkLst>
        <pc:spChg chg="mod">
          <ac:chgData name="Rajeev Walia" userId="71748d54-f7cd-41a3-accf-c8f3376bc2a4" providerId="ADAL" clId="{869323F9-33A6-4072-A85E-58CDDB72669C}" dt="2023-02-26T04:32:48.789" v="112" actId="20577"/>
          <ac:spMkLst>
            <pc:docMk/>
            <pc:sldMk cId="877386096" sldId="617"/>
            <ac:spMk id="11" creationId="{00000000-0000-0000-0000-000000000000}"/>
          </ac:spMkLst>
        </pc:spChg>
      </pc:sldChg>
      <pc:sldChg chg="modSp">
        <pc:chgData name="Rajeev Walia" userId="71748d54-f7cd-41a3-accf-c8f3376bc2a4" providerId="ADAL" clId="{869323F9-33A6-4072-A85E-58CDDB72669C}" dt="2023-02-26T04:26:23.560" v="84" actId="20577"/>
        <pc:sldMkLst>
          <pc:docMk/>
          <pc:sldMk cId="3460157964" sldId="741"/>
        </pc:sldMkLst>
        <pc:spChg chg="mod">
          <ac:chgData name="Rajeev Walia" userId="71748d54-f7cd-41a3-accf-c8f3376bc2a4" providerId="ADAL" clId="{869323F9-33A6-4072-A85E-58CDDB72669C}" dt="2023-02-26T04:26:23.560" v="84" actId="20577"/>
          <ac:spMkLst>
            <pc:docMk/>
            <pc:sldMk cId="3460157964" sldId="741"/>
            <ac:spMk id="11" creationId="{00000000-0000-0000-0000-000000000000}"/>
          </ac:spMkLst>
        </pc:spChg>
      </pc:sldChg>
      <pc:sldChg chg="del">
        <pc:chgData name="Rajeev Walia" userId="71748d54-f7cd-41a3-accf-c8f3376bc2a4" providerId="ADAL" clId="{869323F9-33A6-4072-A85E-58CDDB72669C}" dt="2023-02-26T04:20:34.881" v="72" actId="47"/>
        <pc:sldMkLst>
          <pc:docMk/>
          <pc:sldMk cId="3541302620" sldId="742"/>
        </pc:sldMkLst>
      </pc:sldChg>
      <pc:sldChg chg="modSp mod">
        <pc:chgData name="Rajeev Walia" userId="71748d54-f7cd-41a3-accf-c8f3376bc2a4" providerId="ADAL" clId="{869323F9-33A6-4072-A85E-58CDDB72669C}" dt="2023-02-26T04:17:39.311" v="70" actId="20577"/>
        <pc:sldMkLst>
          <pc:docMk/>
          <pc:sldMk cId="740662862" sldId="757"/>
        </pc:sldMkLst>
        <pc:spChg chg="mod">
          <ac:chgData name="Rajeev Walia" userId="71748d54-f7cd-41a3-accf-c8f3376bc2a4" providerId="ADAL" clId="{869323F9-33A6-4072-A85E-58CDDB72669C}" dt="2023-02-26T04:17:39.311" v="70" actId="20577"/>
          <ac:spMkLst>
            <pc:docMk/>
            <pc:sldMk cId="740662862" sldId="757"/>
            <ac:spMk id="7" creationId="{00000000-0000-0000-0000-000000000000}"/>
          </ac:spMkLst>
        </pc:spChg>
      </pc:sldChg>
      <pc:sldChg chg="add">
        <pc:chgData name="Rajeev Walia" userId="71748d54-f7cd-41a3-accf-c8f3376bc2a4" providerId="ADAL" clId="{869323F9-33A6-4072-A85E-58CDDB72669C}" dt="2023-02-26T04:20:33.163" v="71"/>
        <pc:sldMkLst>
          <pc:docMk/>
          <pc:sldMk cId="4263768369" sldId="764"/>
        </pc:sldMkLst>
      </pc:sldChg>
    </pc:docChg>
  </pc:docChgLst>
  <pc:docChgLst>
    <pc:chgData name="Walia, Rajeev" userId="71748d54-f7cd-41a3-accf-c8f3376bc2a4" providerId="ADAL" clId="{87F53929-D527-4A59-BC63-433D863510CA}"/>
    <pc:docChg chg="modSld">
      <pc:chgData name="Walia, Rajeev" userId="71748d54-f7cd-41a3-accf-c8f3376bc2a4" providerId="ADAL" clId="{87F53929-D527-4A59-BC63-433D863510CA}" dt="2021-09-24T18:01:02.576" v="0" actId="6549"/>
      <pc:docMkLst>
        <pc:docMk/>
      </pc:docMkLst>
      <pc:sldChg chg="modSp mod">
        <pc:chgData name="Walia, Rajeev" userId="71748d54-f7cd-41a3-accf-c8f3376bc2a4" providerId="ADAL" clId="{87F53929-D527-4A59-BC63-433D863510CA}" dt="2021-09-24T18:01:02.576" v="0" actId="6549"/>
        <pc:sldMkLst>
          <pc:docMk/>
          <pc:sldMk cId="877386096" sldId="617"/>
        </pc:sldMkLst>
        <pc:spChg chg="mod">
          <ac:chgData name="Walia, Rajeev" userId="71748d54-f7cd-41a3-accf-c8f3376bc2a4" providerId="ADAL" clId="{87F53929-D527-4A59-BC63-433D863510CA}" dt="2021-09-24T18:01:02.576" v="0" actId="6549"/>
          <ac:spMkLst>
            <pc:docMk/>
            <pc:sldMk cId="877386096" sldId="617"/>
            <ac:spMk id="11" creationId="{00000000-0000-0000-0000-000000000000}"/>
          </ac:spMkLst>
        </pc:spChg>
      </pc:sldChg>
    </pc:docChg>
  </pc:docChgLst>
  <pc:docChgLst>
    <pc:chgData name="Walia, Rajeev" userId="71748d54-f7cd-41a3-accf-c8f3376bc2a4" providerId="ADAL" clId="{0E2A6B75-86A4-4B36-B512-C1CCA8063ED8}"/>
    <pc:docChg chg="modSld">
      <pc:chgData name="Walia, Rajeev" userId="71748d54-f7cd-41a3-accf-c8f3376bc2a4" providerId="ADAL" clId="{0E2A6B75-86A4-4B36-B512-C1CCA8063ED8}" dt="2022-03-02T16:29:40.956" v="0" actId="20577"/>
      <pc:docMkLst>
        <pc:docMk/>
      </pc:docMkLst>
      <pc:sldChg chg="modSp">
        <pc:chgData name="Walia, Rajeev" userId="71748d54-f7cd-41a3-accf-c8f3376bc2a4" providerId="ADAL" clId="{0E2A6B75-86A4-4B36-B512-C1CCA8063ED8}" dt="2022-03-02T16:29:40.956" v="0" actId="20577"/>
        <pc:sldMkLst>
          <pc:docMk/>
          <pc:sldMk cId="3691913568" sldId="605"/>
        </pc:sldMkLst>
        <pc:spChg chg="mod">
          <ac:chgData name="Walia, Rajeev" userId="71748d54-f7cd-41a3-accf-c8f3376bc2a4" providerId="ADAL" clId="{0E2A6B75-86A4-4B36-B512-C1CCA8063ED8}" dt="2022-03-02T16:29:40.956" v="0" actId="20577"/>
          <ac:spMkLst>
            <pc:docMk/>
            <pc:sldMk cId="3691913568" sldId="605"/>
            <ac:spMk id="8" creationId="{00000000-0000-0000-0000-000000000000}"/>
          </ac:spMkLst>
        </pc:spChg>
      </pc:sldChg>
    </pc:docChg>
  </pc:docChgLst>
  <pc:docChgLst>
    <pc:chgData name="Walia, Rajeev" userId="71748d54-f7cd-41a3-accf-c8f3376bc2a4" providerId="ADAL" clId="{42B2A917-8977-4030-A9A1-636DEE6934DA}"/>
    <pc:docChg chg="addSld delSld modSld">
      <pc:chgData name="Walia, Rajeev" userId="71748d54-f7cd-41a3-accf-c8f3376bc2a4" providerId="ADAL" clId="{42B2A917-8977-4030-A9A1-636DEE6934DA}" dt="2022-06-12T18:51:13.207" v="196" actId="20577"/>
      <pc:docMkLst>
        <pc:docMk/>
      </pc:docMkLst>
      <pc:sldChg chg="modSp mod">
        <pc:chgData name="Walia, Rajeev" userId="71748d54-f7cd-41a3-accf-c8f3376bc2a4" providerId="ADAL" clId="{42B2A917-8977-4030-A9A1-636DEE6934DA}" dt="2022-06-12T18:51:13.207" v="196" actId="20577"/>
        <pc:sldMkLst>
          <pc:docMk/>
          <pc:sldMk cId="3787363176" sldId="599"/>
        </pc:sldMkLst>
        <pc:spChg chg="mod">
          <ac:chgData name="Walia, Rajeev" userId="71748d54-f7cd-41a3-accf-c8f3376bc2a4" providerId="ADAL" clId="{42B2A917-8977-4030-A9A1-636DEE6934DA}" dt="2022-06-12T18:51:13.207" v="196" actId="20577"/>
          <ac:spMkLst>
            <pc:docMk/>
            <pc:sldMk cId="3787363176" sldId="599"/>
            <ac:spMk id="5" creationId="{00000000-0000-0000-0000-000000000000}"/>
          </ac:spMkLst>
        </pc:spChg>
      </pc:sldChg>
      <pc:sldChg chg="modSp mod">
        <pc:chgData name="Walia, Rajeev" userId="71748d54-f7cd-41a3-accf-c8f3376bc2a4" providerId="ADAL" clId="{42B2A917-8977-4030-A9A1-636DEE6934DA}" dt="2022-06-12T18:05:24.373" v="110" actId="20577"/>
        <pc:sldMkLst>
          <pc:docMk/>
          <pc:sldMk cId="3691913568" sldId="605"/>
        </pc:sldMkLst>
        <pc:spChg chg="mod">
          <ac:chgData name="Walia, Rajeev" userId="71748d54-f7cd-41a3-accf-c8f3376bc2a4" providerId="ADAL" clId="{42B2A917-8977-4030-A9A1-636DEE6934DA}" dt="2022-06-12T18:05:24.373" v="110" actId="20577"/>
          <ac:spMkLst>
            <pc:docMk/>
            <pc:sldMk cId="3691913568" sldId="605"/>
            <ac:spMk id="6" creationId="{00000000-0000-0000-0000-000000000000}"/>
          </ac:spMkLst>
        </pc:spChg>
        <pc:spChg chg="mod">
          <ac:chgData name="Walia, Rajeev" userId="71748d54-f7cd-41a3-accf-c8f3376bc2a4" providerId="ADAL" clId="{42B2A917-8977-4030-A9A1-636DEE6934DA}" dt="2022-06-12T18:01:33.350" v="109" actId="20577"/>
          <ac:spMkLst>
            <pc:docMk/>
            <pc:sldMk cId="3691913568" sldId="605"/>
            <ac:spMk id="8" creationId="{00000000-0000-0000-0000-000000000000}"/>
          </ac:spMkLst>
        </pc:spChg>
      </pc:sldChg>
      <pc:sldChg chg="modSp mod">
        <pc:chgData name="Walia, Rajeev" userId="71748d54-f7cd-41a3-accf-c8f3376bc2a4" providerId="ADAL" clId="{42B2A917-8977-4030-A9A1-636DEE6934DA}" dt="2022-06-12T18:08:16.494" v="186" actId="20577"/>
        <pc:sldMkLst>
          <pc:docMk/>
          <pc:sldMk cId="2569144000" sldId="615"/>
        </pc:sldMkLst>
        <pc:spChg chg="mod">
          <ac:chgData name="Walia, Rajeev" userId="71748d54-f7cd-41a3-accf-c8f3376bc2a4" providerId="ADAL" clId="{42B2A917-8977-4030-A9A1-636DEE6934DA}" dt="2022-06-12T18:08:16.494" v="186" actId="20577"/>
          <ac:spMkLst>
            <pc:docMk/>
            <pc:sldMk cId="2569144000" sldId="615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42B2A917-8977-4030-A9A1-636DEE6934DA}" dt="2022-06-12T18:09:30.853" v="190" actId="20577"/>
        <pc:sldMkLst>
          <pc:docMk/>
          <pc:sldMk cId="1564681715" sldId="738"/>
        </pc:sldMkLst>
        <pc:spChg chg="mod">
          <ac:chgData name="Walia, Rajeev" userId="71748d54-f7cd-41a3-accf-c8f3376bc2a4" providerId="ADAL" clId="{42B2A917-8977-4030-A9A1-636DEE6934DA}" dt="2022-06-12T18:09:30.853" v="190" actId="20577"/>
          <ac:spMkLst>
            <pc:docMk/>
            <pc:sldMk cId="1564681715" sldId="738"/>
            <ac:spMk id="11" creationId="{00000000-0000-0000-0000-000000000000}"/>
          </ac:spMkLst>
        </pc:spChg>
      </pc:sldChg>
      <pc:sldChg chg="modSp">
        <pc:chgData name="Walia, Rajeev" userId="71748d54-f7cd-41a3-accf-c8f3376bc2a4" providerId="ADAL" clId="{42B2A917-8977-4030-A9A1-636DEE6934DA}" dt="2022-06-12T18:08:41.783" v="187" actId="20577"/>
        <pc:sldMkLst>
          <pc:docMk/>
          <pc:sldMk cId="3460157964" sldId="741"/>
        </pc:sldMkLst>
        <pc:spChg chg="mod">
          <ac:chgData name="Walia, Rajeev" userId="71748d54-f7cd-41a3-accf-c8f3376bc2a4" providerId="ADAL" clId="{42B2A917-8977-4030-A9A1-636DEE6934DA}" dt="2022-06-12T18:08:41.783" v="187" actId="20577"/>
          <ac:spMkLst>
            <pc:docMk/>
            <pc:sldMk cId="3460157964" sldId="741"/>
            <ac:spMk id="11" creationId="{00000000-0000-0000-0000-000000000000}"/>
          </ac:spMkLst>
        </pc:spChg>
      </pc:sldChg>
      <pc:sldChg chg="del">
        <pc:chgData name="Walia, Rajeev" userId="71748d54-f7cd-41a3-accf-c8f3376bc2a4" providerId="ADAL" clId="{42B2A917-8977-4030-A9A1-636DEE6934DA}" dt="2022-06-12T17:53:05.357" v="53" actId="47"/>
        <pc:sldMkLst>
          <pc:docMk/>
          <pc:sldMk cId="142011917" sldId="753"/>
        </pc:sldMkLst>
      </pc:sldChg>
      <pc:sldChg chg="modSp mod">
        <pc:chgData name="Walia, Rajeev" userId="71748d54-f7cd-41a3-accf-c8f3376bc2a4" providerId="ADAL" clId="{42B2A917-8977-4030-A9A1-636DEE6934DA}" dt="2022-06-12T16:40:58.078" v="51" actId="20577"/>
        <pc:sldMkLst>
          <pc:docMk/>
          <pc:sldMk cId="740662862" sldId="757"/>
        </pc:sldMkLst>
        <pc:spChg chg="mod">
          <ac:chgData name="Walia, Rajeev" userId="71748d54-f7cd-41a3-accf-c8f3376bc2a4" providerId="ADAL" clId="{42B2A917-8977-4030-A9A1-636DEE6934DA}" dt="2022-06-12T16:40:58.078" v="51" actId="20577"/>
          <ac:spMkLst>
            <pc:docMk/>
            <pc:sldMk cId="740662862" sldId="757"/>
            <ac:spMk id="7" creationId="{00000000-0000-0000-0000-000000000000}"/>
          </ac:spMkLst>
        </pc:spChg>
      </pc:sldChg>
      <pc:sldChg chg="add">
        <pc:chgData name="Walia, Rajeev" userId="71748d54-f7cd-41a3-accf-c8f3376bc2a4" providerId="ADAL" clId="{42B2A917-8977-4030-A9A1-636DEE6934DA}" dt="2022-06-12T17:53:04.139" v="52"/>
        <pc:sldMkLst>
          <pc:docMk/>
          <pc:sldMk cId="322989447" sldId="762"/>
        </pc:sldMkLst>
      </pc:sldChg>
      <pc:sldChg chg="modSp add mod">
        <pc:chgData name="Walia, Rajeev" userId="71748d54-f7cd-41a3-accf-c8f3376bc2a4" providerId="ADAL" clId="{42B2A917-8977-4030-A9A1-636DEE6934DA}" dt="2022-06-12T18:00:15.290" v="107" actId="20577"/>
        <pc:sldMkLst>
          <pc:docMk/>
          <pc:sldMk cId="1131405337" sldId="763"/>
        </pc:sldMkLst>
        <pc:spChg chg="mod">
          <ac:chgData name="Walia, Rajeev" userId="71748d54-f7cd-41a3-accf-c8f3376bc2a4" providerId="ADAL" clId="{42B2A917-8977-4030-A9A1-636DEE6934DA}" dt="2022-06-12T18:00:15.290" v="107" actId="20577"/>
          <ac:spMkLst>
            <pc:docMk/>
            <pc:sldMk cId="1131405337" sldId="763"/>
            <ac:spMk id="8" creationId="{00000000-0000-0000-0000-000000000000}"/>
          </ac:spMkLst>
        </pc:spChg>
      </pc:sldChg>
    </pc:docChg>
  </pc:docChgLst>
  <pc:docChgLst>
    <pc:chgData name="Rajeev Walia" userId="8c91f09e6bb8f0dc" providerId="LiveId" clId="{126E46EE-371B-4496-8F28-6D223B1CF9B0}"/>
    <pc:docChg chg="undo custSel addSld delSld modSld">
      <pc:chgData name="Rajeev Walia" userId="8c91f09e6bb8f0dc" providerId="LiveId" clId="{126E46EE-371B-4496-8F28-6D223B1CF9B0}" dt="2018-03-10T19:41:10.660" v="1035" actId="6549"/>
      <pc:docMkLst>
        <pc:docMk/>
      </pc:docMkLst>
      <pc:sldChg chg="modSp">
        <pc:chgData name="Rajeev Walia" userId="8c91f09e6bb8f0dc" providerId="LiveId" clId="{126E46EE-371B-4496-8F28-6D223B1CF9B0}" dt="2018-03-10T19:41:10.660" v="1035" actId="6549"/>
        <pc:sldMkLst>
          <pc:docMk/>
          <pc:sldMk cId="2715043001" sldId="529"/>
        </pc:sldMkLst>
        <pc:spChg chg="mod">
          <ac:chgData name="Rajeev Walia" userId="8c91f09e6bb8f0dc" providerId="LiveId" clId="{126E46EE-371B-4496-8F28-6D223B1CF9B0}" dt="2018-03-10T19:41:10.660" v="1035" actId="6549"/>
          <ac:spMkLst>
            <pc:docMk/>
            <pc:sldMk cId="2715043001" sldId="529"/>
            <ac:spMk id="7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19:53:54.241" v="165" actId="20577"/>
        <pc:sldMkLst>
          <pc:docMk/>
          <pc:sldMk cId="490694292" sldId="601"/>
        </pc:sldMkLst>
        <pc:spChg chg="mod">
          <ac:chgData name="Rajeev Walia" userId="8c91f09e6bb8f0dc" providerId="LiveId" clId="{126E46EE-371B-4496-8F28-6D223B1CF9B0}" dt="2018-03-08T19:53:54.241" v="165" actId="20577"/>
          <ac:spMkLst>
            <pc:docMk/>
            <pc:sldMk cId="490694292" sldId="601"/>
            <ac:spMk id="8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19:58:44.379" v="236" actId="20577"/>
        <pc:sldMkLst>
          <pc:docMk/>
          <pc:sldMk cId="2319123374" sldId="604"/>
        </pc:sldMkLst>
        <pc:spChg chg="mod">
          <ac:chgData name="Rajeev Walia" userId="8c91f09e6bb8f0dc" providerId="LiveId" clId="{126E46EE-371B-4496-8F28-6D223B1CF9B0}" dt="2018-03-08T19:58:44.379" v="236" actId="20577"/>
          <ac:spMkLst>
            <pc:docMk/>
            <pc:sldMk cId="2319123374" sldId="604"/>
            <ac:spMk id="8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02:47.765" v="279" actId="20577"/>
        <pc:sldMkLst>
          <pc:docMk/>
          <pc:sldMk cId="3691913568" sldId="605"/>
        </pc:sldMkLst>
        <pc:spChg chg="mod">
          <ac:chgData name="Rajeev Walia" userId="8c91f09e6bb8f0dc" providerId="LiveId" clId="{126E46EE-371B-4496-8F28-6D223B1CF9B0}" dt="2018-03-08T20:02:47.765" v="279" actId="20577"/>
          <ac:spMkLst>
            <pc:docMk/>
            <pc:sldMk cId="3691913568" sldId="605"/>
            <ac:spMk id="8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03:30.191" v="282" actId="1036"/>
        <pc:sldMkLst>
          <pc:docMk/>
          <pc:sldMk cId="1387797284" sldId="607"/>
        </pc:sldMkLst>
        <pc:spChg chg="mod">
          <ac:chgData name="Rajeev Walia" userId="8c91f09e6bb8f0dc" providerId="LiveId" clId="{126E46EE-371B-4496-8F28-6D223B1CF9B0}" dt="2018-03-08T20:03:30.191" v="282" actId="1036"/>
          <ac:spMkLst>
            <pc:docMk/>
            <pc:sldMk cId="1387797284" sldId="607"/>
            <ac:spMk id="28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05:49.666" v="291" actId="20577"/>
        <pc:sldMkLst>
          <pc:docMk/>
          <pc:sldMk cId="922722191" sldId="609"/>
        </pc:sldMkLst>
        <pc:spChg chg="mod">
          <ac:chgData name="Rajeev Walia" userId="8c91f09e6bb8f0dc" providerId="LiveId" clId="{126E46EE-371B-4496-8F28-6D223B1CF9B0}" dt="2018-03-08T20:05:49.666" v="291" actId="20577"/>
          <ac:spMkLst>
            <pc:docMk/>
            <pc:sldMk cId="922722191" sldId="609"/>
            <ac:spMk id="11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05:33.953" v="289" actId="20577"/>
        <pc:sldMkLst>
          <pc:docMk/>
          <pc:sldMk cId="1852611643" sldId="610"/>
        </pc:sldMkLst>
        <pc:spChg chg="mod">
          <ac:chgData name="Rajeev Walia" userId="8c91f09e6bb8f0dc" providerId="LiveId" clId="{126E46EE-371B-4496-8F28-6D223B1CF9B0}" dt="2018-03-08T20:05:33.953" v="289" actId="20577"/>
          <ac:spMkLst>
            <pc:docMk/>
            <pc:sldMk cId="1852611643" sldId="610"/>
            <ac:spMk id="6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59:16.266" v="742" actId="20577"/>
        <pc:sldMkLst>
          <pc:docMk/>
          <pc:sldMk cId="244667250" sldId="614"/>
        </pc:sldMkLst>
        <pc:spChg chg="mod">
          <ac:chgData name="Rajeev Walia" userId="8c91f09e6bb8f0dc" providerId="LiveId" clId="{126E46EE-371B-4496-8F28-6D223B1CF9B0}" dt="2018-03-08T20:59:16.266" v="742" actId="20577"/>
          <ac:spMkLst>
            <pc:docMk/>
            <pc:sldMk cId="244667250" sldId="614"/>
            <ac:spMk id="11" creationId="{00000000-0000-0000-0000-000000000000}"/>
          </ac:spMkLst>
        </pc:spChg>
      </pc:sldChg>
      <pc:sldChg chg="modSp">
        <pc:chgData name="Rajeev Walia" userId="8c91f09e6bb8f0dc" providerId="LiveId" clId="{126E46EE-371B-4496-8F28-6D223B1CF9B0}" dt="2018-03-08T20:59:06.361" v="737" actId="20577"/>
        <pc:sldMkLst>
          <pc:docMk/>
          <pc:sldMk cId="2569144000" sldId="615"/>
        </pc:sldMkLst>
        <pc:spChg chg="mod">
          <ac:chgData name="Rajeev Walia" userId="8c91f09e6bb8f0dc" providerId="LiveId" clId="{126E46EE-371B-4496-8F28-6D223B1CF9B0}" dt="2018-03-08T20:59:06.361" v="737" actId="20577"/>
          <ac:spMkLst>
            <pc:docMk/>
            <pc:sldMk cId="2569144000" sldId="615"/>
            <ac:spMk id="11" creationId="{00000000-0000-0000-0000-000000000000}"/>
          </ac:spMkLst>
        </pc:spChg>
      </pc:sldChg>
      <pc:sldChg chg="addSp modSp">
        <pc:chgData name="Rajeev Walia" userId="8c91f09e6bb8f0dc" providerId="LiveId" clId="{126E46EE-371B-4496-8F28-6D223B1CF9B0}" dt="2018-03-08T20:59:59.413" v="756" actId="20577"/>
        <pc:sldMkLst>
          <pc:docMk/>
          <pc:sldMk cId="1032522490" sldId="616"/>
        </pc:sldMkLst>
        <pc:spChg chg="mod">
          <ac:chgData name="Rajeev Walia" userId="8c91f09e6bb8f0dc" providerId="LiveId" clId="{126E46EE-371B-4496-8F28-6D223B1CF9B0}" dt="2018-03-08T20:59:54.692" v="752" actId="20577"/>
          <ac:spMkLst>
            <pc:docMk/>
            <pc:sldMk cId="1032522490" sldId="616"/>
            <ac:spMk id="11" creationId="{00000000-0000-0000-0000-000000000000}"/>
          </ac:spMkLst>
        </pc:spChg>
        <pc:spChg chg="add mod">
          <ac:chgData name="Rajeev Walia" userId="8c91f09e6bb8f0dc" providerId="LiveId" clId="{126E46EE-371B-4496-8F28-6D223B1CF9B0}" dt="2018-03-08T20:59:49.044" v="750" actId="14100"/>
          <ac:spMkLst>
            <pc:docMk/>
            <pc:sldMk cId="1032522490" sldId="616"/>
            <ac:spMk id="21" creationId="{F3847E08-3E25-4BD4-AB24-5D135826071F}"/>
          </ac:spMkLst>
        </pc:spChg>
        <pc:spChg chg="add mod">
          <ac:chgData name="Rajeev Walia" userId="8c91f09e6bb8f0dc" providerId="LiveId" clId="{126E46EE-371B-4496-8F28-6D223B1CF9B0}" dt="2018-03-08T20:59:59.413" v="756" actId="20577"/>
          <ac:spMkLst>
            <pc:docMk/>
            <pc:sldMk cId="1032522490" sldId="616"/>
            <ac:spMk id="23" creationId="{A4F21F36-B2D7-4A2E-A0A8-1794E448E11A}"/>
          </ac:spMkLst>
        </pc:spChg>
      </pc:sldChg>
      <pc:sldChg chg="modSp">
        <pc:chgData name="Rajeev Walia" userId="8c91f09e6bb8f0dc" providerId="LiveId" clId="{126E46EE-371B-4496-8F28-6D223B1CF9B0}" dt="2018-03-08T21:00:43.118" v="766" actId="20577"/>
        <pc:sldMkLst>
          <pc:docMk/>
          <pc:sldMk cId="877386096" sldId="617"/>
        </pc:sldMkLst>
        <pc:spChg chg="mod">
          <ac:chgData name="Rajeev Walia" userId="8c91f09e6bb8f0dc" providerId="LiveId" clId="{126E46EE-371B-4496-8F28-6D223B1CF9B0}" dt="2018-03-08T21:00:43.118" v="766" actId="20577"/>
          <ac:spMkLst>
            <pc:docMk/>
            <pc:sldMk cId="877386096" sldId="617"/>
            <ac:spMk id="11" creationId="{00000000-0000-0000-0000-000000000000}"/>
          </ac:spMkLst>
        </pc:spChg>
      </pc:sldChg>
      <pc:sldChg chg="addSp delSp modSp">
        <pc:chgData name="Rajeev Walia" userId="8c91f09e6bb8f0dc" providerId="LiveId" clId="{126E46EE-371B-4496-8F28-6D223B1CF9B0}" dt="2018-03-08T21:00:30.098" v="760" actId="20577"/>
        <pc:sldMkLst>
          <pc:docMk/>
          <pc:sldMk cId="509651969" sldId="619"/>
        </pc:sldMkLst>
        <pc:spChg chg="mod">
          <ac:chgData name="Rajeev Walia" userId="8c91f09e6bb8f0dc" providerId="LiveId" clId="{126E46EE-371B-4496-8F28-6D223B1CF9B0}" dt="2018-03-08T20:46:29.815" v="593" actId="1036"/>
          <ac:spMkLst>
            <pc:docMk/>
            <pc:sldMk cId="509651969" sldId="619"/>
            <ac:spMk id="7" creationId="{00000000-0000-0000-0000-000000000000}"/>
          </ac:spMkLst>
        </pc:spChg>
        <pc:spChg chg="mod">
          <ac:chgData name="Rajeev Walia" userId="8c91f09e6bb8f0dc" providerId="LiveId" clId="{126E46EE-371B-4496-8F28-6D223B1CF9B0}" dt="2018-03-08T20:46:25.217" v="587" actId="1036"/>
          <ac:spMkLst>
            <pc:docMk/>
            <pc:sldMk cId="509651969" sldId="619"/>
            <ac:spMk id="8" creationId="{00000000-0000-0000-0000-000000000000}"/>
          </ac:spMkLst>
        </pc:spChg>
        <pc:spChg chg="add del">
          <ac:chgData name="Rajeev Walia" userId="8c91f09e6bb8f0dc" providerId="LiveId" clId="{126E46EE-371B-4496-8F28-6D223B1CF9B0}" dt="2018-03-08T20:43:53.015" v="569" actId="20577"/>
          <ac:spMkLst>
            <pc:docMk/>
            <pc:sldMk cId="509651969" sldId="619"/>
            <ac:spMk id="9" creationId="{BA759CD5-CCEA-4408-AD35-47A9C04C8AF8}"/>
          </ac:spMkLst>
        </pc:spChg>
        <pc:spChg chg="add del">
          <ac:chgData name="Rajeev Walia" userId="8c91f09e6bb8f0dc" providerId="LiveId" clId="{126E46EE-371B-4496-8F28-6D223B1CF9B0}" dt="2018-03-08T20:43:53.015" v="569" actId="20577"/>
          <ac:spMkLst>
            <pc:docMk/>
            <pc:sldMk cId="509651969" sldId="619"/>
            <ac:spMk id="10" creationId="{0B7487E8-2D57-47DF-8041-EF460AEB0876}"/>
          </ac:spMkLst>
        </pc:spChg>
        <pc:spChg chg="mod">
          <ac:chgData name="Rajeev Walia" userId="8c91f09e6bb8f0dc" providerId="LiveId" clId="{126E46EE-371B-4496-8F28-6D223B1CF9B0}" dt="2018-03-08T21:00:30.098" v="760" actId="20577"/>
          <ac:spMkLst>
            <pc:docMk/>
            <pc:sldMk cId="509651969" sldId="619"/>
            <ac:spMk id="11" creationId="{00000000-0000-0000-0000-000000000000}"/>
          </ac:spMkLst>
        </pc:spChg>
        <pc:spChg chg="add del">
          <ac:chgData name="Rajeev Walia" userId="8c91f09e6bb8f0dc" providerId="LiveId" clId="{126E46EE-371B-4496-8F28-6D223B1CF9B0}" dt="2018-03-08T20:43:53.015" v="569" actId="20577"/>
          <ac:spMkLst>
            <pc:docMk/>
            <pc:sldMk cId="509651969" sldId="619"/>
            <ac:spMk id="12" creationId="{AF91AC29-A3D5-462E-98C8-CA09E2B1D2E8}"/>
          </ac:spMkLst>
        </pc:spChg>
        <pc:spChg chg="add del">
          <ac:chgData name="Rajeev Walia" userId="8c91f09e6bb8f0dc" providerId="LiveId" clId="{126E46EE-371B-4496-8F28-6D223B1CF9B0}" dt="2018-03-08T20:43:53.015" v="569" actId="20577"/>
          <ac:spMkLst>
            <pc:docMk/>
            <pc:sldMk cId="509651969" sldId="619"/>
            <ac:spMk id="13" creationId="{BE7D15F0-946A-463D-AAF9-13971CED7C58}"/>
          </ac:spMkLst>
        </pc:spChg>
      </pc:sldChg>
      <pc:sldChg chg="modSp add">
        <pc:chgData name="Rajeev Walia" userId="8c91f09e6bb8f0dc" providerId="LiveId" clId="{126E46EE-371B-4496-8F28-6D223B1CF9B0}" dt="2018-03-08T19:52:46.728" v="159" actId="20577"/>
        <pc:sldMkLst>
          <pc:docMk/>
          <pc:sldMk cId="497445210" sldId="627"/>
        </pc:sldMkLst>
        <pc:spChg chg="mod">
          <ac:chgData name="Rajeev Walia" userId="8c91f09e6bb8f0dc" providerId="LiveId" clId="{126E46EE-371B-4496-8F28-6D223B1CF9B0}" dt="2018-03-08T19:52:46.728" v="159" actId="20577"/>
          <ac:spMkLst>
            <pc:docMk/>
            <pc:sldMk cId="497445210" sldId="627"/>
            <ac:spMk id="7" creationId="{00000000-0000-0000-0000-000000000000}"/>
          </ac:spMkLst>
        </pc:spChg>
      </pc:sldChg>
      <pc:sldChg chg="modSp add del">
        <pc:chgData name="Rajeev Walia" userId="8c91f09e6bb8f0dc" providerId="LiveId" clId="{126E46EE-371B-4496-8F28-6D223B1CF9B0}" dt="2018-03-08T20:01:59.120" v="263" actId="20577"/>
        <pc:sldMkLst>
          <pc:docMk/>
          <pc:sldMk cId="2539682281" sldId="628"/>
        </pc:sldMkLst>
        <pc:spChg chg="mod">
          <ac:chgData name="Rajeev Walia" userId="8c91f09e6bb8f0dc" providerId="LiveId" clId="{126E46EE-371B-4496-8F28-6D223B1CF9B0}" dt="2018-03-08T20:01:59.120" v="263" actId="20577"/>
          <ac:spMkLst>
            <pc:docMk/>
            <pc:sldMk cId="2539682281" sldId="628"/>
            <ac:spMk id="9" creationId="{00000000-0000-0000-0000-000000000000}"/>
          </ac:spMkLst>
        </pc:spChg>
      </pc:sldChg>
    </pc:docChg>
  </pc:docChgLst>
  <pc:docChgLst>
    <pc:chgData name="Walia, Rajeev" userId="71748d54-f7cd-41a3-accf-c8f3376bc2a4" providerId="ADAL" clId="{F9E7C801-A415-498B-806E-0BBE62E71FA9}"/>
    <pc:docChg chg="undo custSel addSld delSld modSld">
      <pc:chgData name="Walia, Rajeev" userId="71748d54-f7cd-41a3-accf-c8f3376bc2a4" providerId="ADAL" clId="{F9E7C801-A415-498B-806E-0BBE62E71FA9}" dt="2022-02-27T04:09:33.727" v="102" actId="20577"/>
      <pc:docMkLst>
        <pc:docMk/>
      </pc:docMkLst>
      <pc:sldChg chg="add">
        <pc:chgData name="Walia, Rajeev" userId="71748d54-f7cd-41a3-accf-c8f3376bc2a4" providerId="ADAL" clId="{F9E7C801-A415-498B-806E-0BBE62E71FA9}" dt="2022-02-27T03:47:22.822" v="96"/>
        <pc:sldMkLst>
          <pc:docMk/>
          <pc:sldMk cId="142011917" sldId="753"/>
        </pc:sldMkLst>
      </pc:sldChg>
      <pc:sldChg chg="modSp mod">
        <pc:chgData name="Walia, Rajeev" userId="71748d54-f7cd-41a3-accf-c8f3376bc2a4" providerId="ADAL" clId="{F9E7C801-A415-498B-806E-0BBE62E71FA9}" dt="2022-02-27T04:09:33.727" v="102" actId="20577"/>
        <pc:sldMkLst>
          <pc:docMk/>
          <pc:sldMk cId="740662862" sldId="757"/>
        </pc:sldMkLst>
        <pc:spChg chg="mod">
          <ac:chgData name="Walia, Rajeev" userId="71748d54-f7cd-41a3-accf-c8f3376bc2a4" providerId="ADAL" clId="{F9E7C801-A415-498B-806E-0BBE62E71FA9}" dt="2022-02-27T04:09:33.727" v="102" actId="20577"/>
          <ac:spMkLst>
            <pc:docMk/>
            <pc:sldMk cId="740662862" sldId="757"/>
            <ac:spMk id="7" creationId="{00000000-0000-0000-0000-000000000000}"/>
          </ac:spMkLst>
        </pc:spChg>
      </pc:sldChg>
      <pc:sldChg chg="del">
        <pc:chgData name="Walia, Rajeev" userId="71748d54-f7cd-41a3-accf-c8f3376bc2a4" providerId="ADAL" clId="{F9E7C801-A415-498B-806E-0BBE62E71FA9}" dt="2022-02-27T03:47:24.735" v="97" actId="47"/>
        <pc:sldMkLst>
          <pc:docMk/>
          <pc:sldMk cId="79719058" sldId="759"/>
        </pc:sldMkLst>
      </pc:sldChg>
    </pc:docChg>
  </pc:docChgLst>
  <pc:docChgLst>
    <pc:chgData name="Walia, Rajeev" userId="71748d54-f7cd-41a3-accf-c8f3376bc2a4" providerId="ADAL" clId="{6AC81F27-B408-465F-9621-0915D5CF651D}"/>
    <pc:docChg chg="addSld delSld modSld">
      <pc:chgData name="Walia, Rajeev" userId="71748d54-f7cd-41a3-accf-c8f3376bc2a4" providerId="ADAL" clId="{6AC81F27-B408-465F-9621-0915D5CF651D}" dt="2023-09-23T23:44:31.426" v="22" actId="20577"/>
      <pc:docMkLst>
        <pc:docMk/>
      </pc:docMkLst>
      <pc:sldChg chg="modSp">
        <pc:chgData name="Walia, Rajeev" userId="71748d54-f7cd-41a3-accf-c8f3376bc2a4" providerId="ADAL" clId="{6AC81F27-B408-465F-9621-0915D5CF651D}" dt="2023-09-23T23:39:30.581" v="20" actId="20577"/>
        <pc:sldMkLst>
          <pc:docMk/>
          <pc:sldMk cId="2569144000" sldId="615"/>
        </pc:sldMkLst>
        <pc:spChg chg="mod">
          <ac:chgData name="Walia, Rajeev" userId="71748d54-f7cd-41a3-accf-c8f3376bc2a4" providerId="ADAL" clId="{6AC81F27-B408-465F-9621-0915D5CF651D}" dt="2023-09-23T23:39:30.581" v="20" actId="20577"/>
          <ac:spMkLst>
            <pc:docMk/>
            <pc:sldMk cId="2569144000" sldId="615"/>
            <ac:spMk id="11" creationId="{00000000-0000-0000-0000-000000000000}"/>
          </ac:spMkLst>
        </pc:spChg>
      </pc:sldChg>
      <pc:sldChg chg="modSp mod">
        <pc:chgData name="Walia, Rajeev" userId="71748d54-f7cd-41a3-accf-c8f3376bc2a4" providerId="ADAL" clId="{6AC81F27-B408-465F-9621-0915D5CF651D}" dt="2023-09-23T23:43:28.669" v="21" actId="20577"/>
        <pc:sldMkLst>
          <pc:docMk/>
          <pc:sldMk cId="1564681715" sldId="738"/>
        </pc:sldMkLst>
        <pc:spChg chg="mod">
          <ac:chgData name="Walia, Rajeev" userId="71748d54-f7cd-41a3-accf-c8f3376bc2a4" providerId="ADAL" clId="{6AC81F27-B408-465F-9621-0915D5CF651D}" dt="2023-09-23T23:43:28.669" v="21" actId="20577"/>
          <ac:spMkLst>
            <pc:docMk/>
            <pc:sldMk cId="1564681715" sldId="738"/>
            <ac:spMk id="11" creationId="{00000000-0000-0000-0000-000000000000}"/>
          </ac:spMkLst>
        </pc:spChg>
      </pc:sldChg>
      <pc:sldChg chg="modSp mod">
        <pc:chgData name="Walia, Rajeev" userId="71748d54-f7cd-41a3-accf-c8f3376bc2a4" providerId="ADAL" clId="{6AC81F27-B408-465F-9621-0915D5CF651D}" dt="2023-09-23T23:44:31.426" v="22" actId="20577"/>
        <pc:sldMkLst>
          <pc:docMk/>
          <pc:sldMk cId="829377541" sldId="740"/>
        </pc:sldMkLst>
        <pc:spChg chg="mod">
          <ac:chgData name="Walia, Rajeev" userId="71748d54-f7cd-41a3-accf-c8f3376bc2a4" providerId="ADAL" clId="{6AC81F27-B408-465F-9621-0915D5CF651D}" dt="2023-09-23T23:44:31.426" v="22" actId="20577"/>
          <ac:spMkLst>
            <pc:docMk/>
            <pc:sldMk cId="829377541" sldId="740"/>
            <ac:spMk id="11" creationId="{00000000-0000-0000-0000-000000000000}"/>
          </ac:spMkLst>
        </pc:spChg>
      </pc:sldChg>
      <pc:sldChg chg="add">
        <pc:chgData name="Walia, Rajeev" userId="71748d54-f7cd-41a3-accf-c8f3376bc2a4" providerId="ADAL" clId="{6AC81F27-B408-465F-9621-0915D5CF651D}" dt="2023-09-23T23:36:56.628" v="14"/>
        <pc:sldMkLst>
          <pc:docMk/>
          <pc:sldMk cId="3541302620" sldId="742"/>
        </pc:sldMkLst>
      </pc:sldChg>
      <pc:sldChg chg="modSp mod">
        <pc:chgData name="Walia, Rajeev" userId="71748d54-f7cd-41a3-accf-c8f3376bc2a4" providerId="ADAL" clId="{6AC81F27-B408-465F-9621-0915D5CF651D}" dt="2023-09-23T23:32:43.105" v="13" actId="20577"/>
        <pc:sldMkLst>
          <pc:docMk/>
          <pc:sldMk cId="740662862" sldId="757"/>
        </pc:sldMkLst>
        <pc:spChg chg="mod">
          <ac:chgData name="Walia, Rajeev" userId="71748d54-f7cd-41a3-accf-c8f3376bc2a4" providerId="ADAL" clId="{6AC81F27-B408-465F-9621-0915D5CF651D}" dt="2023-09-23T23:32:43.105" v="13" actId="20577"/>
          <ac:spMkLst>
            <pc:docMk/>
            <pc:sldMk cId="740662862" sldId="757"/>
            <ac:spMk id="7" creationId="{00000000-0000-0000-0000-000000000000}"/>
          </ac:spMkLst>
        </pc:spChg>
      </pc:sldChg>
      <pc:sldChg chg="modSp mod">
        <pc:chgData name="Walia, Rajeev" userId="71748d54-f7cd-41a3-accf-c8f3376bc2a4" providerId="ADAL" clId="{6AC81F27-B408-465F-9621-0915D5CF651D}" dt="2023-09-23T23:38:21.471" v="18" actId="207"/>
        <pc:sldMkLst>
          <pc:docMk/>
          <pc:sldMk cId="1131405337" sldId="763"/>
        </pc:sldMkLst>
        <pc:spChg chg="mod">
          <ac:chgData name="Walia, Rajeev" userId="71748d54-f7cd-41a3-accf-c8f3376bc2a4" providerId="ADAL" clId="{6AC81F27-B408-465F-9621-0915D5CF651D}" dt="2023-09-23T23:38:21.471" v="18" actId="207"/>
          <ac:spMkLst>
            <pc:docMk/>
            <pc:sldMk cId="1131405337" sldId="763"/>
            <ac:spMk id="8" creationId="{00000000-0000-0000-0000-000000000000}"/>
          </ac:spMkLst>
        </pc:spChg>
      </pc:sldChg>
      <pc:sldChg chg="del">
        <pc:chgData name="Walia, Rajeev" userId="71748d54-f7cd-41a3-accf-c8f3376bc2a4" providerId="ADAL" clId="{6AC81F27-B408-465F-9621-0915D5CF651D}" dt="2023-09-23T23:36:57.882" v="15" actId="47"/>
        <pc:sldMkLst>
          <pc:docMk/>
          <pc:sldMk cId="4263768369" sldId="764"/>
        </pc:sldMkLst>
      </pc:sldChg>
    </pc:docChg>
  </pc:docChgLst>
  <pc:docChgLst>
    <pc:chgData name="Walia, Rajeev" userId="71748d54-f7cd-41a3-accf-c8f3376bc2a4" providerId="ADAL" clId="{BFC39B5B-A489-4234-80D5-135F29724765}"/>
    <pc:docChg chg="addSld delSld modSld">
      <pc:chgData name="Walia, Rajeev" userId="71748d54-f7cd-41a3-accf-c8f3376bc2a4" providerId="ADAL" clId="{BFC39B5B-A489-4234-80D5-135F29724765}" dt="2022-09-25T18:52:50.519" v="34" actId="20577"/>
      <pc:docMkLst>
        <pc:docMk/>
      </pc:docMkLst>
      <pc:sldChg chg="modSp mod">
        <pc:chgData name="Walia, Rajeev" userId="71748d54-f7cd-41a3-accf-c8f3376bc2a4" providerId="ADAL" clId="{BFC39B5B-A489-4234-80D5-135F29724765}" dt="2022-09-25T18:52:50.519" v="34" actId="20577"/>
        <pc:sldMkLst>
          <pc:docMk/>
          <pc:sldMk cId="3787363176" sldId="599"/>
        </pc:sldMkLst>
        <pc:spChg chg="mod">
          <ac:chgData name="Walia, Rajeev" userId="71748d54-f7cd-41a3-accf-c8f3376bc2a4" providerId="ADAL" clId="{BFC39B5B-A489-4234-80D5-135F29724765}" dt="2022-09-25T18:52:50.519" v="34" actId="20577"/>
          <ac:spMkLst>
            <pc:docMk/>
            <pc:sldMk cId="3787363176" sldId="599"/>
            <ac:spMk id="5" creationId="{00000000-0000-0000-0000-000000000000}"/>
          </ac:spMkLst>
        </pc:spChg>
      </pc:sldChg>
      <pc:sldChg chg="modSp mod">
        <pc:chgData name="Walia, Rajeev" userId="71748d54-f7cd-41a3-accf-c8f3376bc2a4" providerId="ADAL" clId="{BFC39B5B-A489-4234-80D5-135F29724765}" dt="2022-09-25T18:51:11.793" v="26" actId="20577"/>
        <pc:sldMkLst>
          <pc:docMk/>
          <pc:sldMk cId="877386096" sldId="617"/>
        </pc:sldMkLst>
        <pc:spChg chg="mod">
          <ac:chgData name="Walia, Rajeev" userId="71748d54-f7cd-41a3-accf-c8f3376bc2a4" providerId="ADAL" clId="{BFC39B5B-A489-4234-80D5-135F29724765}" dt="2022-09-25T18:51:11.793" v="26" actId="20577"/>
          <ac:spMkLst>
            <pc:docMk/>
            <pc:sldMk cId="877386096" sldId="617"/>
            <ac:spMk id="11" creationId="{00000000-0000-0000-0000-000000000000}"/>
          </ac:spMkLst>
        </pc:spChg>
      </pc:sldChg>
      <pc:sldChg chg="add">
        <pc:chgData name="Walia, Rajeev" userId="71748d54-f7cd-41a3-accf-c8f3376bc2a4" providerId="ADAL" clId="{BFC39B5B-A489-4234-80D5-135F29724765}" dt="2022-09-25T18:43:55.744" v="21"/>
        <pc:sldMkLst>
          <pc:docMk/>
          <pc:sldMk cId="3541302620" sldId="742"/>
        </pc:sldMkLst>
      </pc:sldChg>
      <pc:sldChg chg="modSp mod">
        <pc:chgData name="Walia, Rajeev" userId="71748d54-f7cd-41a3-accf-c8f3376bc2a4" providerId="ADAL" clId="{BFC39B5B-A489-4234-80D5-135F29724765}" dt="2022-09-25T18:41:36.770" v="20" actId="20577"/>
        <pc:sldMkLst>
          <pc:docMk/>
          <pc:sldMk cId="740662862" sldId="757"/>
        </pc:sldMkLst>
        <pc:spChg chg="mod">
          <ac:chgData name="Walia, Rajeev" userId="71748d54-f7cd-41a3-accf-c8f3376bc2a4" providerId="ADAL" clId="{BFC39B5B-A489-4234-80D5-135F29724765}" dt="2022-09-25T18:41:36.770" v="20" actId="20577"/>
          <ac:spMkLst>
            <pc:docMk/>
            <pc:sldMk cId="740662862" sldId="757"/>
            <ac:spMk id="7" creationId="{00000000-0000-0000-0000-000000000000}"/>
          </ac:spMkLst>
        </pc:spChg>
      </pc:sldChg>
      <pc:sldChg chg="del">
        <pc:chgData name="Walia, Rajeev" userId="71748d54-f7cd-41a3-accf-c8f3376bc2a4" providerId="ADAL" clId="{BFC39B5B-A489-4234-80D5-135F29724765}" dt="2022-09-25T18:51:50.449" v="28" actId="47"/>
        <pc:sldMkLst>
          <pc:docMk/>
          <pc:sldMk cId="1566355687" sldId="760"/>
        </pc:sldMkLst>
      </pc:sldChg>
      <pc:sldChg chg="del">
        <pc:chgData name="Walia, Rajeev" userId="71748d54-f7cd-41a3-accf-c8f3376bc2a4" providerId="ADAL" clId="{BFC39B5B-A489-4234-80D5-135F29724765}" dt="2022-09-25T18:51:27.693" v="27" actId="47"/>
        <pc:sldMkLst>
          <pc:docMk/>
          <pc:sldMk cId="391254551" sldId="761"/>
        </pc:sldMkLst>
      </pc:sldChg>
      <pc:sldChg chg="del">
        <pc:chgData name="Walia, Rajeev" userId="71748d54-f7cd-41a3-accf-c8f3376bc2a4" providerId="ADAL" clId="{BFC39B5B-A489-4234-80D5-135F29724765}" dt="2022-09-25T18:43:57.314" v="22" actId="47"/>
        <pc:sldMkLst>
          <pc:docMk/>
          <pc:sldMk cId="322989447" sldId="7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BC9E1-1EE2-4102-95C6-3A516896C3B7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43107-0CBD-421B-BBB4-1071553D1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1A56B-47A6-4763-A209-46B4AB0B1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8111-C50B-4241-95BF-B2B0C6030F78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3412-4981-47A7-85E8-D83BB9A31513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6393-00DC-4720-B55F-4D54DE33B87F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C3BD-5553-4640-BB9A-CBC6DE219B99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7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B988-0078-4E55-9E7F-C2012A79E7DF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FF87-C630-4DDB-89D4-D5DDF0DFA9A2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E41E-E4D1-48C0-947D-A96E2263AFCC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1343-5F06-4F60-8E1E-B53AF8F5E373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C706-15B9-4A34-B3A7-2EE238E4E592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375A-033A-4B54-AD6D-E988760821FD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0744-A473-4FB1-9921-B423F3B6FF7E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E01-891F-492D-A6F9-71AF892C6CD3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7F0D-BF2C-42FD-9860-B654B7B13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wson.edu/tutoring-learning/course-support/tutoring/mathematics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0370" y="465921"/>
            <a:ext cx="874123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Exam 1 is on </a:t>
            </a:r>
            <a:r>
              <a:rPr lang="en-US" sz="2300" dirty="0">
                <a:solidFill>
                  <a:srgbClr val="FF00FF"/>
                </a:solidFill>
                <a:latin typeface="Palatino Linotype" pitchFamily="18" charset="0"/>
                <a:sym typeface="Wingdings" panose="05000000000000000000" pitchFamily="2" charset="2"/>
              </a:rPr>
              <a:t>Thursday 9/28 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in class &amp; will cover 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Sections 2.1-2.3, 3.1-3.2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 where problems from 3.1-3.2 will be extra credit.</a:t>
            </a:r>
          </a:p>
          <a:p>
            <a:pPr marL="282575" lvl="1" indent="-282575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You are 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allowed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 to use a scientific calculator and the 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reference sheet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 posted on Blackboard under Review Material/Exam-1.</a:t>
            </a:r>
          </a:p>
          <a:p>
            <a:pPr marL="282575" lvl="1" indent="-282575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A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 review Session 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will be held on 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Wednesday 9/27 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from </a:t>
            </a:r>
          </a:p>
          <a:p>
            <a:pPr marL="285750" lvl="1"/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11:00am-1:30pm 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on Zoom. Please use the “</a:t>
            </a:r>
            <a:r>
              <a:rPr lang="en-US" sz="2300" dirty="0">
                <a:solidFill>
                  <a:srgbClr val="3333FF"/>
                </a:solidFill>
                <a:latin typeface="Palatino Linotype" pitchFamily="18" charset="0"/>
                <a:sym typeface="Wingdings" panose="05000000000000000000" pitchFamily="2" charset="2"/>
              </a:rPr>
              <a:t>REVEW SESSION EXAM 1 (MATH 263)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” link on Zoom. </a:t>
            </a:r>
          </a:p>
          <a:p>
            <a:pPr marL="284163" lvl="1" indent="-284163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pPr marL="284163" lvl="1" indent="-284163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Review all 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PHW and Quiz-1-3 solutions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 posted on Blackboard under “Quizzes, PHW, &amp; Exam Solutions”.</a:t>
            </a:r>
          </a:p>
          <a:p>
            <a:pPr marL="282575" lvl="1" indent="-282575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pPr marL="282575" lvl="1" indent="-282575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Problems in this review sheet are labeled (1, 2A, 2B, 3A, 3B etc.) such that problems of the same “</a:t>
            </a:r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</a:rPr>
              <a:t>type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  <a:sym typeface="Wingdings" panose="05000000000000000000" pitchFamily="2" charset="2"/>
              </a:rPr>
              <a:t>” have the same number.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 Discrete Mathematics		</a:t>
            </a:r>
          </a:p>
        </p:txBody>
      </p:sp>
    </p:spTree>
    <p:extLst>
      <p:ext uri="{BB962C8B-B14F-4D97-AF65-F5344CB8AC3E}">
        <p14:creationId xmlns:p14="http://schemas.microsoft.com/office/powerpoint/2010/main" val="74066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788" y="1066800"/>
            <a:ext cx="8762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Palatino Linotype" pitchFamily="18" charset="0"/>
              </a:rPr>
              <a:t>argument</a:t>
            </a:r>
            <a:r>
              <a:rPr lang="en-US" sz="2400" dirty="0">
                <a:latin typeface="Palatino Linotype" pitchFamily="18" charset="0"/>
              </a:rPr>
              <a:t> is a sequence of statements where the last statement is called the </a:t>
            </a:r>
            <a:r>
              <a:rPr lang="en-US" sz="2400" dirty="0">
                <a:solidFill>
                  <a:srgbClr val="FF00FF"/>
                </a:solidFill>
                <a:latin typeface="Palatino Linotype" pitchFamily="18" charset="0"/>
              </a:rPr>
              <a:t>conclusion</a:t>
            </a:r>
            <a:r>
              <a:rPr lang="en-US" sz="2400" dirty="0">
                <a:latin typeface="Palatino Linotype" pitchFamily="18" charset="0"/>
              </a:rPr>
              <a:t> and all other statements are called </a:t>
            </a:r>
            <a:r>
              <a:rPr lang="en-US" sz="2400" dirty="0">
                <a:solidFill>
                  <a:srgbClr val="0000FF"/>
                </a:solidFill>
                <a:latin typeface="Palatino Linotype" pitchFamily="18" charset="0"/>
              </a:rPr>
              <a:t>premises</a:t>
            </a:r>
            <a:r>
              <a:rPr lang="en-US" sz="2400" dirty="0">
                <a:latin typeface="Palatino Linotype" pitchFamily="18" charset="0"/>
              </a:rPr>
              <a:t>. </a:t>
            </a:r>
          </a:p>
          <a:p>
            <a:endParaRPr lang="en-US" sz="2400" dirty="0">
              <a:latin typeface="Palatino Linotype" pitchFamily="18" charset="0"/>
            </a:endParaRPr>
          </a:p>
          <a:p>
            <a:r>
              <a:rPr lang="en-US" sz="2400" dirty="0">
                <a:latin typeface="Palatino Linotype" pitchFamily="18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Palatino Linotype" pitchFamily="18" charset="0"/>
              </a:rPr>
              <a:t>argument </a:t>
            </a:r>
            <a:r>
              <a:rPr lang="en-US" sz="2400" i="1" dirty="0">
                <a:solidFill>
                  <a:srgbClr val="FF0000"/>
                </a:solidFill>
                <a:latin typeface="Palatino Linotype" pitchFamily="18" charset="0"/>
              </a:rPr>
              <a:t>form</a:t>
            </a:r>
            <a:r>
              <a:rPr lang="en-US" sz="2400" dirty="0">
                <a:latin typeface="Palatino Linotype" pitchFamily="18" charset="0"/>
              </a:rPr>
              <a:t> is a sequence of statement </a:t>
            </a:r>
            <a:r>
              <a:rPr lang="en-US" sz="2400" i="1" dirty="0">
                <a:latin typeface="Palatino Linotype" pitchFamily="18" charset="0"/>
              </a:rPr>
              <a:t>forms</a:t>
            </a:r>
            <a:r>
              <a:rPr lang="en-US" sz="2400" dirty="0">
                <a:latin typeface="Palatino Linotype" pitchFamily="18" charset="0"/>
              </a:rPr>
              <a:t> where the last statement </a:t>
            </a:r>
            <a:r>
              <a:rPr lang="en-US" sz="2400" i="1" dirty="0">
                <a:latin typeface="Palatino Linotype" pitchFamily="18" charset="0"/>
              </a:rPr>
              <a:t>form</a:t>
            </a:r>
            <a:r>
              <a:rPr lang="en-US" sz="2400" dirty="0">
                <a:latin typeface="Palatino Linotype" pitchFamily="18" charset="0"/>
              </a:rPr>
              <a:t> is called the </a:t>
            </a:r>
            <a:r>
              <a:rPr lang="en-US" sz="2400" dirty="0">
                <a:solidFill>
                  <a:srgbClr val="FF00FF"/>
                </a:solidFill>
                <a:latin typeface="Palatino Linotype" pitchFamily="18" charset="0"/>
              </a:rPr>
              <a:t>conclusion</a:t>
            </a:r>
            <a:r>
              <a:rPr lang="en-US" sz="2400" dirty="0">
                <a:latin typeface="Palatino Linotype" pitchFamily="18" charset="0"/>
              </a:rPr>
              <a:t> and all other statements are called </a:t>
            </a:r>
            <a:r>
              <a:rPr lang="en-US" sz="2400" dirty="0">
                <a:solidFill>
                  <a:srgbClr val="0000FF"/>
                </a:solidFill>
                <a:latin typeface="Palatino Linotype" pitchFamily="18" charset="0"/>
              </a:rPr>
              <a:t>premises</a:t>
            </a:r>
            <a:r>
              <a:rPr lang="en-US" sz="2400" dirty="0">
                <a:latin typeface="Palatino Linotype" pitchFamily="18" charset="0"/>
              </a:rPr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370" y="417212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2.3: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Argument &amp; Argument form</a:t>
            </a:r>
          </a:p>
        </p:txBody>
      </p:sp>
    </p:spTree>
    <p:extLst>
      <p:ext uri="{BB962C8B-B14F-4D97-AF65-F5344CB8AC3E}">
        <p14:creationId xmlns:p14="http://schemas.microsoft.com/office/powerpoint/2010/main" val="369191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An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argument </a:t>
                </a:r>
                <a:r>
                  <a:rPr lang="en-US" sz="2400" i="1" dirty="0">
                    <a:solidFill>
                      <a:srgbClr val="FF0000"/>
                    </a:solidFill>
                    <a:latin typeface="Palatino Linotype" pitchFamily="18" charset="0"/>
                  </a:rPr>
                  <a:t>form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is said to be </a:t>
                </a:r>
                <a:r>
                  <a:rPr lang="en-US" sz="2400" b="1" dirty="0">
                    <a:solidFill>
                      <a:srgbClr val="33CC33"/>
                    </a:solidFill>
                    <a:latin typeface="Palatino Linotype" pitchFamily="18" charset="0"/>
                  </a:rPr>
                  <a:t>valid</a:t>
                </a:r>
                <a:r>
                  <a:rPr lang="en-US" sz="2400" dirty="0">
                    <a:latin typeface="Palatino Linotype" pitchFamily="18" charset="0"/>
                  </a:rPr>
                  <a:t> if and only if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for all truth values of its statement variables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etc.), </a:t>
                </a:r>
                <a:r>
                  <a:rPr lang="en-US" sz="2400" dirty="0">
                    <a:solidFill>
                      <a:srgbClr val="00CC00"/>
                    </a:solidFill>
                    <a:latin typeface="Palatino Linotype" pitchFamily="18" charset="0"/>
                  </a:rPr>
                  <a:t>if all its premises are true, then its conclusion is also true</a:t>
                </a:r>
                <a:r>
                  <a:rPr lang="en-US" sz="2400" dirty="0">
                    <a:latin typeface="Palatino Linotype" pitchFamily="18" charset="0"/>
                  </a:rPr>
                  <a:t>. This means, in the truth table of premises and conclusion, the rows where all premises are true (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critical rows</a:t>
                </a:r>
                <a:r>
                  <a:rPr lang="en-US" sz="2400" dirty="0">
                    <a:latin typeface="Palatino Linotype" pitchFamily="18" charset="0"/>
                  </a:rPr>
                  <a:t>), the conclusion is also true.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An argument is said to be </a:t>
                </a:r>
                <a:r>
                  <a:rPr lang="en-US" sz="2400" dirty="0">
                    <a:solidFill>
                      <a:srgbClr val="00B050"/>
                    </a:solidFill>
                    <a:latin typeface="Palatino Linotype" pitchFamily="18" charset="0"/>
                  </a:rPr>
                  <a:t>valid</a:t>
                </a:r>
                <a:r>
                  <a:rPr lang="en-US" sz="2400" dirty="0">
                    <a:latin typeface="Palatino Linotype" pitchFamily="18" charset="0"/>
                  </a:rPr>
                  <a:t> </a:t>
                </a:r>
                <a:r>
                  <a:rPr lang="en-US" sz="2400" dirty="0" err="1">
                    <a:latin typeface="Palatino Linotype" pitchFamily="18" charset="0"/>
                  </a:rPr>
                  <a:t>iff</a:t>
                </a:r>
                <a:r>
                  <a:rPr lang="en-US" sz="2400" dirty="0">
                    <a:latin typeface="Palatino Linotype" pitchFamily="18" charset="0"/>
                  </a:rPr>
                  <a:t> its argument form is valid.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An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argument </a:t>
                </a:r>
                <a:r>
                  <a:rPr lang="en-US" sz="2400" i="1" dirty="0">
                    <a:solidFill>
                      <a:srgbClr val="FF0000"/>
                    </a:solidFill>
                    <a:latin typeface="Palatino Linotype" pitchFamily="18" charset="0"/>
                  </a:rPr>
                  <a:t>form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is </a:t>
                </a:r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</a:rPr>
                  <a:t>invalid</a:t>
                </a:r>
                <a:r>
                  <a:rPr lang="en-US" sz="2400" dirty="0">
                    <a:latin typeface="Palatino Linotype" pitchFamily="18" charset="0"/>
                  </a:rPr>
                  <a:t> if and only if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for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some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truth values of its statement variables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 etc.),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all its premises are true, but its conclusion is false</a:t>
                </a:r>
                <a:r>
                  <a:rPr lang="en-US" sz="2400" dirty="0">
                    <a:latin typeface="Palatino Linotype" pitchFamily="18" charset="0"/>
                  </a:rPr>
                  <a:t>. This means, in the truth table of premises and conclusion, there exist row(s) where all premises are true (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</a:rPr>
                  <a:t>critical rows</a:t>
                </a:r>
                <a:r>
                  <a:rPr lang="en-US" sz="2400" dirty="0">
                    <a:latin typeface="Palatino Linotype" pitchFamily="18" charset="0"/>
                  </a:rPr>
                  <a:t>), but the conclusion is false.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An argument is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invalid</a:t>
                </a:r>
                <a:r>
                  <a:rPr lang="en-US" sz="2400" dirty="0">
                    <a:latin typeface="Palatino Linotype" pitchFamily="18" charset="0"/>
                  </a:rPr>
                  <a:t> </a:t>
                </a:r>
                <a:r>
                  <a:rPr lang="en-US" sz="2400" dirty="0" err="1">
                    <a:latin typeface="Palatino Linotype" pitchFamily="18" charset="0"/>
                  </a:rPr>
                  <a:t>iff</a:t>
                </a:r>
                <a:r>
                  <a:rPr lang="en-US" sz="2400" dirty="0">
                    <a:latin typeface="Palatino Linotype" pitchFamily="18" charset="0"/>
                  </a:rPr>
                  <a:t> its argument form is invalid.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043" t="-866" r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0370" y="417212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2.3: </a:t>
            </a:r>
            <a:r>
              <a:rPr lang="en-US" sz="3600" b="1" dirty="0">
                <a:solidFill>
                  <a:srgbClr val="00B050"/>
                </a:solidFill>
                <a:latin typeface="Palatino Linotype" pitchFamily="18" charset="0"/>
                <a:ea typeface="SimSun"/>
                <a:cs typeface="Times New Roman"/>
              </a:rPr>
              <a:t>Valid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Argument &amp; Argument form</a:t>
            </a:r>
          </a:p>
        </p:txBody>
      </p:sp>
    </p:spTree>
    <p:extLst>
      <p:ext uri="{BB962C8B-B14F-4D97-AF65-F5344CB8AC3E}">
        <p14:creationId xmlns:p14="http://schemas.microsoft.com/office/powerpoint/2010/main" val="11314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2.3: Standard </a:t>
            </a:r>
            <a:r>
              <a:rPr lang="en-US" sz="3600" b="1" dirty="0">
                <a:solidFill>
                  <a:srgbClr val="00CC00"/>
                </a:solidFill>
                <a:latin typeface="Palatino Linotype" pitchFamily="18" charset="0"/>
                <a:ea typeface="SimSun"/>
                <a:cs typeface="Times New Roman"/>
              </a:rPr>
              <a:t>Valid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 Argument Forms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7EAFE5-BB96-49B5-87A2-AD4B67135619}"/>
              </a:ext>
            </a:extLst>
          </p:cNvPr>
          <p:cNvSpPr txBox="1"/>
          <p:nvPr/>
        </p:nvSpPr>
        <p:spPr>
          <a:xfrm>
            <a:off x="304800" y="1041333"/>
            <a:ext cx="3438110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0D1F34-8ED3-454A-8EAB-4C8D89A71E1C}"/>
              </a:ext>
            </a:extLst>
          </p:cNvPr>
          <p:cNvSpPr txBox="1"/>
          <p:nvPr/>
        </p:nvSpPr>
        <p:spPr>
          <a:xfrm>
            <a:off x="313910" y="2198819"/>
            <a:ext cx="3438110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47561A-F34E-48AC-8554-BAAFCC2C777C}"/>
              </a:ext>
            </a:extLst>
          </p:cNvPr>
          <p:cNvSpPr txBox="1"/>
          <p:nvPr/>
        </p:nvSpPr>
        <p:spPr>
          <a:xfrm>
            <a:off x="308994" y="990600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Modus Ponens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93157-18DA-4AA1-969D-8BFF2E26F987}"/>
                  </a:ext>
                </a:extLst>
              </p:cNvPr>
              <p:cNvSpPr txBox="1"/>
              <p:nvPr/>
            </p:nvSpPr>
            <p:spPr>
              <a:xfrm>
                <a:off x="2590800" y="990600"/>
                <a:ext cx="1219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E293157-18DA-4AA1-969D-8BFF2E26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990600"/>
                <a:ext cx="1219200" cy="1200329"/>
              </a:xfrm>
              <a:prstGeom prst="rect">
                <a:avLst/>
              </a:prstGeo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BC958F8-CE5F-4E14-A286-5040B3B2018E}"/>
              </a:ext>
            </a:extLst>
          </p:cNvPr>
          <p:cNvSpPr txBox="1"/>
          <p:nvPr/>
        </p:nvSpPr>
        <p:spPr>
          <a:xfrm>
            <a:off x="304800" y="2133600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Modus Tollens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050875-8697-4B26-971C-C4B2A99F3DF5}"/>
                  </a:ext>
                </a:extLst>
              </p:cNvPr>
              <p:cNvSpPr txBox="1"/>
              <p:nvPr/>
            </p:nvSpPr>
            <p:spPr>
              <a:xfrm>
                <a:off x="2586606" y="2133600"/>
                <a:ext cx="11745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050875-8697-4B26-971C-C4B2A99F3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06" y="2133600"/>
                <a:ext cx="1174524" cy="1200329"/>
              </a:xfrm>
              <a:prstGeom prst="rect">
                <a:avLst/>
              </a:prstGeom>
              <a:blipFill>
                <a:blip r:embed="rId3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B0F4286-74F2-453C-BF89-8C210F5EDC80}"/>
              </a:ext>
            </a:extLst>
          </p:cNvPr>
          <p:cNvSpPr txBox="1"/>
          <p:nvPr/>
        </p:nvSpPr>
        <p:spPr>
          <a:xfrm>
            <a:off x="4114799" y="984253"/>
            <a:ext cx="4876801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F96D3B-AA00-461D-A40F-C44D0BEC6331}"/>
              </a:ext>
            </a:extLst>
          </p:cNvPr>
          <p:cNvSpPr txBox="1"/>
          <p:nvPr/>
        </p:nvSpPr>
        <p:spPr>
          <a:xfrm>
            <a:off x="4118994" y="933520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Elimination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5EC3B3-9C42-4526-B25F-AF2D2E71F419}"/>
                  </a:ext>
                </a:extLst>
              </p:cNvPr>
              <p:cNvSpPr txBox="1"/>
              <p:nvPr/>
            </p:nvSpPr>
            <p:spPr>
              <a:xfrm>
                <a:off x="6322571" y="933520"/>
                <a:ext cx="1325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5EC3B3-9C42-4526-B25F-AF2D2E71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571" y="933520"/>
                <a:ext cx="132518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A5807F-75DE-4E11-A34E-86E9777A2579}"/>
                  </a:ext>
                </a:extLst>
              </p:cNvPr>
              <p:cNvSpPr txBox="1"/>
              <p:nvPr/>
            </p:nvSpPr>
            <p:spPr>
              <a:xfrm>
                <a:off x="7742613" y="934064"/>
                <a:ext cx="1325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A5807F-75DE-4E11-A34E-86E9777A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13" y="934064"/>
                <a:ext cx="1325188" cy="1200329"/>
              </a:xfrm>
              <a:prstGeom prst="rect">
                <a:avLst/>
              </a:prstGeom>
              <a:blipFill>
                <a:blip r:embed="rId5"/>
                <a:stretch>
                  <a:fillRect l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74A1B2-DCEE-455C-8C1B-35C5888B2CE4}"/>
              </a:ext>
            </a:extLst>
          </p:cNvPr>
          <p:cNvSpPr txBox="1"/>
          <p:nvPr/>
        </p:nvSpPr>
        <p:spPr>
          <a:xfrm>
            <a:off x="4116244" y="2198819"/>
            <a:ext cx="4875356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A18EE-9B23-4850-8919-D609D695DDA8}"/>
              </a:ext>
            </a:extLst>
          </p:cNvPr>
          <p:cNvSpPr txBox="1"/>
          <p:nvPr/>
        </p:nvSpPr>
        <p:spPr>
          <a:xfrm>
            <a:off x="4107134" y="2133600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Transitivity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1138D5-0E6C-4C3B-9CA9-BA8DB9C97E2B}"/>
                  </a:ext>
                </a:extLst>
              </p:cNvPr>
              <p:cNvSpPr txBox="1"/>
              <p:nvPr/>
            </p:nvSpPr>
            <p:spPr>
              <a:xfrm>
                <a:off x="6398771" y="2133600"/>
                <a:ext cx="14220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1138D5-0E6C-4C3B-9CA9-BA8DB9C9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71" y="2133600"/>
                <a:ext cx="1422067" cy="1200329"/>
              </a:xfrm>
              <a:prstGeom prst="rect">
                <a:avLst/>
              </a:prstGeom>
              <a:blipFill>
                <a:blip r:embed="rId6"/>
                <a:stretch>
                  <a:fillRect l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DDAD4723-5D6A-49DE-B42A-0F7513DAFDC1}"/>
              </a:ext>
            </a:extLst>
          </p:cNvPr>
          <p:cNvSpPr txBox="1"/>
          <p:nvPr/>
        </p:nvSpPr>
        <p:spPr>
          <a:xfrm>
            <a:off x="318826" y="4507557"/>
            <a:ext cx="3429000" cy="103931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40FA01-480E-4878-915D-EE00ECFDB610}"/>
              </a:ext>
            </a:extLst>
          </p:cNvPr>
          <p:cNvSpPr txBox="1"/>
          <p:nvPr/>
        </p:nvSpPr>
        <p:spPr>
          <a:xfrm>
            <a:off x="318826" y="5624340"/>
            <a:ext cx="3438110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88B838-87BA-401A-9A5F-AC134CEB9E77}"/>
              </a:ext>
            </a:extLst>
          </p:cNvPr>
          <p:cNvSpPr txBox="1"/>
          <p:nvPr/>
        </p:nvSpPr>
        <p:spPr>
          <a:xfrm>
            <a:off x="313910" y="3380290"/>
            <a:ext cx="3429000" cy="103931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D64FCC-8719-48CC-A6E2-FFE7C0739577}"/>
              </a:ext>
            </a:extLst>
          </p:cNvPr>
          <p:cNvSpPr txBox="1"/>
          <p:nvPr/>
        </p:nvSpPr>
        <p:spPr>
          <a:xfrm>
            <a:off x="304800" y="3352800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Generalization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CA1159-6086-42B9-AF1B-6BAA318187DC}"/>
                  </a:ext>
                </a:extLst>
              </p:cNvPr>
              <p:cNvSpPr txBox="1"/>
              <p:nvPr/>
            </p:nvSpPr>
            <p:spPr>
              <a:xfrm>
                <a:off x="318826" y="3657289"/>
                <a:ext cx="18329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CA1159-6086-42B9-AF1B-6BAA31818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6" y="3657289"/>
                <a:ext cx="183299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64CB6EB-90F6-40E9-904E-09DE16E3722A}"/>
              </a:ext>
            </a:extLst>
          </p:cNvPr>
          <p:cNvSpPr txBox="1"/>
          <p:nvPr/>
        </p:nvSpPr>
        <p:spPr>
          <a:xfrm>
            <a:off x="304800" y="4440551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Specialization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2475ED-6DDA-4C25-8E29-2A9AD31955BE}"/>
              </a:ext>
            </a:extLst>
          </p:cNvPr>
          <p:cNvSpPr txBox="1"/>
          <p:nvPr/>
        </p:nvSpPr>
        <p:spPr>
          <a:xfrm>
            <a:off x="304800" y="5551975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Conjunction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60D177-B6F1-43F4-9DDE-52BA83BFE4EB}"/>
                  </a:ext>
                </a:extLst>
              </p:cNvPr>
              <p:cNvSpPr txBox="1"/>
              <p:nvPr/>
            </p:nvSpPr>
            <p:spPr>
              <a:xfrm>
                <a:off x="2586606" y="5551975"/>
                <a:ext cx="11745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960D177-B6F1-43F4-9DDE-52BA83BF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06" y="5551975"/>
                <a:ext cx="1174524" cy="1200329"/>
              </a:xfrm>
              <a:prstGeom prst="rect">
                <a:avLst/>
              </a:prstGeom>
              <a:blipFill>
                <a:blip r:embed="rId8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D0C8FB7-5C58-45F7-856E-1D09998E28BB}"/>
                  </a:ext>
                </a:extLst>
              </p:cNvPr>
              <p:cNvSpPr txBox="1"/>
              <p:nvPr/>
            </p:nvSpPr>
            <p:spPr>
              <a:xfrm>
                <a:off x="2057400" y="3657289"/>
                <a:ext cx="16855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D0C8FB7-5C58-45F7-856E-1D09998E2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57289"/>
                <a:ext cx="1685510" cy="830997"/>
              </a:xfrm>
              <a:prstGeom prst="rect">
                <a:avLst/>
              </a:prstGeom>
              <a:blipFill>
                <a:blip r:embed="rId9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5336C0-B029-43BF-B121-66B083CB2026}"/>
                  </a:ext>
                </a:extLst>
              </p:cNvPr>
              <p:cNvSpPr txBox="1"/>
              <p:nvPr/>
            </p:nvSpPr>
            <p:spPr>
              <a:xfrm>
                <a:off x="301620" y="4724784"/>
                <a:ext cx="18329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35336C0-B029-43BF-B121-66B083CB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20" y="4724784"/>
                <a:ext cx="1832994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E63EC91-EDA0-4674-A1E8-039D4D0D5665}"/>
                  </a:ext>
                </a:extLst>
              </p:cNvPr>
              <p:cNvSpPr txBox="1"/>
              <p:nvPr/>
            </p:nvSpPr>
            <p:spPr>
              <a:xfrm>
                <a:off x="2116394" y="4724784"/>
                <a:ext cx="16093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E63EC91-EDA0-4674-A1E8-039D4D0D5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394" y="4724784"/>
                <a:ext cx="1609310" cy="830997"/>
              </a:xfrm>
              <a:prstGeom prst="rect">
                <a:avLst/>
              </a:prstGeom>
              <a:blipFill>
                <a:blip r:embed="rId11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3AC7DAE4-E46D-4AB4-9284-A1067AF98505}"/>
              </a:ext>
            </a:extLst>
          </p:cNvPr>
          <p:cNvSpPr txBox="1"/>
          <p:nvPr/>
        </p:nvSpPr>
        <p:spPr>
          <a:xfrm>
            <a:off x="4126076" y="3381147"/>
            <a:ext cx="4865524" cy="2165720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60FB88-433F-47D0-B1CD-07BF66232F4A}"/>
              </a:ext>
            </a:extLst>
          </p:cNvPr>
          <p:cNvSpPr txBox="1"/>
          <p:nvPr/>
        </p:nvSpPr>
        <p:spPr>
          <a:xfrm>
            <a:off x="4116966" y="3315928"/>
            <a:ext cx="403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Proof by division into cases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2D2A65-A7AA-46C5-9D6D-6F60E93B1127}"/>
                  </a:ext>
                </a:extLst>
              </p:cNvPr>
              <p:cNvSpPr txBox="1"/>
              <p:nvPr/>
            </p:nvSpPr>
            <p:spPr>
              <a:xfrm>
                <a:off x="6408604" y="3840540"/>
                <a:ext cx="12489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2D2A65-A7AA-46C5-9D6D-6F60E93B1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04" y="3840540"/>
                <a:ext cx="1248988" cy="1569660"/>
              </a:xfrm>
              <a:prstGeom prst="rect">
                <a:avLst/>
              </a:prstGeom>
              <a:blipFill>
                <a:blip r:embed="rId1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8D3C284F-B612-49B2-9B85-A49DD62DB6A6}"/>
              </a:ext>
            </a:extLst>
          </p:cNvPr>
          <p:cNvSpPr txBox="1"/>
          <p:nvPr/>
        </p:nvSpPr>
        <p:spPr>
          <a:xfrm>
            <a:off x="4140823" y="5619232"/>
            <a:ext cx="4850777" cy="1085157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square" rtlCol="0">
            <a:spAutoFit/>
          </a:bodyPr>
          <a:lstStyle/>
          <a:p>
            <a:endParaRPr lang="en-US" sz="2400" b="0" u="sng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77A651-2375-4191-B400-3DFD3D3E9B38}"/>
              </a:ext>
            </a:extLst>
          </p:cNvPr>
          <p:cNvSpPr txBox="1"/>
          <p:nvPr/>
        </p:nvSpPr>
        <p:spPr>
          <a:xfrm>
            <a:off x="4126798" y="5546867"/>
            <a:ext cx="22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CC00"/>
                </a:solidFill>
                <a:latin typeface="Palatino Linotype" panose="02040502050505030304" pitchFamily="18" charset="0"/>
              </a:rPr>
              <a:t>Contradiction</a:t>
            </a:r>
            <a:endParaRPr lang="en-US" sz="2400" b="0" u="sng" dirty="0">
              <a:solidFill>
                <a:srgbClr val="00CC0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A7E0CE-950B-49D0-9B0C-3423BF5DE82B}"/>
                  </a:ext>
                </a:extLst>
              </p:cNvPr>
              <p:cNvSpPr txBox="1"/>
              <p:nvPr/>
            </p:nvSpPr>
            <p:spPr>
              <a:xfrm>
                <a:off x="6408604" y="5546867"/>
                <a:ext cx="1287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A7E0CE-950B-49D0-9B0C-3423BF5DE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604" y="5546867"/>
                <a:ext cx="1287596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323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i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~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B050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∧~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00FF"/>
                              </a:solidFill>
                              <a:latin typeface="Palatino Linotype" panose="02040502050505030304" pitchFamily="18" charset="0"/>
                              <a:ea typeface="Cambria Math" panose="02040503050406030204" pitchFamily="18" charset="0"/>
                            </a:rPr>
                            <m:t>that</m:t>
                          </m:r>
                          <m:r>
                            <a:rPr lang="en-US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∧~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3237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3.2: Negation of Quantified Statements </a:t>
            </a:r>
          </a:p>
        </p:txBody>
      </p:sp>
    </p:spTree>
    <p:extLst>
      <p:ext uri="{BB962C8B-B14F-4D97-AF65-F5344CB8AC3E}">
        <p14:creationId xmlns:p14="http://schemas.microsoft.com/office/powerpoint/2010/main" val="92272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14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3.2: Variants of Universal Conditional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150" y="1066800"/>
                <a:ext cx="87620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 a universal conditional statement: 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is called the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Contrapositive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   is called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Converse</a:t>
                </a:r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is called the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Inverse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srgbClr val="00CC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 following statements are true: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universal conditional statement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contrapositive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universal conditional statement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converse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universal conditional statement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inverse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 a 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universal conditional statement, </a:t>
                </a:r>
              </a:p>
              <a:p>
                <a:pPr marL="3432175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converse 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inverse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4524315"/>
              </a:xfrm>
              <a:prstGeom prst="rect">
                <a:avLst/>
              </a:prstGeom>
              <a:blipFill>
                <a:blip r:embed="rId2"/>
                <a:stretch>
                  <a:fillRect l="-1322" t="-107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61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3.2: If,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Only IF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, Necessary &amp;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Sufficient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4150" y="1066800"/>
                <a:ext cx="87620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7713"/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747713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         </a:t>
                </a:r>
              </a:p>
              <a:p>
                <a:pPr marL="461963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747713"/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747713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285750"/>
                <a:r>
                  <a:rPr lang="en-US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747713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necessary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403225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pPr marL="403225"/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747713"/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</a:t>
                </a:r>
              </a:p>
              <a:p>
                <a:pPr marL="403225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4524315"/>
              </a:xfrm>
              <a:prstGeom prst="rect">
                <a:avLst/>
              </a:prstGeom>
              <a:blipFill>
                <a:blip r:embed="rId2"/>
                <a:stretch>
                  <a:fillRect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9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1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Define the following: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Statement, statement form and their logical equivalence.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Argument and argument forms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valid argument and a valid argument form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An invalid argument and an invalid argument form</a:t>
                </a: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2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Quiz 1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PHW-2.1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#1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b="1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3A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Quiz 2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1cd, PHW-2.2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#1, 2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3B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Answer parts a)-c) in HW-2.2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#2 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 the statement: 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sz="2400" i="1" dirty="0">
                    <a:latin typeface="Palatino Linotype" pitchFamily="18" charset="0"/>
                    <a:ea typeface="Cambria Math" panose="02040503050406030204" pitchFamily="18" charset="0"/>
                  </a:rPr>
                  <a:t>If you either didn’t do your HW or didn’t solve the review sheet, then you will not do well on exam 1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blipFill>
                <a:blip r:embed="rId2"/>
                <a:stretch>
                  <a:fillRect l="-1321" t="-1078" r="-1808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56914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4A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Quiz-2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1, Quiz 3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1, PHW-2.2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#3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4B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Write the statement forms of the following &amp; state which are logically equivalent: Assume an integer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is given.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, then it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, then it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either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or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, then it is not divisible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isn’t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either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or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 if it is not the case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not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only if it is not the case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Divisibility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necessary for its divisibility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Divisibility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sufficient for its divisibility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, but it is not the case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i="1" dirty="0">
                    <a:latin typeface="Palatino Linotype" pitchFamily="18" charset="0"/>
                    <a:ea typeface="Cambria Math" panose="02040503050406030204" pitchFamily="18" charset="0"/>
                  </a:rPr>
                  <a:t>.</a:t>
                </a:r>
                <a:endParaRPr lang="en-US" sz="220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113" t="-927" r="-1113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17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46015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5A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PHW-2.3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#1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5B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400" dirty="0">
                    <a:latin typeface="Palatino Linotype" pitchFamily="18" charset="0"/>
                  </a:rPr>
                  <a:t>Prove that the following argument forms are valid w/o using truth tables.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1200329"/>
              </a:xfrm>
              <a:prstGeom prst="rect">
                <a:avLst/>
              </a:prstGeom>
              <a:blipFill>
                <a:blip r:embed="rId2"/>
                <a:stretch>
                  <a:fillRect l="-1043" t="-4061" r="-159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29B81B-3F92-4819-9158-847740EF1C64}"/>
                  </a:ext>
                </a:extLst>
              </p:cNvPr>
              <p:cNvSpPr txBox="1"/>
              <p:nvPr/>
            </p:nvSpPr>
            <p:spPr>
              <a:xfrm>
                <a:off x="332104" y="2181969"/>
                <a:ext cx="3048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latin typeface="Palatino Linotype" pitchFamily="18" charset="0"/>
                    <a:ea typeface="Cambria Math" panose="02040503050406030204" pitchFamily="18" charset="0"/>
                  </a:rPr>
                  <a:t>Argument Form 1</a:t>
                </a: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∧~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  </m:t>
                      </m:r>
                      <m:r>
                        <a:rPr lang="en-US" sz="2400" i="1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29B81B-3F92-4819-9158-847740EF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04" y="2181969"/>
                <a:ext cx="3048000" cy="2677656"/>
              </a:xfrm>
              <a:prstGeom prst="rect">
                <a:avLst/>
              </a:prstGeom>
              <a:blipFill>
                <a:blip r:embed="rId3"/>
                <a:stretch>
                  <a:fillRect l="-3000" t="-1822" b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033C96-EC7D-4C15-B6DF-F79F402A51E5}"/>
                  </a:ext>
                </a:extLst>
              </p:cNvPr>
              <p:cNvSpPr txBox="1"/>
              <p:nvPr/>
            </p:nvSpPr>
            <p:spPr>
              <a:xfrm>
                <a:off x="5105400" y="2172752"/>
                <a:ext cx="3048000" cy="2780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>
                    <a:latin typeface="Palatino Linotype" pitchFamily="18" charset="0"/>
                    <a:ea typeface="Cambria Math" panose="02040503050406030204" pitchFamily="18" charset="0"/>
                  </a:rPr>
                  <a:t>Argument Form 2</a:t>
                </a:r>
                <a:endParaRPr lang="en-US" sz="240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⟶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⟶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∨~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    (~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)⟶~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     ~</m:t>
                      </m:r>
                      <m:r>
                        <a:rPr lang="en-US" sz="240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rgbClr val="FF00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033C96-EC7D-4C15-B6DF-F79F402A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172752"/>
                <a:ext cx="3048000" cy="2780248"/>
              </a:xfrm>
              <a:prstGeom prst="rect">
                <a:avLst/>
              </a:prstGeom>
              <a:blipFill>
                <a:blip r:embed="rId4"/>
                <a:stretch>
                  <a:fillRect l="-3200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82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6A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PHW-2.3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6B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Define the statement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etc. and write the argument form for the following argument. Then test if the argument is valid or invalid, and prove your answer without using truth tables: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a)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1: Either I paid my bill on time, or I paid a late fee.</a:t>
                </a:r>
              </a:p>
              <a:p>
                <a:pPr marL="347663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2: I paid a late fee only if I didn’t pay my bill on time.</a:t>
                </a:r>
              </a:p>
              <a:p>
                <a:pPr marL="347663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3: If I paid my bill on time, then I got a discount.</a:t>
                </a:r>
              </a:p>
              <a:p>
                <a:pPr marL="347663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Conclusion: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I got a discount.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b) Suppose an argument is given:</a:t>
                </a:r>
              </a:p>
              <a:p>
                <a:pPr marL="347663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1: If the given argument is valid and all its premises </a:t>
                </a:r>
              </a:p>
              <a:p>
                <a:pPr marL="1828800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are true, then its conclusion is true.</a:t>
                </a:r>
              </a:p>
              <a:p>
                <a:pPr marL="347663"/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2: The conclusion of the given argument is false.</a:t>
                </a:r>
              </a:p>
              <a:p>
                <a:pPr marL="347663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Conclusion: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Either the given argument is not valid or </a:t>
                </a:r>
              </a:p>
              <a:p>
                <a:pPr marL="2286000"/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not all its premises are true.</a:t>
                </a:r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838212" cy="5632311"/>
              </a:xfrm>
              <a:prstGeom prst="rect">
                <a:avLst/>
              </a:prstGeom>
              <a:blipFill>
                <a:blip r:embed="rId2"/>
                <a:stretch>
                  <a:fillRect l="-1034" t="-866" r="-110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19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5646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70" y="381000"/>
            <a:ext cx="881743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>
                <a:solidFill>
                  <a:srgbClr val="FF00FF"/>
                </a:solidFill>
                <a:latin typeface="Palatino Linotype" pitchFamily="18" charset="0"/>
              </a:rPr>
              <a:t>Agenda/Announcements/Reminders:</a:t>
            </a:r>
          </a:p>
          <a:p>
            <a:endParaRPr lang="en-US" sz="2300" u="sng" dirty="0">
              <a:solidFill>
                <a:srgbClr val="D60093"/>
              </a:solidFill>
              <a:latin typeface="Palatino Linotype" pitchFamily="18" charset="0"/>
            </a:endParaRP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Dr. Walia Office Hours (on Zoom)</a:t>
            </a:r>
          </a:p>
          <a:p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 </a:t>
            </a:r>
          </a:p>
          <a:p>
            <a:endParaRPr lang="en-US" sz="2300" u="sng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endParaRPr lang="en-US" sz="2300" dirty="0">
              <a:solidFill>
                <a:srgbClr val="FF0000"/>
              </a:solidFill>
              <a:latin typeface="Palatino Linotype" pitchFamily="18" charset="0"/>
            </a:endParaRP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and by appointment. </a:t>
            </a:r>
          </a:p>
          <a:p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On </a:t>
            </a:r>
            <a:r>
              <a:rPr lang="en-US" sz="2300" dirty="0" err="1">
                <a:solidFill>
                  <a:srgbClr val="FF00FF"/>
                </a:solidFill>
                <a:latin typeface="Palatino Linotype" pitchFamily="18" charset="0"/>
              </a:rPr>
              <a:t>T,Th</a:t>
            </a:r>
            <a:r>
              <a:rPr lang="en-US" sz="2300" dirty="0">
                <a:solidFill>
                  <a:srgbClr val="FF00FF"/>
                </a:solidFill>
                <a:latin typeface="Palatino Linotype" pitchFamily="18" charset="0"/>
              </a:rPr>
              <a:t>, I’ll also be available in-person in my office YR-353 and might be a few minutes late. On Fridays, I might be able to hold office hours from 3:30-4:30pm if requested ahead of time. </a:t>
            </a:r>
          </a:p>
          <a:p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Please go to 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blackboard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, click 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Zoom Meetings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”, and then join the Zoom session “</a:t>
            </a:r>
            <a:r>
              <a:rPr lang="en-US" sz="2300" u="sng" dirty="0">
                <a:solidFill>
                  <a:srgbClr val="FF0000"/>
                </a:solidFill>
                <a:latin typeface="Palatino Linotype" pitchFamily="18" charset="0"/>
              </a:rPr>
              <a:t>Office Hours</a:t>
            </a:r>
            <a:r>
              <a:rPr lang="en-US" sz="2300" dirty="0">
                <a:solidFill>
                  <a:srgbClr val="FF0000"/>
                </a:solidFill>
                <a:latin typeface="Palatino Linotype" pitchFamily="18" charset="0"/>
              </a:rPr>
              <a:t>” for the day. Recordings will be available </a:t>
            </a:r>
            <a:r>
              <a:rPr lang="en-US" sz="2300">
                <a:solidFill>
                  <a:srgbClr val="FF0000"/>
                </a:solidFill>
                <a:latin typeface="Palatino Linotype" pitchFamily="18" charset="0"/>
              </a:rPr>
              <a:t>soon after. </a:t>
            </a:r>
            <a:endParaRPr lang="en-US" sz="2300" u="sng" dirty="0">
              <a:solidFill>
                <a:srgbClr val="FF33CC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endParaRPr lang="en-US" sz="2300" dirty="0">
              <a:solidFill>
                <a:srgbClr val="0000FF"/>
              </a:solidFill>
              <a:latin typeface="Palatino Linotype" pitchFamily="18" charset="0"/>
              <a:sym typeface="Wingdings" panose="05000000000000000000" pitchFamily="2" charset="2"/>
            </a:endParaRPr>
          </a:p>
          <a:p>
            <a:r>
              <a:rPr lang="en-US" sz="2300" dirty="0">
                <a:solidFill>
                  <a:srgbClr val="0000FF"/>
                </a:solidFill>
                <a:latin typeface="Palatino Linotype" pitchFamily="18" charset="0"/>
                <a:sym typeface="Wingdings" panose="05000000000000000000" pitchFamily="2" charset="2"/>
                <a:hlinkClick r:id="rId2"/>
              </a:rPr>
              <a:t>Online Tutoring Center link</a:t>
            </a:r>
            <a:endParaRPr lang="en-US" sz="2300" u="sng" dirty="0">
              <a:solidFill>
                <a:srgbClr val="FF0000"/>
              </a:solidFill>
              <a:latin typeface="Palatino Linotype" pitchFamily="18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A8E20-32A5-B1A7-7718-D0A02414A57A}"/>
              </a:ext>
            </a:extLst>
          </p:cNvPr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084606-7926-9943-E129-12DD82FD222E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676400"/>
          <a:ext cx="7315200" cy="1149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17081517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135310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7798501"/>
                    </a:ext>
                  </a:extLst>
                </a:gridCol>
              </a:tblGrid>
              <a:tr h="5970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Monday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Tuesday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Wednesday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Thursday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2:00-3:00pm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3:30-4:30pm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0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838212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7A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PHW-2.3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7B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Write the argument form for the following argument (defining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). Construct a single truth table for all premises &amp; conclusion of the argument form. Then prove that  the argument is valid (or invalid) using only the definition: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1: Either I paid my bill on time, or I paid a late fee.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2: I paid a late fee only if I didn’t pay my bill on time.</a:t>
                </a: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Premise 3: If I paid my bill on time, then I got a discount.</a:t>
                </a:r>
              </a:p>
              <a:p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Conclusion: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FF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I got a discount.</a:t>
                </a:r>
              </a:p>
              <a:p>
                <a:endParaRPr lang="en-US" sz="2400" dirty="0">
                  <a:solidFill>
                    <a:srgbClr val="FF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8A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PHW-2.1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8B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Prove the following using standard logical equivalences (see the reference sheet):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≡~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838212" cy="5310493"/>
              </a:xfrm>
              <a:prstGeom prst="rect">
                <a:avLst/>
              </a:prstGeom>
              <a:blipFill>
                <a:blip r:embed="rId2"/>
                <a:stretch>
                  <a:fillRect l="-1034" t="-918" r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82937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9A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 PHW-3.1-3.2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Problem 9B</a:t>
                </a: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: Write </a:t>
                </a:r>
                <a:r>
                  <a:rPr lang="en-US" sz="240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the formal </a:t>
                </a: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version of the following statements and write its negation both formally and informally. In the informal version, do not use variables, quantifiers, if-then, for all, there exists and other technical words.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No kids are really evil.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Not all politicians are dishonest. 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No one is perfect.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The product of any two positive irrational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s is irrational.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real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is odd,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is odd.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integers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is even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is even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is even.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4524315"/>
              </a:xfrm>
              <a:prstGeom prst="rect">
                <a:avLst/>
              </a:prstGeom>
              <a:blipFill>
                <a:blip r:embed="rId2"/>
                <a:stretch>
                  <a:fillRect l="-1321" t="-1078" r="-146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21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8773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370" y="1143000"/>
            <a:ext cx="881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Palatino Linotype" pitchFamily="18" charset="0"/>
              </a:rPr>
              <a:t>Results and Formulae:            Slides 04-15</a:t>
            </a:r>
          </a:p>
          <a:p>
            <a:pPr marL="6858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Palatino Linotype" pitchFamily="18" charset="0"/>
              </a:rPr>
              <a:t>Problems                      :            Slides 16-21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039" y="421864"/>
            <a:ext cx="8638359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Index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274 Calculus II		</a:t>
            </a:r>
          </a:p>
        </p:txBody>
      </p:sp>
    </p:spTree>
    <p:extLst>
      <p:ext uri="{BB962C8B-B14F-4D97-AF65-F5344CB8AC3E}">
        <p14:creationId xmlns:p14="http://schemas.microsoft.com/office/powerpoint/2010/main" val="37873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statement (or proposition)</a:t>
                </a:r>
                <a:r>
                  <a:rPr lang="en-US" sz="2400" dirty="0">
                    <a:latin typeface="Palatino Linotype" pitchFamily="18" charset="0"/>
                  </a:rPr>
                  <a:t> is a sentence that is either true or false but not both. </a:t>
                </a:r>
              </a:p>
              <a:p>
                <a:r>
                  <a:rPr lang="en-US" sz="2400" dirty="0">
                    <a:latin typeface="Palatino Linotype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statement form (or propositional form)</a:t>
                </a:r>
                <a:r>
                  <a:rPr lang="en-US" sz="2400" dirty="0">
                    <a:latin typeface="Palatino Linotype" pitchFamily="18" charset="0"/>
                  </a:rPr>
                  <a:t> is an expression made of statement variables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etc.) and logical connectives (such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~, ∨, ∧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400" dirty="0">
                    <a:latin typeface="Palatino Linotype" pitchFamily="18" charset="0"/>
                  </a:rPr>
                  <a:t>) that becomes a statement when actual statements are substituted for component statement variables. </a:t>
                </a:r>
              </a:p>
              <a:p>
                <a:endParaRPr lang="en-US" sz="2400" dirty="0">
                  <a:latin typeface="Palatino Linotype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</a:rPr>
                  <a:t>Two </a:t>
                </a:r>
                <a:r>
                  <a:rPr lang="en-US" sz="2400" i="1" dirty="0">
                    <a:latin typeface="Palatino Linotype" pitchFamily="18" charset="0"/>
                  </a:rPr>
                  <a:t>statement forms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i="1" dirty="0">
                    <a:latin typeface="Palatino Linotype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</a:rPr>
                  <a:t>are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</a:rPr>
                  <a:t>logically equivalent </a:t>
                </a:r>
                <a:r>
                  <a:rPr lang="en-US" sz="2400" dirty="0" err="1">
                    <a:latin typeface="Palatino Linotype" pitchFamily="18" charset="0"/>
                  </a:rPr>
                  <a:t>iff</a:t>
                </a:r>
                <a:r>
                  <a:rPr lang="en-US" sz="2400" dirty="0">
                    <a:latin typeface="Palatino Linotype" pitchFamily="18" charset="0"/>
                  </a:rPr>
                  <a:t> they have the same truth values for all truth values of their statement variables,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Two </a:t>
                </a:r>
                <a:r>
                  <a:rPr lang="en-US" sz="2400" i="1" dirty="0">
                    <a:latin typeface="Palatino Linotype" pitchFamily="18" charset="0"/>
                    <a:ea typeface="Cambria Math" panose="02040503050406030204" pitchFamily="18" charset="0"/>
                  </a:rPr>
                  <a:t>statements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are called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logically equivalent </a:t>
                </a:r>
                <a:r>
                  <a:rPr lang="en-US" sz="2400" dirty="0" err="1">
                    <a:latin typeface="Palatino Linotype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their statement forms are logically equivalent.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1066800"/>
                <a:ext cx="8762012" cy="5262979"/>
              </a:xfrm>
              <a:prstGeom prst="rect">
                <a:avLst/>
              </a:prstGeom>
              <a:blipFill>
                <a:blip r:embed="rId2"/>
                <a:stretch>
                  <a:fillRect l="-1043" t="-927" r="-1530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9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Double Negative Law:</a:t>
                </a:r>
              </a:p>
              <a:p>
                <a:pPr marL="3260725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     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(Negation of a 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”)</a:t>
                </a:r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De Morgan’s Laws:</a:t>
                </a:r>
              </a:p>
              <a:p>
                <a:pPr marL="297180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(Negation of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”)</a:t>
                </a:r>
              </a:p>
              <a:p>
                <a:pPr marL="297180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(Negation of “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”)</a:t>
                </a:r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Negation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Law:</a:t>
                </a:r>
              </a:p>
              <a:p>
                <a:pPr marL="2743200" defTabSz="93345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  (Negation of 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3785652"/>
              </a:xfrm>
              <a:prstGeom prst="rect">
                <a:avLst/>
              </a:prstGeom>
              <a:blipFill>
                <a:blip r:embed="rId2"/>
                <a:stretch>
                  <a:fillRect l="-1113" b="-2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Main Std.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28622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Given any statement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b="0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a tautology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and a contradiction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the following logical equivalences hold:</a:t>
                </a:r>
              </a:p>
              <a:p>
                <a:r>
                  <a:rPr lang="en-US" sz="2400" b="0" i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1. Commutative Laws: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2. Associative Laws: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                 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3. Distributive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4. Identity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5. Negation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b="1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6. Double Negative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113" t="-866" b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Standard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150816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Given any statement variables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a tautology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and a contradiction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, the following logical equivalences hold:</a:t>
                </a: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7</a:t>
                </a:r>
                <a:r>
                  <a:rPr lang="en-US" sz="2400" b="0" i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. Idempotent Laws: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8. Universal Bound Laws: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9. De Morgan’s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10. Absorption Laws: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CC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11. Negations of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b="1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12. Negation of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” Law: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5632311"/>
              </a:xfrm>
              <a:prstGeom prst="rect">
                <a:avLst/>
              </a:prstGeom>
              <a:blipFill>
                <a:blip r:embed="rId2"/>
                <a:stretch>
                  <a:fillRect l="-1113" t="-86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2.1: Standard Logical Equivalences</a:t>
            </a:r>
          </a:p>
        </p:txBody>
      </p:sp>
    </p:spTree>
    <p:extLst>
      <p:ext uri="{BB962C8B-B14F-4D97-AF65-F5344CB8AC3E}">
        <p14:creationId xmlns:p14="http://schemas.microsoft.com/office/powerpoint/2010/main" val="240442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4150" y="1066800"/>
                <a:ext cx="87620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For given statements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&amp;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 in order to interpret statements,</a:t>
                </a:r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b="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Palatino Linotype" panose="020405020505050303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>
                    <a:solidFill>
                      <a:srgbClr val="0000FF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0" y="1066800"/>
                <a:ext cx="8762012" cy="2677656"/>
              </a:xfrm>
              <a:prstGeom prst="rect">
                <a:avLst/>
              </a:prstGeom>
              <a:blipFill>
                <a:blip r:embed="rId2"/>
                <a:stretch>
                  <a:fillRect l="-1113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2.2: If,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Only if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, Necessary &amp;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Sufficient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524000"/>
                <a:ext cx="3352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484313" indent="285750" algn="r">
                  <a:tabLst>
                    <a:tab pos="7718425" algn="l"/>
                    <a:tab pos="7826375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”, </a:t>
                </a:r>
              </a:p>
              <a:p>
                <a:pPr marL="914400" indent="285750" algn="r">
                  <a:tabLst>
                    <a:tab pos="7718425" algn="l"/>
                    <a:tab pos="7826375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”, </a:t>
                </a:r>
              </a:p>
              <a:p>
                <a:pPr algn="r">
                  <a:tabLst>
                    <a:tab pos="7718425" algn="l"/>
                    <a:tab pos="7826375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necessary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”,  </a:t>
                </a:r>
              </a:p>
              <a:p>
                <a:pPr algn="r"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”,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3352800" cy="1569660"/>
              </a:xfrm>
              <a:prstGeom prst="rect">
                <a:avLst/>
              </a:prstGeom>
              <a:blipFill>
                <a:blip r:embed="rId3"/>
                <a:stretch>
                  <a:fillRect l="-182" t="-3113" r="-727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8999" y="1524000"/>
                <a:ext cx="55626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REPLACE                         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pPr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REPLACE                 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REPLACE  </a:t>
                </a:r>
                <a:r>
                  <a:rPr lang="en-US" sz="2400" b="0" dirty="0">
                    <a:solidFill>
                      <a:schemeClr val="tx1"/>
                    </a:solidFill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necessary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REPLACE  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sufficient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1524000"/>
                <a:ext cx="5562601" cy="1569660"/>
              </a:xfrm>
              <a:prstGeom prst="rect">
                <a:avLst/>
              </a:prstGeom>
              <a:blipFill>
                <a:blip r:embed="rId4"/>
                <a:stretch>
                  <a:fillRect l="-1643" t="-3113" r="-3724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" y="3962400"/>
                <a:ext cx="335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”,</a:t>
                </a:r>
              </a:p>
              <a:p>
                <a:pPr algn="r"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nec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62400"/>
                <a:ext cx="3352800" cy="830997"/>
              </a:xfrm>
              <a:prstGeom prst="rect">
                <a:avLst/>
              </a:prstGeom>
              <a:blipFill>
                <a:blip r:embed="rId5"/>
                <a:stretch>
                  <a:fillRect t="-5882" r="-272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29000" y="3983108"/>
                <a:ext cx="5562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REPLACE          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&amp;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only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</a:p>
              <a:p>
                <a:pPr>
                  <a:tabLst>
                    <a:tab pos="7718425" algn="l"/>
                    <a:tab pos="7826375" algn="l"/>
                  </a:tabLst>
                </a:pPr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REPLACE </a:t>
                </a:r>
                <a:r>
                  <a:rPr lang="en-US" sz="2400" dirty="0">
                    <a:ea typeface="Cambria Math" panose="020405030504060302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nec</m:t>
                    </m:r>
                    <m:r>
                      <a:rPr lang="en-US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suff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   by   “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C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983108"/>
                <a:ext cx="5562600" cy="830997"/>
              </a:xfrm>
              <a:prstGeom prst="rect">
                <a:avLst/>
              </a:prstGeom>
              <a:blipFill>
                <a:blip r:embed="rId6"/>
                <a:stretch>
                  <a:fillRect l="-175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68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F0D-BF2C-42FD-9860-B654B7B137F5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0370" y="76200"/>
            <a:ext cx="866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Palatino Linotype" pitchFamily="18" charset="0"/>
              </a:rPr>
              <a:t>                         Math 263: Discrete Mathematics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5788" y="2785408"/>
                <a:ext cx="87620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The following statements are true: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conditional statement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contrapositive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conditional statement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converse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conditional statement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inverse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 a </a:t>
                </a:r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conditional statement</a:t>
                </a:r>
                <a:r>
                  <a:rPr lang="en-US" sz="2400" dirty="0">
                    <a:solidFill>
                      <a:srgbClr val="C0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,  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converse  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  its </a:t>
                </a:r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inverse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8" y="2785408"/>
                <a:ext cx="8762012" cy="1938992"/>
              </a:xfrm>
              <a:prstGeom prst="rect">
                <a:avLst/>
              </a:prstGeom>
              <a:blipFill>
                <a:blip r:embed="rId2"/>
                <a:stretch>
                  <a:fillRect l="-1321" t="-2516" b="-7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7039" y="421864"/>
            <a:ext cx="8790761" cy="69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2.2: 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Contrapositive</a:t>
            </a:r>
            <a:r>
              <a:rPr lang="en-US" sz="3600" b="1" dirty="0">
                <a:latin typeface="Palatino Linotype" pitchFamily="18" charset="0"/>
                <a:ea typeface="SimSun"/>
                <a:cs typeface="Times New Roman"/>
              </a:rPr>
              <a:t>,</a:t>
            </a:r>
            <a:r>
              <a:rPr lang="en-US" sz="3600" b="1" dirty="0">
                <a:solidFill>
                  <a:srgbClr val="FF0000"/>
                </a:solidFill>
                <a:latin typeface="Palatino Linotype" pitchFamily="18" charset="0"/>
                <a:ea typeface="SimSun"/>
                <a:cs typeface="Times New Roman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Converse</a:t>
            </a:r>
            <a:r>
              <a:rPr lang="en-US" sz="3600" b="1" dirty="0">
                <a:latin typeface="Palatino Linotype" pitchFamily="18" charset="0"/>
                <a:ea typeface="SimSun"/>
                <a:cs typeface="Times New Roman"/>
              </a:rPr>
              <a:t>,</a:t>
            </a:r>
            <a:r>
              <a:rPr lang="en-US" sz="3600" b="1" dirty="0">
                <a:solidFill>
                  <a:srgbClr val="0000FF"/>
                </a:solidFill>
                <a:latin typeface="Palatino Linotype" pitchFamily="18" charset="0"/>
                <a:ea typeface="SimSun"/>
                <a:cs typeface="Times New Roman"/>
              </a:rPr>
              <a:t> Inverse</a:t>
            </a:r>
            <a:endParaRPr lang="en-US" sz="3600" b="1" dirty="0">
              <a:solidFill>
                <a:srgbClr val="FF0000"/>
              </a:solidFill>
              <a:latin typeface="Palatino Linotype" pitchFamily="18" charset="0"/>
              <a:ea typeface="SimSu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F98D0-B88F-4E1D-A3FA-5CBA63C28ADF}"/>
                  </a:ext>
                </a:extLst>
              </p:cNvPr>
              <p:cNvSpPr txBox="1"/>
              <p:nvPr/>
            </p:nvSpPr>
            <p:spPr>
              <a:xfrm>
                <a:off x="304800" y="1109008"/>
                <a:ext cx="8229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For a conditional statement: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          Contrapositive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is: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                    Converse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is: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  <a:latin typeface="Palatino Linotype" pitchFamily="18" charset="0"/>
                    <a:ea typeface="Cambria Math" panose="02040503050406030204" pitchFamily="18" charset="0"/>
                  </a:rPr>
                  <a:t>                                Inverse</a:t>
                </a:r>
                <a:r>
                  <a:rPr lang="en-US" sz="2400" dirty="0">
                    <a:latin typeface="Palatino Linotype" pitchFamily="18" charset="0"/>
                    <a:ea typeface="Cambria Math" panose="02040503050406030204" pitchFamily="18" charset="0"/>
                  </a:rPr>
                  <a:t> is: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⟶~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Palatino Linotyp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9F98D0-B88F-4E1D-A3FA-5CBA63C2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09008"/>
                <a:ext cx="8229600" cy="1569660"/>
              </a:xfrm>
              <a:prstGeom prst="rect">
                <a:avLst/>
              </a:prstGeom>
              <a:blipFill>
                <a:blip r:embed="rId3"/>
                <a:stretch>
                  <a:fillRect l="-1111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16969</TotalTime>
  <Words>2570</Words>
  <Application>Microsoft Office PowerPoint</Application>
  <PresentationFormat>On-screen Show (4:3)</PresentationFormat>
  <Paragraphs>316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Rajeev Walia</dc:creator>
  <cp:lastModifiedBy>Walia, Rajeev</cp:lastModifiedBy>
  <cp:revision>888</cp:revision>
  <dcterms:created xsi:type="dcterms:W3CDTF">2012-09-02T22:30:31Z</dcterms:created>
  <dcterms:modified xsi:type="dcterms:W3CDTF">2023-09-23T23:44:41Z</dcterms:modified>
</cp:coreProperties>
</file>