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41"/>
  </p:notesMasterIdLst>
  <p:sldIdLst>
    <p:sldId id="292" r:id="rId2"/>
    <p:sldId id="293" r:id="rId3"/>
    <p:sldId id="271" r:id="rId4"/>
    <p:sldId id="323" r:id="rId5"/>
    <p:sldId id="324" r:id="rId6"/>
    <p:sldId id="265" r:id="rId7"/>
    <p:sldId id="257" r:id="rId8"/>
    <p:sldId id="266" r:id="rId9"/>
    <p:sldId id="267" r:id="rId10"/>
    <p:sldId id="269" r:id="rId11"/>
    <p:sldId id="294" r:id="rId12"/>
    <p:sldId id="303" r:id="rId13"/>
    <p:sldId id="297" r:id="rId14"/>
    <p:sldId id="298"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25" r:id="rId30"/>
    <p:sldId id="318" r:id="rId31"/>
    <p:sldId id="319" r:id="rId32"/>
    <p:sldId id="320" r:id="rId33"/>
    <p:sldId id="326" r:id="rId34"/>
    <p:sldId id="327" r:id="rId35"/>
    <p:sldId id="321" r:id="rId36"/>
    <p:sldId id="328" r:id="rId37"/>
    <p:sldId id="329" r:id="rId38"/>
    <p:sldId id="330" r:id="rId39"/>
    <p:sldId id="331"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A3B"/>
    <a:srgbClr val="00AF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9" autoAdjust="0"/>
    <p:restoredTop sz="94660"/>
  </p:normalViewPr>
  <p:slideViewPr>
    <p:cSldViewPr>
      <p:cViewPr varScale="1">
        <p:scale>
          <a:sx n="89" d="100"/>
          <a:sy n="89" d="100"/>
        </p:scale>
        <p:origin x="1277"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C667A-D310-4763-ACC9-753BBCA9BFA9}" type="doc">
      <dgm:prSet loTypeId="urn:microsoft.com/office/officeart/2005/8/layout/hProcess9" loCatId="process" qsTypeId="urn:microsoft.com/office/officeart/2005/8/quickstyle/simple1" qsCatId="simple" csTypeId="urn:microsoft.com/office/officeart/2005/8/colors/accent6_1" csCatId="accent6" phldr="1"/>
      <dgm:spPr/>
    </dgm:pt>
    <dgm:pt modelId="{6D4279D2-03BF-4B1D-B787-907508243DE8}">
      <dgm:prSet phldrT="[Text]"/>
      <dgm:spPr/>
      <dgm:t>
        <a:bodyPr/>
        <a:lstStyle/>
        <a:p>
          <a:r>
            <a:rPr lang="en-US" dirty="0" smtClean="0"/>
            <a:t>Collects </a:t>
          </a:r>
          <a:r>
            <a:rPr lang="en-US" b="1" dirty="0" smtClean="0">
              <a:solidFill>
                <a:schemeClr val="accent6">
                  <a:lumMod val="75000"/>
                </a:schemeClr>
              </a:solidFill>
            </a:rPr>
            <a:t>data</a:t>
          </a:r>
          <a:r>
            <a:rPr lang="en-US" b="0" dirty="0" smtClean="0"/>
            <a:t> </a:t>
          </a:r>
          <a:br>
            <a:rPr lang="en-US" b="0" dirty="0" smtClean="0"/>
          </a:br>
          <a:r>
            <a:rPr lang="en-US" b="0" dirty="0" smtClean="0"/>
            <a:t>(input)</a:t>
          </a:r>
          <a:endParaRPr lang="en-US" dirty="0"/>
        </a:p>
      </dgm:t>
    </dgm:pt>
    <dgm:pt modelId="{2BA20D1A-6D87-4197-8FDE-DEBFA04082ED}" type="parTrans" cxnId="{E2610A7C-AA81-4A63-AB96-FE40980C4E62}">
      <dgm:prSet/>
      <dgm:spPr/>
      <dgm:t>
        <a:bodyPr/>
        <a:lstStyle/>
        <a:p>
          <a:endParaRPr lang="en-US"/>
        </a:p>
      </dgm:t>
    </dgm:pt>
    <dgm:pt modelId="{A48B6DCA-659D-4118-916D-E16AA4512686}" type="sibTrans" cxnId="{E2610A7C-AA81-4A63-AB96-FE40980C4E62}">
      <dgm:prSet/>
      <dgm:spPr/>
      <dgm:t>
        <a:bodyPr/>
        <a:lstStyle/>
        <a:p>
          <a:endParaRPr lang="en-US"/>
        </a:p>
      </dgm:t>
    </dgm:pt>
    <dgm:pt modelId="{1174BD7F-C4A9-4C61-BC33-523BD768E33F}">
      <dgm:prSet phldrT="[Text]"/>
      <dgm:spPr/>
      <dgm:t>
        <a:bodyPr/>
        <a:lstStyle/>
        <a:p>
          <a:r>
            <a:rPr lang="en-US" dirty="0" smtClean="0"/>
            <a:t>Processing</a:t>
          </a:r>
          <a:endParaRPr lang="en-US" dirty="0"/>
        </a:p>
      </dgm:t>
    </dgm:pt>
    <dgm:pt modelId="{EBEC916C-DDBD-4E19-AF4B-627D0645BFE9}" type="parTrans" cxnId="{F033DE4F-7425-40E5-8455-61F7676AA202}">
      <dgm:prSet/>
      <dgm:spPr/>
      <dgm:t>
        <a:bodyPr/>
        <a:lstStyle/>
        <a:p>
          <a:endParaRPr lang="en-US"/>
        </a:p>
      </dgm:t>
    </dgm:pt>
    <dgm:pt modelId="{C9D08436-5380-4B43-BD10-447344C0009D}" type="sibTrans" cxnId="{F033DE4F-7425-40E5-8455-61F7676AA202}">
      <dgm:prSet/>
      <dgm:spPr/>
      <dgm:t>
        <a:bodyPr/>
        <a:lstStyle/>
        <a:p>
          <a:endParaRPr lang="en-US"/>
        </a:p>
      </dgm:t>
    </dgm:pt>
    <dgm:pt modelId="{FA8087C9-2F58-48E2-BC46-2712743E9DEB}">
      <dgm:prSet phldrT="[Text]"/>
      <dgm:spPr/>
      <dgm:t>
        <a:bodyPr/>
        <a:lstStyle/>
        <a:p>
          <a:r>
            <a:rPr lang="en-US" dirty="0" smtClean="0"/>
            <a:t>Produces </a:t>
          </a:r>
          <a:r>
            <a:rPr lang="en-US" b="1" dirty="0" smtClean="0">
              <a:solidFill>
                <a:schemeClr val="accent6">
                  <a:lumMod val="75000"/>
                </a:schemeClr>
              </a:solidFill>
            </a:rPr>
            <a:t>information</a:t>
          </a:r>
          <a:r>
            <a:rPr lang="en-US" b="0" dirty="0" smtClean="0"/>
            <a:t> (output)</a:t>
          </a:r>
          <a:endParaRPr lang="en-US" dirty="0"/>
        </a:p>
      </dgm:t>
    </dgm:pt>
    <dgm:pt modelId="{CC7E2EDA-2642-46DE-B7E8-F1854F83CC3F}" type="parTrans" cxnId="{1A0E51BD-BCDB-4BE5-9791-A69D6C3EAD32}">
      <dgm:prSet/>
      <dgm:spPr/>
      <dgm:t>
        <a:bodyPr/>
        <a:lstStyle/>
        <a:p>
          <a:endParaRPr lang="en-US"/>
        </a:p>
      </dgm:t>
    </dgm:pt>
    <dgm:pt modelId="{BAA8D6F9-EFCD-4930-BE96-52012372C180}" type="sibTrans" cxnId="{1A0E51BD-BCDB-4BE5-9791-A69D6C3EAD32}">
      <dgm:prSet/>
      <dgm:spPr/>
      <dgm:t>
        <a:bodyPr/>
        <a:lstStyle/>
        <a:p>
          <a:endParaRPr lang="en-US"/>
        </a:p>
      </dgm:t>
    </dgm:pt>
    <dgm:pt modelId="{F5DBF1F5-1366-4F08-B66A-627EF92BC2DC}" type="pres">
      <dgm:prSet presAssocID="{EF1C667A-D310-4763-ACC9-753BBCA9BFA9}" presName="CompostProcess" presStyleCnt="0">
        <dgm:presLayoutVars>
          <dgm:dir/>
          <dgm:resizeHandles val="exact"/>
        </dgm:presLayoutVars>
      </dgm:prSet>
      <dgm:spPr/>
    </dgm:pt>
    <dgm:pt modelId="{FC7E71E9-C861-4252-A8B3-7133E3096461}" type="pres">
      <dgm:prSet presAssocID="{EF1C667A-D310-4763-ACC9-753BBCA9BFA9}" presName="arrow" presStyleLbl="bgShp" presStyleIdx="0" presStyleCnt="1"/>
      <dgm:spPr/>
    </dgm:pt>
    <dgm:pt modelId="{52A0DC1D-AA5A-422D-989B-688F8AFE066A}" type="pres">
      <dgm:prSet presAssocID="{EF1C667A-D310-4763-ACC9-753BBCA9BFA9}" presName="linearProcess" presStyleCnt="0"/>
      <dgm:spPr/>
    </dgm:pt>
    <dgm:pt modelId="{AD0FAD57-6986-4AE2-A3DE-AE00CF9B49C2}" type="pres">
      <dgm:prSet presAssocID="{6D4279D2-03BF-4B1D-B787-907508243DE8}" presName="textNode" presStyleLbl="node1" presStyleIdx="0" presStyleCnt="3">
        <dgm:presLayoutVars>
          <dgm:bulletEnabled val="1"/>
        </dgm:presLayoutVars>
      </dgm:prSet>
      <dgm:spPr/>
      <dgm:t>
        <a:bodyPr/>
        <a:lstStyle/>
        <a:p>
          <a:endParaRPr lang="en-US"/>
        </a:p>
      </dgm:t>
    </dgm:pt>
    <dgm:pt modelId="{BDC655D8-AA55-46D8-8B3D-C6DCFBE9A871}" type="pres">
      <dgm:prSet presAssocID="{A48B6DCA-659D-4118-916D-E16AA4512686}" presName="sibTrans" presStyleCnt="0"/>
      <dgm:spPr/>
    </dgm:pt>
    <dgm:pt modelId="{4C7C901D-E847-4BA3-AC60-D3B610B8E90D}" type="pres">
      <dgm:prSet presAssocID="{1174BD7F-C4A9-4C61-BC33-523BD768E33F}" presName="textNode" presStyleLbl="node1" presStyleIdx="1" presStyleCnt="3">
        <dgm:presLayoutVars>
          <dgm:bulletEnabled val="1"/>
        </dgm:presLayoutVars>
      </dgm:prSet>
      <dgm:spPr/>
      <dgm:t>
        <a:bodyPr/>
        <a:lstStyle/>
        <a:p>
          <a:endParaRPr lang="en-US"/>
        </a:p>
      </dgm:t>
    </dgm:pt>
    <dgm:pt modelId="{885B0510-1590-4CF0-AB53-647B5E678660}" type="pres">
      <dgm:prSet presAssocID="{C9D08436-5380-4B43-BD10-447344C0009D}" presName="sibTrans" presStyleCnt="0"/>
      <dgm:spPr/>
    </dgm:pt>
    <dgm:pt modelId="{E12E5BBC-717A-4906-B450-1D7042878745}" type="pres">
      <dgm:prSet presAssocID="{FA8087C9-2F58-48E2-BC46-2712743E9DEB}" presName="textNode" presStyleLbl="node1" presStyleIdx="2" presStyleCnt="3">
        <dgm:presLayoutVars>
          <dgm:bulletEnabled val="1"/>
        </dgm:presLayoutVars>
      </dgm:prSet>
      <dgm:spPr/>
      <dgm:t>
        <a:bodyPr/>
        <a:lstStyle/>
        <a:p>
          <a:endParaRPr lang="en-US"/>
        </a:p>
      </dgm:t>
    </dgm:pt>
  </dgm:ptLst>
  <dgm:cxnLst>
    <dgm:cxn modelId="{554BD1FE-0C40-46F5-B4D4-DE2D2984368C}" type="presOf" srcId="{FA8087C9-2F58-48E2-BC46-2712743E9DEB}" destId="{E12E5BBC-717A-4906-B450-1D7042878745}" srcOrd="0" destOrd="0" presId="urn:microsoft.com/office/officeart/2005/8/layout/hProcess9"/>
    <dgm:cxn modelId="{E2610A7C-AA81-4A63-AB96-FE40980C4E62}" srcId="{EF1C667A-D310-4763-ACC9-753BBCA9BFA9}" destId="{6D4279D2-03BF-4B1D-B787-907508243DE8}" srcOrd="0" destOrd="0" parTransId="{2BA20D1A-6D87-4197-8FDE-DEBFA04082ED}" sibTransId="{A48B6DCA-659D-4118-916D-E16AA4512686}"/>
    <dgm:cxn modelId="{E13C4CF3-0EA7-44F6-B5F8-6F2BCDF726A0}" type="presOf" srcId="{EF1C667A-D310-4763-ACC9-753BBCA9BFA9}" destId="{F5DBF1F5-1366-4F08-B66A-627EF92BC2DC}" srcOrd="0" destOrd="0" presId="urn:microsoft.com/office/officeart/2005/8/layout/hProcess9"/>
    <dgm:cxn modelId="{DBCE9958-E11E-4AFC-9BFA-D6FE3D1D5D2B}" type="presOf" srcId="{6D4279D2-03BF-4B1D-B787-907508243DE8}" destId="{AD0FAD57-6986-4AE2-A3DE-AE00CF9B49C2}" srcOrd="0" destOrd="0" presId="urn:microsoft.com/office/officeart/2005/8/layout/hProcess9"/>
    <dgm:cxn modelId="{1A0E51BD-BCDB-4BE5-9791-A69D6C3EAD32}" srcId="{EF1C667A-D310-4763-ACC9-753BBCA9BFA9}" destId="{FA8087C9-2F58-48E2-BC46-2712743E9DEB}" srcOrd="2" destOrd="0" parTransId="{CC7E2EDA-2642-46DE-B7E8-F1854F83CC3F}" sibTransId="{BAA8D6F9-EFCD-4930-BE96-52012372C180}"/>
    <dgm:cxn modelId="{5A260327-C362-4965-8447-8B39D188E6A2}" type="presOf" srcId="{1174BD7F-C4A9-4C61-BC33-523BD768E33F}" destId="{4C7C901D-E847-4BA3-AC60-D3B610B8E90D}" srcOrd="0" destOrd="0" presId="urn:microsoft.com/office/officeart/2005/8/layout/hProcess9"/>
    <dgm:cxn modelId="{F033DE4F-7425-40E5-8455-61F7676AA202}" srcId="{EF1C667A-D310-4763-ACC9-753BBCA9BFA9}" destId="{1174BD7F-C4A9-4C61-BC33-523BD768E33F}" srcOrd="1" destOrd="0" parTransId="{EBEC916C-DDBD-4E19-AF4B-627D0645BFE9}" sibTransId="{C9D08436-5380-4B43-BD10-447344C0009D}"/>
    <dgm:cxn modelId="{8D0E2F74-81B7-4842-B07F-0E2487514641}" type="presParOf" srcId="{F5DBF1F5-1366-4F08-B66A-627EF92BC2DC}" destId="{FC7E71E9-C861-4252-A8B3-7133E3096461}" srcOrd="0" destOrd="0" presId="urn:microsoft.com/office/officeart/2005/8/layout/hProcess9"/>
    <dgm:cxn modelId="{97EFCD09-A8A8-4599-BEB8-58892B0E3CA5}" type="presParOf" srcId="{F5DBF1F5-1366-4F08-B66A-627EF92BC2DC}" destId="{52A0DC1D-AA5A-422D-989B-688F8AFE066A}" srcOrd="1" destOrd="0" presId="urn:microsoft.com/office/officeart/2005/8/layout/hProcess9"/>
    <dgm:cxn modelId="{2190E10C-1547-4D5D-9C08-9D9956B54DC8}" type="presParOf" srcId="{52A0DC1D-AA5A-422D-989B-688F8AFE066A}" destId="{AD0FAD57-6986-4AE2-A3DE-AE00CF9B49C2}" srcOrd="0" destOrd="0" presId="urn:microsoft.com/office/officeart/2005/8/layout/hProcess9"/>
    <dgm:cxn modelId="{D36E1A93-AE8C-478B-8C79-76CEB7095658}" type="presParOf" srcId="{52A0DC1D-AA5A-422D-989B-688F8AFE066A}" destId="{BDC655D8-AA55-46D8-8B3D-C6DCFBE9A871}" srcOrd="1" destOrd="0" presId="urn:microsoft.com/office/officeart/2005/8/layout/hProcess9"/>
    <dgm:cxn modelId="{DAC1A705-D583-48B8-ACF3-F185EEE9EAD4}" type="presParOf" srcId="{52A0DC1D-AA5A-422D-989B-688F8AFE066A}" destId="{4C7C901D-E847-4BA3-AC60-D3B610B8E90D}" srcOrd="2" destOrd="0" presId="urn:microsoft.com/office/officeart/2005/8/layout/hProcess9"/>
    <dgm:cxn modelId="{7026E8B1-11BA-449A-9518-9568716D3656}" type="presParOf" srcId="{52A0DC1D-AA5A-422D-989B-688F8AFE066A}" destId="{885B0510-1590-4CF0-AB53-647B5E678660}" srcOrd="3" destOrd="0" presId="urn:microsoft.com/office/officeart/2005/8/layout/hProcess9"/>
    <dgm:cxn modelId="{02920F73-4064-48C4-B8DF-9F26D8353260}" type="presParOf" srcId="{52A0DC1D-AA5A-422D-989B-688F8AFE066A}" destId="{E12E5BBC-717A-4906-B450-1D7042878745}"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8AD60-FD75-417C-B35A-20B2006921F0}" type="doc">
      <dgm:prSet loTypeId="urn:microsoft.com/office/officeart/2005/8/layout/vList5" loCatId="list" qsTypeId="urn:microsoft.com/office/officeart/2005/8/quickstyle/simple5" qsCatId="simple" csTypeId="urn:microsoft.com/office/officeart/2005/8/colors/accent6_3" csCatId="accent6" phldr="1"/>
      <dgm:spPr/>
    </dgm:pt>
    <dgm:pt modelId="{B58B5ADA-51BF-453A-9970-5BDA83E95EB6}">
      <dgm:prSet phldrT="[Text]"/>
      <dgm:spPr/>
      <dgm:t>
        <a:bodyPr/>
        <a:lstStyle/>
        <a:p>
          <a:r>
            <a:rPr lang="en-US" b="1" dirty="0" smtClean="0"/>
            <a:t>Input Device</a:t>
          </a:r>
          <a:endParaRPr lang="en-US" b="1" dirty="0"/>
        </a:p>
      </dgm:t>
    </dgm:pt>
    <dgm:pt modelId="{2621FABA-E9DE-472F-AF18-00CF0D8CB953}" type="parTrans" cxnId="{77FCA073-24F3-49B0-9818-7520A6B7D74C}">
      <dgm:prSet/>
      <dgm:spPr/>
      <dgm:t>
        <a:bodyPr/>
        <a:lstStyle/>
        <a:p>
          <a:endParaRPr lang="en-US"/>
        </a:p>
      </dgm:t>
    </dgm:pt>
    <dgm:pt modelId="{AA6264D7-E02E-4896-BB3E-A62F71024D7C}" type="sibTrans" cxnId="{77FCA073-24F3-49B0-9818-7520A6B7D74C}">
      <dgm:prSet/>
      <dgm:spPr/>
      <dgm:t>
        <a:bodyPr/>
        <a:lstStyle/>
        <a:p>
          <a:endParaRPr lang="en-US"/>
        </a:p>
      </dgm:t>
    </dgm:pt>
    <dgm:pt modelId="{C55D9AEC-C04C-4980-9F45-64CF56BEC7D1}">
      <dgm:prSet phldrT="[Text]"/>
      <dgm:spPr/>
      <dgm:t>
        <a:bodyPr/>
        <a:lstStyle/>
        <a:p>
          <a:r>
            <a:rPr lang="en-US" b="1" dirty="0" smtClean="0"/>
            <a:t>Output Device</a:t>
          </a:r>
          <a:endParaRPr lang="en-US" b="1" dirty="0"/>
        </a:p>
      </dgm:t>
    </dgm:pt>
    <dgm:pt modelId="{0BE96C16-9FCA-47D0-8261-6AC9C7A88BD1}" type="parTrans" cxnId="{B3CD9687-FF40-451C-A945-0AE39458EA84}">
      <dgm:prSet/>
      <dgm:spPr/>
      <dgm:t>
        <a:bodyPr/>
        <a:lstStyle/>
        <a:p>
          <a:endParaRPr lang="en-US"/>
        </a:p>
      </dgm:t>
    </dgm:pt>
    <dgm:pt modelId="{D02979CA-75D8-482A-81B1-FE937368C8C4}" type="sibTrans" cxnId="{B3CD9687-FF40-451C-A945-0AE39458EA84}">
      <dgm:prSet/>
      <dgm:spPr/>
      <dgm:t>
        <a:bodyPr/>
        <a:lstStyle/>
        <a:p>
          <a:endParaRPr lang="en-US"/>
        </a:p>
      </dgm:t>
    </dgm:pt>
    <dgm:pt modelId="{564BFBAB-CE1C-4E0A-92DA-C9DD8B6DB0EF}">
      <dgm:prSet phldrT="[Text]"/>
      <dgm:spPr/>
      <dgm:t>
        <a:bodyPr/>
        <a:lstStyle/>
        <a:p>
          <a:r>
            <a:rPr lang="en-US" b="1" dirty="0" smtClean="0"/>
            <a:t>System Unit</a:t>
          </a:r>
          <a:endParaRPr lang="en-US" b="1" dirty="0"/>
        </a:p>
      </dgm:t>
    </dgm:pt>
    <dgm:pt modelId="{BB0DC320-FAB7-4C9F-86C6-A2BDB92EB9C5}" type="parTrans" cxnId="{0C3FB1AD-C546-440E-8E2E-485E9130AF7C}">
      <dgm:prSet/>
      <dgm:spPr/>
      <dgm:t>
        <a:bodyPr/>
        <a:lstStyle/>
        <a:p>
          <a:endParaRPr lang="en-US"/>
        </a:p>
      </dgm:t>
    </dgm:pt>
    <dgm:pt modelId="{3D5C4DB2-EDC0-4603-843D-DD9E53D7D9F8}" type="sibTrans" cxnId="{0C3FB1AD-C546-440E-8E2E-485E9130AF7C}">
      <dgm:prSet/>
      <dgm:spPr/>
      <dgm:t>
        <a:bodyPr/>
        <a:lstStyle/>
        <a:p>
          <a:endParaRPr lang="en-US"/>
        </a:p>
      </dgm:t>
    </dgm:pt>
    <dgm:pt modelId="{E749E631-F74B-445F-94A9-50C5A6F62B8C}">
      <dgm:prSet/>
      <dgm:spPr/>
      <dgm:t>
        <a:bodyPr/>
        <a:lstStyle/>
        <a:p>
          <a:r>
            <a:rPr lang="en-US" b="1" dirty="0" smtClean="0"/>
            <a:t>Storage Device</a:t>
          </a:r>
          <a:endParaRPr lang="en-US" b="1" dirty="0"/>
        </a:p>
      </dgm:t>
    </dgm:pt>
    <dgm:pt modelId="{12273832-99E5-4CFD-868A-504B92299B3F}" type="parTrans" cxnId="{31E016DA-BF75-455F-906B-A8DF0BE1EEF3}">
      <dgm:prSet/>
      <dgm:spPr/>
      <dgm:t>
        <a:bodyPr/>
        <a:lstStyle/>
        <a:p>
          <a:endParaRPr lang="en-US"/>
        </a:p>
      </dgm:t>
    </dgm:pt>
    <dgm:pt modelId="{C210DB8E-7BCC-40D2-9126-1333627827A1}" type="sibTrans" cxnId="{31E016DA-BF75-455F-906B-A8DF0BE1EEF3}">
      <dgm:prSet/>
      <dgm:spPr/>
      <dgm:t>
        <a:bodyPr/>
        <a:lstStyle/>
        <a:p>
          <a:endParaRPr lang="en-US"/>
        </a:p>
      </dgm:t>
    </dgm:pt>
    <dgm:pt modelId="{A4950391-42BC-4934-8010-E150D7B950C3}">
      <dgm:prSet/>
      <dgm:spPr/>
      <dgm:t>
        <a:bodyPr/>
        <a:lstStyle/>
        <a:p>
          <a:r>
            <a:rPr lang="en-US" b="1" dirty="0" smtClean="0"/>
            <a:t>Communications Device</a:t>
          </a:r>
          <a:endParaRPr lang="en-US" b="1" dirty="0"/>
        </a:p>
      </dgm:t>
    </dgm:pt>
    <dgm:pt modelId="{A9458EA3-E682-49E2-B690-13D3DAFA24CF}" type="parTrans" cxnId="{DA31B41F-DE18-467D-8020-8F3FCE746DA4}">
      <dgm:prSet/>
      <dgm:spPr/>
      <dgm:t>
        <a:bodyPr/>
        <a:lstStyle/>
        <a:p>
          <a:endParaRPr lang="en-US"/>
        </a:p>
      </dgm:t>
    </dgm:pt>
    <dgm:pt modelId="{F1D60257-0866-4493-8650-3C8E08CA8F76}" type="sibTrans" cxnId="{DA31B41F-DE18-467D-8020-8F3FCE746DA4}">
      <dgm:prSet/>
      <dgm:spPr/>
      <dgm:t>
        <a:bodyPr/>
        <a:lstStyle/>
        <a:p>
          <a:endParaRPr lang="en-US"/>
        </a:p>
      </dgm:t>
    </dgm:pt>
    <dgm:pt modelId="{463554D6-856F-40BE-924A-05AEEE8484D7}">
      <dgm:prSet phldrT="[Text]" custT="1"/>
      <dgm:spPr/>
      <dgm:t>
        <a:bodyPr/>
        <a:lstStyle/>
        <a:p>
          <a:r>
            <a:rPr lang="en-US" sz="1600" dirty="0" smtClean="0"/>
            <a:t>Allows you to enter data and instructions into a computer</a:t>
          </a:r>
          <a:endParaRPr lang="en-US" sz="1600" dirty="0"/>
        </a:p>
      </dgm:t>
    </dgm:pt>
    <dgm:pt modelId="{80491670-26EE-4742-9B43-A2194BE1E8D8}" type="parTrans" cxnId="{154F1F3E-FB44-4726-A302-C96D821EE34D}">
      <dgm:prSet/>
      <dgm:spPr/>
      <dgm:t>
        <a:bodyPr/>
        <a:lstStyle/>
        <a:p>
          <a:endParaRPr lang="en-US"/>
        </a:p>
      </dgm:t>
    </dgm:pt>
    <dgm:pt modelId="{AFDC230E-D27E-47D0-9505-C2FCEE767424}" type="sibTrans" cxnId="{154F1F3E-FB44-4726-A302-C96D821EE34D}">
      <dgm:prSet/>
      <dgm:spPr/>
      <dgm:t>
        <a:bodyPr/>
        <a:lstStyle/>
        <a:p>
          <a:endParaRPr lang="en-US"/>
        </a:p>
      </dgm:t>
    </dgm:pt>
    <dgm:pt modelId="{30837CB0-65BF-4C15-AC9B-1049EB44A212}">
      <dgm:prSet phldrT="[Text]" custT="1"/>
      <dgm:spPr/>
      <dgm:t>
        <a:bodyPr/>
        <a:lstStyle/>
        <a:p>
          <a:r>
            <a:rPr lang="en-US" sz="1600" dirty="0" smtClean="0"/>
            <a:t>Hardware component that conveys information to one or more people</a:t>
          </a:r>
          <a:endParaRPr lang="en-US" sz="1600" dirty="0"/>
        </a:p>
      </dgm:t>
    </dgm:pt>
    <dgm:pt modelId="{ED81E30F-BF59-46D6-A666-8A22D96ACCBF}" type="parTrans" cxnId="{0EBA277F-6342-4F35-B669-01D9D5C33BBE}">
      <dgm:prSet/>
      <dgm:spPr/>
      <dgm:t>
        <a:bodyPr/>
        <a:lstStyle/>
        <a:p>
          <a:endParaRPr lang="en-US"/>
        </a:p>
      </dgm:t>
    </dgm:pt>
    <dgm:pt modelId="{9DC2D67B-3756-429D-BF79-277225FCE98F}" type="sibTrans" cxnId="{0EBA277F-6342-4F35-B669-01D9D5C33BBE}">
      <dgm:prSet/>
      <dgm:spPr/>
      <dgm:t>
        <a:bodyPr/>
        <a:lstStyle/>
        <a:p>
          <a:endParaRPr lang="en-US"/>
        </a:p>
      </dgm:t>
    </dgm:pt>
    <dgm:pt modelId="{8BC0D309-0F9C-48A3-9985-F7F11175B2F1}">
      <dgm:prSet phldrT="[Text]" custT="1"/>
      <dgm:spPr/>
      <dgm:t>
        <a:bodyPr/>
        <a:lstStyle/>
        <a:p>
          <a:r>
            <a:rPr lang="en-US" sz="1600" dirty="0" smtClean="0"/>
            <a:t>Case that contains the electronic components of the computer that are used to process data</a:t>
          </a:r>
          <a:endParaRPr lang="en-US" sz="1600" dirty="0"/>
        </a:p>
      </dgm:t>
    </dgm:pt>
    <dgm:pt modelId="{A3E969A1-6503-4F57-8E8B-485EC9847035}" type="parTrans" cxnId="{CDE7486B-71F0-4B7C-AD00-2BDCEB9ED913}">
      <dgm:prSet/>
      <dgm:spPr/>
      <dgm:t>
        <a:bodyPr/>
        <a:lstStyle/>
        <a:p>
          <a:endParaRPr lang="en-US"/>
        </a:p>
      </dgm:t>
    </dgm:pt>
    <dgm:pt modelId="{26D3D8BB-B46E-4370-AA2C-50475E2697AE}" type="sibTrans" cxnId="{CDE7486B-71F0-4B7C-AD00-2BDCEB9ED913}">
      <dgm:prSet/>
      <dgm:spPr/>
      <dgm:t>
        <a:bodyPr/>
        <a:lstStyle/>
        <a:p>
          <a:endParaRPr lang="en-US"/>
        </a:p>
      </dgm:t>
    </dgm:pt>
    <dgm:pt modelId="{8A41F1ED-0310-424C-B051-13D57AD4CFD0}">
      <dgm:prSet custT="1"/>
      <dgm:spPr/>
      <dgm:t>
        <a:bodyPr/>
        <a:lstStyle/>
        <a:p>
          <a:r>
            <a:rPr lang="en-US" sz="1600" dirty="0" smtClean="0"/>
            <a:t>Holds data, instructions, and information for future use</a:t>
          </a:r>
          <a:endParaRPr lang="en-US" sz="1600" dirty="0"/>
        </a:p>
      </dgm:t>
    </dgm:pt>
    <dgm:pt modelId="{FBFE3A66-F90A-423E-BA68-0341E45BF05D}" type="parTrans" cxnId="{D15FBC40-CDA4-4938-B466-A0B66B2E38CF}">
      <dgm:prSet/>
      <dgm:spPr/>
      <dgm:t>
        <a:bodyPr/>
        <a:lstStyle/>
        <a:p>
          <a:endParaRPr lang="en-US"/>
        </a:p>
      </dgm:t>
    </dgm:pt>
    <dgm:pt modelId="{D8EF978B-8E1B-4B3B-8A02-1807C5538A18}" type="sibTrans" cxnId="{D15FBC40-CDA4-4938-B466-A0B66B2E38CF}">
      <dgm:prSet/>
      <dgm:spPr/>
      <dgm:t>
        <a:bodyPr/>
        <a:lstStyle/>
        <a:p>
          <a:endParaRPr lang="en-US"/>
        </a:p>
      </dgm:t>
    </dgm:pt>
    <dgm:pt modelId="{FAE42BC8-FC3B-424B-BAEF-20D9BDEDBB23}">
      <dgm:prSet custT="1"/>
      <dgm:spPr/>
      <dgm:t>
        <a:bodyPr/>
        <a:lstStyle/>
        <a:p>
          <a:r>
            <a:rPr lang="en-US" sz="1600" dirty="0" smtClean="0"/>
            <a:t>Enables a computer to send and receive data, instructions, and information to and from one or more computers or mobile devices</a:t>
          </a:r>
          <a:endParaRPr lang="en-US" sz="1600" dirty="0"/>
        </a:p>
      </dgm:t>
    </dgm:pt>
    <dgm:pt modelId="{D421A393-534C-4BA0-AD19-84323BDF3DEA}" type="parTrans" cxnId="{016E16D1-8119-4D5A-958B-4A23B450634F}">
      <dgm:prSet/>
      <dgm:spPr/>
      <dgm:t>
        <a:bodyPr/>
        <a:lstStyle/>
        <a:p>
          <a:endParaRPr lang="en-US"/>
        </a:p>
      </dgm:t>
    </dgm:pt>
    <dgm:pt modelId="{D805BF04-97D5-4C2D-924C-795E718EF5F8}" type="sibTrans" cxnId="{016E16D1-8119-4D5A-958B-4A23B450634F}">
      <dgm:prSet/>
      <dgm:spPr/>
      <dgm:t>
        <a:bodyPr/>
        <a:lstStyle/>
        <a:p>
          <a:endParaRPr lang="en-US"/>
        </a:p>
      </dgm:t>
    </dgm:pt>
    <dgm:pt modelId="{07A39B71-647F-428E-933F-DADCCDE8FCA8}" type="pres">
      <dgm:prSet presAssocID="{A1D8AD60-FD75-417C-B35A-20B2006921F0}" presName="Name0" presStyleCnt="0">
        <dgm:presLayoutVars>
          <dgm:dir/>
          <dgm:animLvl val="lvl"/>
          <dgm:resizeHandles val="exact"/>
        </dgm:presLayoutVars>
      </dgm:prSet>
      <dgm:spPr/>
    </dgm:pt>
    <dgm:pt modelId="{65925DF9-C0F1-4C5D-ABCE-EF006CBEF566}" type="pres">
      <dgm:prSet presAssocID="{B58B5ADA-51BF-453A-9970-5BDA83E95EB6}" presName="linNode" presStyleCnt="0"/>
      <dgm:spPr/>
    </dgm:pt>
    <dgm:pt modelId="{C0FD1A82-68CA-4267-87FB-08A961C314FA}" type="pres">
      <dgm:prSet presAssocID="{B58B5ADA-51BF-453A-9970-5BDA83E95EB6}" presName="parentText" presStyleLbl="node1" presStyleIdx="0" presStyleCnt="5" custScaleX="67625">
        <dgm:presLayoutVars>
          <dgm:chMax val="1"/>
          <dgm:bulletEnabled val="1"/>
        </dgm:presLayoutVars>
      </dgm:prSet>
      <dgm:spPr/>
      <dgm:t>
        <a:bodyPr/>
        <a:lstStyle/>
        <a:p>
          <a:endParaRPr lang="en-US"/>
        </a:p>
      </dgm:t>
    </dgm:pt>
    <dgm:pt modelId="{9C77AA43-A296-410A-98A3-96DC358A019C}" type="pres">
      <dgm:prSet presAssocID="{B58B5ADA-51BF-453A-9970-5BDA83E95EB6}" presName="descendantText" presStyleLbl="alignAccFollowNode1" presStyleIdx="0" presStyleCnt="5" custScaleX="115517">
        <dgm:presLayoutVars>
          <dgm:bulletEnabled val="1"/>
        </dgm:presLayoutVars>
      </dgm:prSet>
      <dgm:spPr/>
      <dgm:t>
        <a:bodyPr/>
        <a:lstStyle/>
        <a:p>
          <a:endParaRPr lang="en-US"/>
        </a:p>
      </dgm:t>
    </dgm:pt>
    <dgm:pt modelId="{8E4DDB24-61E0-4122-B995-5685268B07C4}" type="pres">
      <dgm:prSet presAssocID="{AA6264D7-E02E-4896-BB3E-A62F71024D7C}" presName="sp" presStyleCnt="0"/>
      <dgm:spPr/>
    </dgm:pt>
    <dgm:pt modelId="{AB4DB10A-E713-4A15-BC41-42F5D1710623}" type="pres">
      <dgm:prSet presAssocID="{C55D9AEC-C04C-4980-9F45-64CF56BEC7D1}" presName="linNode" presStyleCnt="0"/>
      <dgm:spPr/>
    </dgm:pt>
    <dgm:pt modelId="{F160A00B-12F0-462A-8214-E5F3F2872EB4}" type="pres">
      <dgm:prSet presAssocID="{C55D9AEC-C04C-4980-9F45-64CF56BEC7D1}" presName="parentText" presStyleLbl="node1" presStyleIdx="1" presStyleCnt="5" custScaleX="67625">
        <dgm:presLayoutVars>
          <dgm:chMax val="1"/>
          <dgm:bulletEnabled val="1"/>
        </dgm:presLayoutVars>
      </dgm:prSet>
      <dgm:spPr/>
      <dgm:t>
        <a:bodyPr/>
        <a:lstStyle/>
        <a:p>
          <a:endParaRPr lang="en-US"/>
        </a:p>
      </dgm:t>
    </dgm:pt>
    <dgm:pt modelId="{9A85710B-A323-43FC-98D3-DAA356D83BC7}" type="pres">
      <dgm:prSet presAssocID="{C55D9AEC-C04C-4980-9F45-64CF56BEC7D1}" presName="descendantText" presStyleLbl="alignAccFollowNode1" presStyleIdx="1" presStyleCnt="5" custScaleX="115517">
        <dgm:presLayoutVars>
          <dgm:bulletEnabled val="1"/>
        </dgm:presLayoutVars>
      </dgm:prSet>
      <dgm:spPr/>
      <dgm:t>
        <a:bodyPr/>
        <a:lstStyle/>
        <a:p>
          <a:endParaRPr lang="en-US"/>
        </a:p>
      </dgm:t>
    </dgm:pt>
    <dgm:pt modelId="{657B4066-98A4-4279-92B0-F481A7A21F59}" type="pres">
      <dgm:prSet presAssocID="{D02979CA-75D8-482A-81B1-FE937368C8C4}" presName="sp" presStyleCnt="0"/>
      <dgm:spPr/>
    </dgm:pt>
    <dgm:pt modelId="{11A23619-DAB1-46D3-808C-73DC8AC5EA03}" type="pres">
      <dgm:prSet presAssocID="{564BFBAB-CE1C-4E0A-92DA-C9DD8B6DB0EF}" presName="linNode" presStyleCnt="0"/>
      <dgm:spPr/>
    </dgm:pt>
    <dgm:pt modelId="{401A0B0A-72FD-4B1A-8967-C0DFFFB36043}" type="pres">
      <dgm:prSet presAssocID="{564BFBAB-CE1C-4E0A-92DA-C9DD8B6DB0EF}" presName="parentText" presStyleLbl="node1" presStyleIdx="2" presStyleCnt="5" custScaleX="67625">
        <dgm:presLayoutVars>
          <dgm:chMax val="1"/>
          <dgm:bulletEnabled val="1"/>
        </dgm:presLayoutVars>
      </dgm:prSet>
      <dgm:spPr/>
      <dgm:t>
        <a:bodyPr/>
        <a:lstStyle/>
        <a:p>
          <a:endParaRPr lang="en-US"/>
        </a:p>
      </dgm:t>
    </dgm:pt>
    <dgm:pt modelId="{B1BA6BAD-18CF-4F91-BBFE-0AC211AA2038}" type="pres">
      <dgm:prSet presAssocID="{564BFBAB-CE1C-4E0A-92DA-C9DD8B6DB0EF}" presName="descendantText" presStyleLbl="alignAccFollowNode1" presStyleIdx="2" presStyleCnt="5" custScaleX="115517">
        <dgm:presLayoutVars>
          <dgm:bulletEnabled val="1"/>
        </dgm:presLayoutVars>
      </dgm:prSet>
      <dgm:spPr/>
      <dgm:t>
        <a:bodyPr/>
        <a:lstStyle/>
        <a:p>
          <a:endParaRPr lang="en-US"/>
        </a:p>
      </dgm:t>
    </dgm:pt>
    <dgm:pt modelId="{345FBE63-DFD8-434E-A2E5-4E99EF017002}" type="pres">
      <dgm:prSet presAssocID="{3D5C4DB2-EDC0-4603-843D-DD9E53D7D9F8}" presName="sp" presStyleCnt="0"/>
      <dgm:spPr/>
    </dgm:pt>
    <dgm:pt modelId="{1E29590B-683F-4F99-95B6-8FE0FCA397B5}" type="pres">
      <dgm:prSet presAssocID="{E749E631-F74B-445F-94A9-50C5A6F62B8C}" presName="linNode" presStyleCnt="0"/>
      <dgm:spPr/>
    </dgm:pt>
    <dgm:pt modelId="{E7FD9BA6-A611-49CD-8BCD-5FAB9A0BDAF3}" type="pres">
      <dgm:prSet presAssocID="{E749E631-F74B-445F-94A9-50C5A6F62B8C}" presName="parentText" presStyleLbl="node1" presStyleIdx="3" presStyleCnt="5" custScaleX="67625">
        <dgm:presLayoutVars>
          <dgm:chMax val="1"/>
          <dgm:bulletEnabled val="1"/>
        </dgm:presLayoutVars>
      </dgm:prSet>
      <dgm:spPr/>
      <dgm:t>
        <a:bodyPr/>
        <a:lstStyle/>
        <a:p>
          <a:endParaRPr lang="en-US"/>
        </a:p>
      </dgm:t>
    </dgm:pt>
    <dgm:pt modelId="{57F67231-0FB0-4EE1-958A-9318A949D06E}" type="pres">
      <dgm:prSet presAssocID="{E749E631-F74B-445F-94A9-50C5A6F62B8C}" presName="descendantText" presStyleLbl="alignAccFollowNode1" presStyleIdx="3" presStyleCnt="5" custScaleX="115517">
        <dgm:presLayoutVars>
          <dgm:bulletEnabled val="1"/>
        </dgm:presLayoutVars>
      </dgm:prSet>
      <dgm:spPr/>
      <dgm:t>
        <a:bodyPr/>
        <a:lstStyle/>
        <a:p>
          <a:endParaRPr lang="en-US"/>
        </a:p>
      </dgm:t>
    </dgm:pt>
    <dgm:pt modelId="{08C8BDC6-CDDE-4F9C-A502-AFE6A714CE9C}" type="pres">
      <dgm:prSet presAssocID="{C210DB8E-7BCC-40D2-9126-1333627827A1}" presName="sp" presStyleCnt="0"/>
      <dgm:spPr/>
    </dgm:pt>
    <dgm:pt modelId="{DF118C53-C04A-4982-B4A9-53C475437607}" type="pres">
      <dgm:prSet presAssocID="{A4950391-42BC-4934-8010-E150D7B950C3}" presName="linNode" presStyleCnt="0"/>
      <dgm:spPr/>
    </dgm:pt>
    <dgm:pt modelId="{366AA491-FD27-4849-B6BC-A5F5A5DD9A15}" type="pres">
      <dgm:prSet presAssocID="{A4950391-42BC-4934-8010-E150D7B950C3}" presName="parentText" presStyleLbl="node1" presStyleIdx="4" presStyleCnt="5" custScaleX="67625">
        <dgm:presLayoutVars>
          <dgm:chMax val="1"/>
          <dgm:bulletEnabled val="1"/>
        </dgm:presLayoutVars>
      </dgm:prSet>
      <dgm:spPr/>
      <dgm:t>
        <a:bodyPr/>
        <a:lstStyle/>
        <a:p>
          <a:endParaRPr lang="en-US"/>
        </a:p>
      </dgm:t>
    </dgm:pt>
    <dgm:pt modelId="{58DCC944-CE4B-4EB8-AF91-33222C734747}" type="pres">
      <dgm:prSet presAssocID="{A4950391-42BC-4934-8010-E150D7B950C3}" presName="descendantText" presStyleLbl="alignAccFollowNode1" presStyleIdx="4" presStyleCnt="5" custScaleX="115517">
        <dgm:presLayoutVars>
          <dgm:bulletEnabled val="1"/>
        </dgm:presLayoutVars>
      </dgm:prSet>
      <dgm:spPr/>
      <dgm:t>
        <a:bodyPr/>
        <a:lstStyle/>
        <a:p>
          <a:endParaRPr lang="en-US"/>
        </a:p>
      </dgm:t>
    </dgm:pt>
  </dgm:ptLst>
  <dgm:cxnLst>
    <dgm:cxn modelId="{9BCA2B30-8EC1-4CAB-8A58-3011156DAD77}" type="presOf" srcId="{C55D9AEC-C04C-4980-9F45-64CF56BEC7D1}" destId="{F160A00B-12F0-462A-8214-E5F3F2872EB4}" srcOrd="0" destOrd="0" presId="urn:microsoft.com/office/officeart/2005/8/layout/vList5"/>
    <dgm:cxn modelId="{E08689D3-DED3-42DA-B24E-C00176E29776}" type="presOf" srcId="{E749E631-F74B-445F-94A9-50C5A6F62B8C}" destId="{E7FD9BA6-A611-49CD-8BCD-5FAB9A0BDAF3}" srcOrd="0" destOrd="0" presId="urn:microsoft.com/office/officeart/2005/8/layout/vList5"/>
    <dgm:cxn modelId="{DA31B41F-DE18-467D-8020-8F3FCE746DA4}" srcId="{A1D8AD60-FD75-417C-B35A-20B2006921F0}" destId="{A4950391-42BC-4934-8010-E150D7B950C3}" srcOrd="4" destOrd="0" parTransId="{A9458EA3-E682-49E2-B690-13D3DAFA24CF}" sibTransId="{F1D60257-0866-4493-8650-3C8E08CA8F76}"/>
    <dgm:cxn modelId="{0C3FB1AD-C546-440E-8E2E-485E9130AF7C}" srcId="{A1D8AD60-FD75-417C-B35A-20B2006921F0}" destId="{564BFBAB-CE1C-4E0A-92DA-C9DD8B6DB0EF}" srcOrd="2" destOrd="0" parTransId="{BB0DC320-FAB7-4C9F-86C6-A2BDB92EB9C5}" sibTransId="{3D5C4DB2-EDC0-4603-843D-DD9E53D7D9F8}"/>
    <dgm:cxn modelId="{154F1F3E-FB44-4726-A302-C96D821EE34D}" srcId="{B58B5ADA-51BF-453A-9970-5BDA83E95EB6}" destId="{463554D6-856F-40BE-924A-05AEEE8484D7}" srcOrd="0" destOrd="0" parTransId="{80491670-26EE-4742-9B43-A2194BE1E8D8}" sibTransId="{AFDC230E-D27E-47D0-9505-C2FCEE767424}"/>
    <dgm:cxn modelId="{C64F84B1-92FC-434E-BA25-68ADCCE238C7}" type="presOf" srcId="{A4950391-42BC-4934-8010-E150D7B950C3}" destId="{366AA491-FD27-4849-B6BC-A5F5A5DD9A15}" srcOrd="0" destOrd="0" presId="urn:microsoft.com/office/officeart/2005/8/layout/vList5"/>
    <dgm:cxn modelId="{CDE7486B-71F0-4B7C-AD00-2BDCEB9ED913}" srcId="{564BFBAB-CE1C-4E0A-92DA-C9DD8B6DB0EF}" destId="{8BC0D309-0F9C-48A3-9985-F7F11175B2F1}" srcOrd="0" destOrd="0" parTransId="{A3E969A1-6503-4F57-8E8B-485EC9847035}" sibTransId="{26D3D8BB-B46E-4370-AA2C-50475E2697AE}"/>
    <dgm:cxn modelId="{FAD6CD1B-B8EE-4017-8B7C-909D9D113C5A}" type="presOf" srcId="{30837CB0-65BF-4C15-AC9B-1049EB44A212}" destId="{9A85710B-A323-43FC-98D3-DAA356D83BC7}" srcOrd="0" destOrd="0" presId="urn:microsoft.com/office/officeart/2005/8/layout/vList5"/>
    <dgm:cxn modelId="{77FCA073-24F3-49B0-9818-7520A6B7D74C}" srcId="{A1D8AD60-FD75-417C-B35A-20B2006921F0}" destId="{B58B5ADA-51BF-453A-9970-5BDA83E95EB6}" srcOrd="0" destOrd="0" parTransId="{2621FABA-E9DE-472F-AF18-00CF0D8CB953}" sibTransId="{AA6264D7-E02E-4896-BB3E-A62F71024D7C}"/>
    <dgm:cxn modelId="{01A08C3C-21CB-4044-8847-1DC19A958D1C}" type="presOf" srcId="{564BFBAB-CE1C-4E0A-92DA-C9DD8B6DB0EF}" destId="{401A0B0A-72FD-4B1A-8967-C0DFFFB36043}" srcOrd="0" destOrd="0" presId="urn:microsoft.com/office/officeart/2005/8/layout/vList5"/>
    <dgm:cxn modelId="{03071FA9-1281-4D18-8AFB-33F33AB0D70D}" type="presOf" srcId="{463554D6-856F-40BE-924A-05AEEE8484D7}" destId="{9C77AA43-A296-410A-98A3-96DC358A019C}" srcOrd="0" destOrd="0" presId="urn:microsoft.com/office/officeart/2005/8/layout/vList5"/>
    <dgm:cxn modelId="{2E8FE9CA-EF48-48AF-B193-D6FCB72BCA70}" type="presOf" srcId="{8A41F1ED-0310-424C-B051-13D57AD4CFD0}" destId="{57F67231-0FB0-4EE1-958A-9318A949D06E}" srcOrd="0" destOrd="0" presId="urn:microsoft.com/office/officeart/2005/8/layout/vList5"/>
    <dgm:cxn modelId="{CDE13510-4EA5-41ED-BAFA-74EA871BBD15}" type="presOf" srcId="{B58B5ADA-51BF-453A-9970-5BDA83E95EB6}" destId="{C0FD1A82-68CA-4267-87FB-08A961C314FA}" srcOrd="0" destOrd="0" presId="urn:microsoft.com/office/officeart/2005/8/layout/vList5"/>
    <dgm:cxn modelId="{D15FBC40-CDA4-4938-B466-A0B66B2E38CF}" srcId="{E749E631-F74B-445F-94A9-50C5A6F62B8C}" destId="{8A41F1ED-0310-424C-B051-13D57AD4CFD0}" srcOrd="0" destOrd="0" parTransId="{FBFE3A66-F90A-423E-BA68-0341E45BF05D}" sibTransId="{D8EF978B-8E1B-4B3B-8A02-1807C5538A18}"/>
    <dgm:cxn modelId="{31E016DA-BF75-455F-906B-A8DF0BE1EEF3}" srcId="{A1D8AD60-FD75-417C-B35A-20B2006921F0}" destId="{E749E631-F74B-445F-94A9-50C5A6F62B8C}" srcOrd="3" destOrd="0" parTransId="{12273832-99E5-4CFD-868A-504B92299B3F}" sibTransId="{C210DB8E-7BCC-40D2-9126-1333627827A1}"/>
    <dgm:cxn modelId="{0EBA277F-6342-4F35-B669-01D9D5C33BBE}" srcId="{C55D9AEC-C04C-4980-9F45-64CF56BEC7D1}" destId="{30837CB0-65BF-4C15-AC9B-1049EB44A212}" srcOrd="0" destOrd="0" parTransId="{ED81E30F-BF59-46D6-A666-8A22D96ACCBF}" sibTransId="{9DC2D67B-3756-429D-BF79-277225FCE98F}"/>
    <dgm:cxn modelId="{BA1B3843-6A76-4E27-88B9-1DFBBC48AB82}" type="presOf" srcId="{A1D8AD60-FD75-417C-B35A-20B2006921F0}" destId="{07A39B71-647F-428E-933F-DADCCDE8FCA8}" srcOrd="0" destOrd="0" presId="urn:microsoft.com/office/officeart/2005/8/layout/vList5"/>
    <dgm:cxn modelId="{016E16D1-8119-4D5A-958B-4A23B450634F}" srcId="{A4950391-42BC-4934-8010-E150D7B950C3}" destId="{FAE42BC8-FC3B-424B-BAEF-20D9BDEDBB23}" srcOrd="0" destOrd="0" parTransId="{D421A393-534C-4BA0-AD19-84323BDF3DEA}" sibTransId="{D805BF04-97D5-4C2D-924C-795E718EF5F8}"/>
    <dgm:cxn modelId="{059E175F-BE2C-4981-9970-5BCAA310ECC5}" type="presOf" srcId="{8BC0D309-0F9C-48A3-9985-F7F11175B2F1}" destId="{B1BA6BAD-18CF-4F91-BBFE-0AC211AA2038}" srcOrd="0" destOrd="0" presId="urn:microsoft.com/office/officeart/2005/8/layout/vList5"/>
    <dgm:cxn modelId="{B3CD9687-FF40-451C-A945-0AE39458EA84}" srcId="{A1D8AD60-FD75-417C-B35A-20B2006921F0}" destId="{C55D9AEC-C04C-4980-9F45-64CF56BEC7D1}" srcOrd="1" destOrd="0" parTransId="{0BE96C16-9FCA-47D0-8261-6AC9C7A88BD1}" sibTransId="{D02979CA-75D8-482A-81B1-FE937368C8C4}"/>
    <dgm:cxn modelId="{0985410D-66AA-41D3-AB25-BB730A022065}" type="presOf" srcId="{FAE42BC8-FC3B-424B-BAEF-20D9BDEDBB23}" destId="{58DCC944-CE4B-4EB8-AF91-33222C734747}" srcOrd="0" destOrd="0" presId="urn:microsoft.com/office/officeart/2005/8/layout/vList5"/>
    <dgm:cxn modelId="{CB9FF0A8-93F4-4789-AFBC-1FC0AF66086F}" type="presParOf" srcId="{07A39B71-647F-428E-933F-DADCCDE8FCA8}" destId="{65925DF9-C0F1-4C5D-ABCE-EF006CBEF566}" srcOrd="0" destOrd="0" presId="urn:microsoft.com/office/officeart/2005/8/layout/vList5"/>
    <dgm:cxn modelId="{F0086890-1C72-458A-B396-4D9AAB444206}" type="presParOf" srcId="{65925DF9-C0F1-4C5D-ABCE-EF006CBEF566}" destId="{C0FD1A82-68CA-4267-87FB-08A961C314FA}" srcOrd="0" destOrd="0" presId="urn:microsoft.com/office/officeart/2005/8/layout/vList5"/>
    <dgm:cxn modelId="{D5D148F5-86B5-429D-A546-0E2974DD4A6D}" type="presParOf" srcId="{65925DF9-C0F1-4C5D-ABCE-EF006CBEF566}" destId="{9C77AA43-A296-410A-98A3-96DC358A019C}" srcOrd="1" destOrd="0" presId="urn:microsoft.com/office/officeart/2005/8/layout/vList5"/>
    <dgm:cxn modelId="{AAECF4DA-DC5A-48E3-A532-B4E3F5237C36}" type="presParOf" srcId="{07A39B71-647F-428E-933F-DADCCDE8FCA8}" destId="{8E4DDB24-61E0-4122-B995-5685268B07C4}" srcOrd="1" destOrd="0" presId="urn:microsoft.com/office/officeart/2005/8/layout/vList5"/>
    <dgm:cxn modelId="{79182DD8-5F86-40FB-B172-2735CD6415B5}" type="presParOf" srcId="{07A39B71-647F-428E-933F-DADCCDE8FCA8}" destId="{AB4DB10A-E713-4A15-BC41-42F5D1710623}" srcOrd="2" destOrd="0" presId="urn:microsoft.com/office/officeart/2005/8/layout/vList5"/>
    <dgm:cxn modelId="{5DDB1F3C-2764-4E1C-BD65-B887D2D5F712}" type="presParOf" srcId="{AB4DB10A-E713-4A15-BC41-42F5D1710623}" destId="{F160A00B-12F0-462A-8214-E5F3F2872EB4}" srcOrd="0" destOrd="0" presId="urn:microsoft.com/office/officeart/2005/8/layout/vList5"/>
    <dgm:cxn modelId="{39689C02-9F2A-4C39-A27C-A5F63D9FD6BB}" type="presParOf" srcId="{AB4DB10A-E713-4A15-BC41-42F5D1710623}" destId="{9A85710B-A323-43FC-98D3-DAA356D83BC7}" srcOrd="1" destOrd="0" presId="urn:microsoft.com/office/officeart/2005/8/layout/vList5"/>
    <dgm:cxn modelId="{045039AF-CFD0-495F-AF03-1F69B6E7660D}" type="presParOf" srcId="{07A39B71-647F-428E-933F-DADCCDE8FCA8}" destId="{657B4066-98A4-4279-92B0-F481A7A21F59}" srcOrd="3" destOrd="0" presId="urn:microsoft.com/office/officeart/2005/8/layout/vList5"/>
    <dgm:cxn modelId="{7BADA326-6270-4CCB-AF92-24C1C5F740F0}" type="presParOf" srcId="{07A39B71-647F-428E-933F-DADCCDE8FCA8}" destId="{11A23619-DAB1-46D3-808C-73DC8AC5EA03}" srcOrd="4" destOrd="0" presId="urn:microsoft.com/office/officeart/2005/8/layout/vList5"/>
    <dgm:cxn modelId="{7B31FA70-12FF-480C-9E69-4C2089E13A80}" type="presParOf" srcId="{11A23619-DAB1-46D3-808C-73DC8AC5EA03}" destId="{401A0B0A-72FD-4B1A-8967-C0DFFFB36043}" srcOrd="0" destOrd="0" presId="urn:microsoft.com/office/officeart/2005/8/layout/vList5"/>
    <dgm:cxn modelId="{41BF28C4-5211-40D3-BCB8-C4695F14A50B}" type="presParOf" srcId="{11A23619-DAB1-46D3-808C-73DC8AC5EA03}" destId="{B1BA6BAD-18CF-4F91-BBFE-0AC211AA2038}" srcOrd="1" destOrd="0" presId="urn:microsoft.com/office/officeart/2005/8/layout/vList5"/>
    <dgm:cxn modelId="{048E6D44-4BAA-4932-B098-226C4934D023}" type="presParOf" srcId="{07A39B71-647F-428E-933F-DADCCDE8FCA8}" destId="{345FBE63-DFD8-434E-A2E5-4E99EF017002}" srcOrd="5" destOrd="0" presId="urn:microsoft.com/office/officeart/2005/8/layout/vList5"/>
    <dgm:cxn modelId="{D6603700-4855-4FDB-B748-76F78D17DDAC}" type="presParOf" srcId="{07A39B71-647F-428E-933F-DADCCDE8FCA8}" destId="{1E29590B-683F-4F99-95B6-8FE0FCA397B5}" srcOrd="6" destOrd="0" presId="urn:microsoft.com/office/officeart/2005/8/layout/vList5"/>
    <dgm:cxn modelId="{1D8F39F2-F6B9-442E-A7AF-8AF162C2D571}" type="presParOf" srcId="{1E29590B-683F-4F99-95B6-8FE0FCA397B5}" destId="{E7FD9BA6-A611-49CD-8BCD-5FAB9A0BDAF3}" srcOrd="0" destOrd="0" presId="urn:microsoft.com/office/officeart/2005/8/layout/vList5"/>
    <dgm:cxn modelId="{C04264C1-657D-47F7-8042-7581CA96CFFC}" type="presParOf" srcId="{1E29590B-683F-4F99-95B6-8FE0FCA397B5}" destId="{57F67231-0FB0-4EE1-958A-9318A949D06E}" srcOrd="1" destOrd="0" presId="urn:microsoft.com/office/officeart/2005/8/layout/vList5"/>
    <dgm:cxn modelId="{37B26E2F-ADFF-4692-ACB5-06BF73E89E16}" type="presParOf" srcId="{07A39B71-647F-428E-933F-DADCCDE8FCA8}" destId="{08C8BDC6-CDDE-4F9C-A502-AFE6A714CE9C}" srcOrd="7" destOrd="0" presId="urn:microsoft.com/office/officeart/2005/8/layout/vList5"/>
    <dgm:cxn modelId="{78918618-0C1F-4125-96E3-2A7D6D35A0C7}" type="presParOf" srcId="{07A39B71-647F-428E-933F-DADCCDE8FCA8}" destId="{DF118C53-C04A-4982-B4A9-53C475437607}" srcOrd="8" destOrd="0" presId="urn:microsoft.com/office/officeart/2005/8/layout/vList5"/>
    <dgm:cxn modelId="{E3883B98-8E7F-40DB-B55E-E9BEBFC18797}" type="presParOf" srcId="{DF118C53-C04A-4982-B4A9-53C475437607}" destId="{366AA491-FD27-4849-B6BC-A5F5A5DD9A15}" srcOrd="0" destOrd="0" presId="urn:microsoft.com/office/officeart/2005/8/layout/vList5"/>
    <dgm:cxn modelId="{DC41E941-130B-4613-AC6F-5BE57B52AFFC}" type="presParOf" srcId="{DF118C53-C04A-4982-B4A9-53C475437607}" destId="{58DCC944-CE4B-4EB8-AF91-33222C73474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AF234C-8F3D-496D-9187-A6DC3E0F1689}" type="doc">
      <dgm:prSet loTypeId="urn:microsoft.com/office/officeart/2005/8/layout/vList5" loCatId="list" qsTypeId="urn:microsoft.com/office/officeart/2005/8/quickstyle/simple5" qsCatId="simple" csTypeId="urn:microsoft.com/office/officeart/2005/8/colors/accent2_3" csCatId="accent2" phldr="1"/>
      <dgm:spPr/>
      <dgm:t>
        <a:bodyPr/>
        <a:lstStyle/>
        <a:p>
          <a:endParaRPr lang="en-US"/>
        </a:p>
      </dgm:t>
    </dgm:pt>
    <dgm:pt modelId="{23BACB1A-E59F-4912-A52D-C1A3572C0DF7}">
      <dgm:prSet/>
      <dgm:spPr/>
      <dgm:t>
        <a:bodyPr/>
        <a:lstStyle/>
        <a:p>
          <a:r>
            <a:rPr lang="en-US" dirty="0" smtClean="0"/>
            <a:t>Speed</a:t>
          </a:r>
          <a:endParaRPr lang="en-US" dirty="0"/>
        </a:p>
      </dgm:t>
    </dgm:pt>
    <dgm:pt modelId="{63ECE428-2826-4264-BD8F-9837FF2EFAD5}" type="parTrans" cxnId="{1461D30A-87DC-49F5-BB87-8AF2E272B176}">
      <dgm:prSet/>
      <dgm:spPr/>
      <dgm:t>
        <a:bodyPr/>
        <a:lstStyle/>
        <a:p>
          <a:endParaRPr lang="en-US"/>
        </a:p>
      </dgm:t>
    </dgm:pt>
    <dgm:pt modelId="{34ACF2C0-BF92-431F-BC7A-AC22C7DB17A4}" type="sibTrans" cxnId="{1461D30A-87DC-49F5-BB87-8AF2E272B176}">
      <dgm:prSet/>
      <dgm:spPr/>
      <dgm:t>
        <a:bodyPr/>
        <a:lstStyle/>
        <a:p>
          <a:endParaRPr lang="en-US"/>
        </a:p>
      </dgm:t>
    </dgm:pt>
    <dgm:pt modelId="{A4AFA554-10B5-43DF-9A6B-A8C05AAC0155}">
      <dgm:prSet/>
      <dgm:spPr/>
      <dgm:t>
        <a:bodyPr/>
        <a:lstStyle/>
        <a:p>
          <a:r>
            <a:rPr lang="en-US" dirty="0" smtClean="0"/>
            <a:t>Reliability</a:t>
          </a:r>
          <a:endParaRPr lang="en-US" dirty="0"/>
        </a:p>
      </dgm:t>
    </dgm:pt>
    <dgm:pt modelId="{05B6FF5B-4BBB-4F19-AC11-9E0AFEBAD616}" type="parTrans" cxnId="{C5B52AC9-0031-4EE0-90CF-7320E4998DE2}">
      <dgm:prSet/>
      <dgm:spPr/>
      <dgm:t>
        <a:bodyPr/>
        <a:lstStyle/>
        <a:p>
          <a:endParaRPr lang="en-US"/>
        </a:p>
      </dgm:t>
    </dgm:pt>
    <dgm:pt modelId="{3E9C75E6-57A9-4341-AB29-553F5BA63549}" type="sibTrans" cxnId="{C5B52AC9-0031-4EE0-90CF-7320E4998DE2}">
      <dgm:prSet/>
      <dgm:spPr/>
      <dgm:t>
        <a:bodyPr/>
        <a:lstStyle/>
        <a:p>
          <a:endParaRPr lang="en-US"/>
        </a:p>
      </dgm:t>
    </dgm:pt>
    <dgm:pt modelId="{CD243BAA-D1F9-47EB-A90D-AE88CF3BCA0A}">
      <dgm:prSet/>
      <dgm:spPr/>
      <dgm:t>
        <a:bodyPr/>
        <a:lstStyle/>
        <a:p>
          <a:r>
            <a:rPr lang="en-US" dirty="0" smtClean="0"/>
            <a:t>Consistency</a:t>
          </a:r>
          <a:endParaRPr lang="en-US" dirty="0"/>
        </a:p>
      </dgm:t>
    </dgm:pt>
    <dgm:pt modelId="{DACE8953-8543-4AEB-B70D-B56C13F7BE0F}" type="parTrans" cxnId="{87D67BC1-2369-4E9E-96A7-110ECF92791D}">
      <dgm:prSet/>
      <dgm:spPr/>
      <dgm:t>
        <a:bodyPr/>
        <a:lstStyle/>
        <a:p>
          <a:endParaRPr lang="en-US"/>
        </a:p>
      </dgm:t>
    </dgm:pt>
    <dgm:pt modelId="{0A09D974-AF75-4A01-9FD7-108A5825E587}" type="sibTrans" cxnId="{87D67BC1-2369-4E9E-96A7-110ECF92791D}">
      <dgm:prSet/>
      <dgm:spPr/>
      <dgm:t>
        <a:bodyPr/>
        <a:lstStyle/>
        <a:p>
          <a:endParaRPr lang="en-US"/>
        </a:p>
      </dgm:t>
    </dgm:pt>
    <dgm:pt modelId="{DA2A7C01-24E2-44BD-A7C1-8C874680FBF7}">
      <dgm:prSet/>
      <dgm:spPr/>
      <dgm:t>
        <a:bodyPr/>
        <a:lstStyle/>
        <a:p>
          <a:r>
            <a:rPr lang="en-US" dirty="0" smtClean="0"/>
            <a:t>Storage</a:t>
          </a:r>
          <a:endParaRPr lang="en-US" dirty="0"/>
        </a:p>
      </dgm:t>
    </dgm:pt>
    <dgm:pt modelId="{1A903288-36FC-40FD-921C-ECD7BE8E48B9}" type="parTrans" cxnId="{8E866309-FE22-44FF-979E-7A86D9F4F67E}">
      <dgm:prSet/>
      <dgm:spPr/>
      <dgm:t>
        <a:bodyPr/>
        <a:lstStyle/>
        <a:p>
          <a:endParaRPr lang="en-US"/>
        </a:p>
      </dgm:t>
    </dgm:pt>
    <dgm:pt modelId="{397C655F-BD7D-46FE-B6DF-9FBF0FF8CE05}" type="sibTrans" cxnId="{8E866309-FE22-44FF-979E-7A86D9F4F67E}">
      <dgm:prSet/>
      <dgm:spPr/>
      <dgm:t>
        <a:bodyPr/>
        <a:lstStyle/>
        <a:p>
          <a:endParaRPr lang="en-US"/>
        </a:p>
      </dgm:t>
    </dgm:pt>
    <dgm:pt modelId="{E55DFEAB-8617-43CA-BD7D-4A15B197CF0E}">
      <dgm:prSet/>
      <dgm:spPr/>
      <dgm:t>
        <a:bodyPr/>
        <a:lstStyle/>
        <a:p>
          <a:r>
            <a:rPr lang="en-US" dirty="0" smtClean="0"/>
            <a:t>Communications</a:t>
          </a:r>
          <a:endParaRPr lang="en-US" dirty="0"/>
        </a:p>
      </dgm:t>
    </dgm:pt>
    <dgm:pt modelId="{2C70DF78-DAB8-49EC-A732-ECF60EA0DD54}" type="parTrans" cxnId="{1179FFE5-3880-4FBC-9269-1A34A6F74B28}">
      <dgm:prSet/>
      <dgm:spPr/>
      <dgm:t>
        <a:bodyPr/>
        <a:lstStyle/>
        <a:p>
          <a:endParaRPr lang="en-US"/>
        </a:p>
      </dgm:t>
    </dgm:pt>
    <dgm:pt modelId="{3DA7B4A0-E3F8-4DC3-9E19-9189C9FE6644}" type="sibTrans" cxnId="{1179FFE5-3880-4FBC-9269-1A34A6F74B28}">
      <dgm:prSet/>
      <dgm:spPr/>
      <dgm:t>
        <a:bodyPr/>
        <a:lstStyle/>
        <a:p>
          <a:endParaRPr lang="en-US"/>
        </a:p>
      </dgm:t>
    </dgm:pt>
    <dgm:pt modelId="{E7813ED3-9D87-4BDA-B1DB-FE43186261F2}" type="pres">
      <dgm:prSet presAssocID="{F1AF234C-8F3D-496D-9187-A6DC3E0F1689}" presName="Name0" presStyleCnt="0">
        <dgm:presLayoutVars>
          <dgm:dir/>
          <dgm:animLvl val="lvl"/>
          <dgm:resizeHandles val="exact"/>
        </dgm:presLayoutVars>
      </dgm:prSet>
      <dgm:spPr/>
      <dgm:t>
        <a:bodyPr/>
        <a:lstStyle/>
        <a:p>
          <a:endParaRPr lang="en-US"/>
        </a:p>
      </dgm:t>
    </dgm:pt>
    <dgm:pt modelId="{AF7CDE4E-9341-4AD1-9AA6-50742E248FDC}" type="pres">
      <dgm:prSet presAssocID="{23BACB1A-E59F-4912-A52D-C1A3572C0DF7}" presName="linNode" presStyleCnt="0"/>
      <dgm:spPr/>
      <dgm:t>
        <a:bodyPr/>
        <a:lstStyle/>
        <a:p>
          <a:endParaRPr lang="en-US"/>
        </a:p>
      </dgm:t>
    </dgm:pt>
    <dgm:pt modelId="{D648560B-CEFD-43BA-908E-D6326170CF36}" type="pres">
      <dgm:prSet presAssocID="{23BACB1A-E59F-4912-A52D-C1A3572C0DF7}" presName="parentText" presStyleLbl="node1" presStyleIdx="0" presStyleCnt="5" custScaleX="225169">
        <dgm:presLayoutVars>
          <dgm:chMax val="1"/>
          <dgm:bulletEnabled val="1"/>
        </dgm:presLayoutVars>
      </dgm:prSet>
      <dgm:spPr/>
      <dgm:t>
        <a:bodyPr/>
        <a:lstStyle/>
        <a:p>
          <a:endParaRPr lang="en-US"/>
        </a:p>
      </dgm:t>
    </dgm:pt>
    <dgm:pt modelId="{05493D05-746E-49CE-9C3F-BD733D15771E}" type="pres">
      <dgm:prSet presAssocID="{34ACF2C0-BF92-431F-BC7A-AC22C7DB17A4}" presName="sp" presStyleCnt="0"/>
      <dgm:spPr/>
      <dgm:t>
        <a:bodyPr/>
        <a:lstStyle/>
        <a:p>
          <a:endParaRPr lang="en-US"/>
        </a:p>
      </dgm:t>
    </dgm:pt>
    <dgm:pt modelId="{B22FA135-2E13-4606-8995-0C7CE246732C}" type="pres">
      <dgm:prSet presAssocID="{A4AFA554-10B5-43DF-9A6B-A8C05AAC0155}" presName="linNode" presStyleCnt="0"/>
      <dgm:spPr/>
      <dgm:t>
        <a:bodyPr/>
        <a:lstStyle/>
        <a:p>
          <a:endParaRPr lang="en-US"/>
        </a:p>
      </dgm:t>
    </dgm:pt>
    <dgm:pt modelId="{EB07265A-0643-47B6-A8F1-03DE9A3E7441}" type="pres">
      <dgm:prSet presAssocID="{A4AFA554-10B5-43DF-9A6B-A8C05AAC0155}" presName="parentText" presStyleLbl="node1" presStyleIdx="1" presStyleCnt="5" custScaleX="225169">
        <dgm:presLayoutVars>
          <dgm:chMax val="1"/>
          <dgm:bulletEnabled val="1"/>
        </dgm:presLayoutVars>
      </dgm:prSet>
      <dgm:spPr/>
      <dgm:t>
        <a:bodyPr/>
        <a:lstStyle/>
        <a:p>
          <a:endParaRPr lang="en-US"/>
        </a:p>
      </dgm:t>
    </dgm:pt>
    <dgm:pt modelId="{E008A7D8-8AFE-4B39-8882-C5DBF8E60364}" type="pres">
      <dgm:prSet presAssocID="{3E9C75E6-57A9-4341-AB29-553F5BA63549}" presName="sp" presStyleCnt="0"/>
      <dgm:spPr/>
      <dgm:t>
        <a:bodyPr/>
        <a:lstStyle/>
        <a:p>
          <a:endParaRPr lang="en-US"/>
        </a:p>
      </dgm:t>
    </dgm:pt>
    <dgm:pt modelId="{EECF33E0-0CEC-4110-8B03-AD23586CCA68}" type="pres">
      <dgm:prSet presAssocID="{CD243BAA-D1F9-47EB-A90D-AE88CF3BCA0A}" presName="linNode" presStyleCnt="0"/>
      <dgm:spPr/>
      <dgm:t>
        <a:bodyPr/>
        <a:lstStyle/>
        <a:p>
          <a:endParaRPr lang="en-US"/>
        </a:p>
      </dgm:t>
    </dgm:pt>
    <dgm:pt modelId="{0C66A80E-2690-4154-B3CF-7748D329A247}" type="pres">
      <dgm:prSet presAssocID="{CD243BAA-D1F9-47EB-A90D-AE88CF3BCA0A}" presName="parentText" presStyleLbl="node1" presStyleIdx="2" presStyleCnt="5" custScaleX="225169">
        <dgm:presLayoutVars>
          <dgm:chMax val="1"/>
          <dgm:bulletEnabled val="1"/>
        </dgm:presLayoutVars>
      </dgm:prSet>
      <dgm:spPr/>
      <dgm:t>
        <a:bodyPr/>
        <a:lstStyle/>
        <a:p>
          <a:endParaRPr lang="en-US"/>
        </a:p>
      </dgm:t>
    </dgm:pt>
    <dgm:pt modelId="{F6D88D2D-D304-43AF-9191-0D6C26A74061}" type="pres">
      <dgm:prSet presAssocID="{0A09D974-AF75-4A01-9FD7-108A5825E587}" presName="sp" presStyleCnt="0"/>
      <dgm:spPr/>
      <dgm:t>
        <a:bodyPr/>
        <a:lstStyle/>
        <a:p>
          <a:endParaRPr lang="en-US"/>
        </a:p>
      </dgm:t>
    </dgm:pt>
    <dgm:pt modelId="{833E17BA-2AD9-4375-A927-3EC9960521A3}" type="pres">
      <dgm:prSet presAssocID="{DA2A7C01-24E2-44BD-A7C1-8C874680FBF7}" presName="linNode" presStyleCnt="0"/>
      <dgm:spPr/>
      <dgm:t>
        <a:bodyPr/>
        <a:lstStyle/>
        <a:p>
          <a:endParaRPr lang="en-US"/>
        </a:p>
      </dgm:t>
    </dgm:pt>
    <dgm:pt modelId="{12B4029C-B1B4-497D-AE1E-06D25A6CC187}" type="pres">
      <dgm:prSet presAssocID="{DA2A7C01-24E2-44BD-A7C1-8C874680FBF7}" presName="parentText" presStyleLbl="node1" presStyleIdx="3" presStyleCnt="5" custScaleX="225169">
        <dgm:presLayoutVars>
          <dgm:chMax val="1"/>
          <dgm:bulletEnabled val="1"/>
        </dgm:presLayoutVars>
      </dgm:prSet>
      <dgm:spPr/>
      <dgm:t>
        <a:bodyPr/>
        <a:lstStyle/>
        <a:p>
          <a:endParaRPr lang="en-US"/>
        </a:p>
      </dgm:t>
    </dgm:pt>
    <dgm:pt modelId="{595F6CC6-D602-42E8-AF9E-17849D45C3DF}" type="pres">
      <dgm:prSet presAssocID="{397C655F-BD7D-46FE-B6DF-9FBF0FF8CE05}" presName="sp" presStyleCnt="0"/>
      <dgm:spPr/>
      <dgm:t>
        <a:bodyPr/>
        <a:lstStyle/>
        <a:p>
          <a:endParaRPr lang="en-US"/>
        </a:p>
      </dgm:t>
    </dgm:pt>
    <dgm:pt modelId="{B30C59A7-38F6-4C92-B24A-3D6965AF39BE}" type="pres">
      <dgm:prSet presAssocID="{E55DFEAB-8617-43CA-BD7D-4A15B197CF0E}" presName="linNode" presStyleCnt="0"/>
      <dgm:spPr/>
      <dgm:t>
        <a:bodyPr/>
        <a:lstStyle/>
        <a:p>
          <a:endParaRPr lang="en-US"/>
        </a:p>
      </dgm:t>
    </dgm:pt>
    <dgm:pt modelId="{E776A298-418A-40FD-B6F3-7332E6B48725}" type="pres">
      <dgm:prSet presAssocID="{E55DFEAB-8617-43CA-BD7D-4A15B197CF0E}" presName="parentText" presStyleLbl="node1" presStyleIdx="4" presStyleCnt="5" custScaleX="225169">
        <dgm:presLayoutVars>
          <dgm:chMax val="1"/>
          <dgm:bulletEnabled val="1"/>
        </dgm:presLayoutVars>
      </dgm:prSet>
      <dgm:spPr/>
      <dgm:t>
        <a:bodyPr/>
        <a:lstStyle/>
        <a:p>
          <a:endParaRPr lang="en-US"/>
        </a:p>
      </dgm:t>
    </dgm:pt>
  </dgm:ptLst>
  <dgm:cxnLst>
    <dgm:cxn modelId="{8D0F64A3-3FC0-41B0-899A-C3164D3F879A}" type="presOf" srcId="{DA2A7C01-24E2-44BD-A7C1-8C874680FBF7}" destId="{12B4029C-B1B4-497D-AE1E-06D25A6CC187}" srcOrd="0" destOrd="0" presId="urn:microsoft.com/office/officeart/2005/8/layout/vList5"/>
    <dgm:cxn modelId="{EDE5C8EB-EED3-4D80-AD6F-6E514BB13364}" type="presOf" srcId="{23BACB1A-E59F-4912-A52D-C1A3572C0DF7}" destId="{D648560B-CEFD-43BA-908E-D6326170CF36}" srcOrd="0" destOrd="0" presId="urn:microsoft.com/office/officeart/2005/8/layout/vList5"/>
    <dgm:cxn modelId="{3F2F3E75-9AB4-4C47-B69D-CE3DE890416C}" type="presOf" srcId="{E55DFEAB-8617-43CA-BD7D-4A15B197CF0E}" destId="{E776A298-418A-40FD-B6F3-7332E6B48725}" srcOrd="0" destOrd="0" presId="urn:microsoft.com/office/officeart/2005/8/layout/vList5"/>
    <dgm:cxn modelId="{87D67BC1-2369-4E9E-96A7-110ECF92791D}" srcId="{F1AF234C-8F3D-496D-9187-A6DC3E0F1689}" destId="{CD243BAA-D1F9-47EB-A90D-AE88CF3BCA0A}" srcOrd="2" destOrd="0" parTransId="{DACE8953-8543-4AEB-B70D-B56C13F7BE0F}" sibTransId="{0A09D974-AF75-4A01-9FD7-108A5825E587}"/>
    <dgm:cxn modelId="{1179FFE5-3880-4FBC-9269-1A34A6F74B28}" srcId="{F1AF234C-8F3D-496D-9187-A6DC3E0F1689}" destId="{E55DFEAB-8617-43CA-BD7D-4A15B197CF0E}" srcOrd="4" destOrd="0" parTransId="{2C70DF78-DAB8-49EC-A732-ECF60EA0DD54}" sibTransId="{3DA7B4A0-E3F8-4DC3-9E19-9189C9FE6644}"/>
    <dgm:cxn modelId="{A294C78B-0078-480E-A0D8-56D3D3FBDD74}" type="presOf" srcId="{A4AFA554-10B5-43DF-9A6B-A8C05AAC0155}" destId="{EB07265A-0643-47B6-A8F1-03DE9A3E7441}" srcOrd="0" destOrd="0" presId="urn:microsoft.com/office/officeart/2005/8/layout/vList5"/>
    <dgm:cxn modelId="{8E866309-FE22-44FF-979E-7A86D9F4F67E}" srcId="{F1AF234C-8F3D-496D-9187-A6DC3E0F1689}" destId="{DA2A7C01-24E2-44BD-A7C1-8C874680FBF7}" srcOrd="3" destOrd="0" parTransId="{1A903288-36FC-40FD-921C-ECD7BE8E48B9}" sibTransId="{397C655F-BD7D-46FE-B6DF-9FBF0FF8CE05}"/>
    <dgm:cxn modelId="{1461D30A-87DC-49F5-BB87-8AF2E272B176}" srcId="{F1AF234C-8F3D-496D-9187-A6DC3E0F1689}" destId="{23BACB1A-E59F-4912-A52D-C1A3572C0DF7}" srcOrd="0" destOrd="0" parTransId="{63ECE428-2826-4264-BD8F-9837FF2EFAD5}" sibTransId="{34ACF2C0-BF92-431F-BC7A-AC22C7DB17A4}"/>
    <dgm:cxn modelId="{B0280051-6D6C-4E01-B3FE-6B909C3192EE}" type="presOf" srcId="{F1AF234C-8F3D-496D-9187-A6DC3E0F1689}" destId="{E7813ED3-9D87-4BDA-B1DB-FE43186261F2}" srcOrd="0" destOrd="0" presId="urn:microsoft.com/office/officeart/2005/8/layout/vList5"/>
    <dgm:cxn modelId="{B6C0E9F7-27D3-4F40-BE74-A6BDA7982E50}" type="presOf" srcId="{CD243BAA-D1F9-47EB-A90D-AE88CF3BCA0A}" destId="{0C66A80E-2690-4154-B3CF-7748D329A247}" srcOrd="0" destOrd="0" presId="urn:microsoft.com/office/officeart/2005/8/layout/vList5"/>
    <dgm:cxn modelId="{C5B52AC9-0031-4EE0-90CF-7320E4998DE2}" srcId="{F1AF234C-8F3D-496D-9187-A6DC3E0F1689}" destId="{A4AFA554-10B5-43DF-9A6B-A8C05AAC0155}" srcOrd="1" destOrd="0" parTransId="{05B6FF5B-4BBB-4F19-AC11-9E0AFEBAD616}" sibTransId="{3E9C75E6-57A9-4341-AB29-553F5BA63549}"/>
    <dgm:cxn modelId="{761E9FE3-BED9-4413-B696-575663748ACF}" type="presParOf" srcId="{E7813ED3-9D87-4BDA-B1DB-FE43186261F2}" destId="{AF7CDE4E-9341-4AD1-9AA6-50742E248FDC}" srcOrd="0" destOrd="0" presId="urn:microsoft.com/office/officeart/2005/8/layout/vList5"/>
    <dgm:cxn modelId="{771E900B-CD48-4269-9A08-26E4F0C1C966}" type="presParOf" srcId="{AF7CDE4E-9341-4AD1-9AA6-50742E248FDC}" destId="{D648560B-CEFD-43BA-908E-D6326170CF36}" srcOrd="0" destOrd="0" presId="urn:microsoft.com/office/officeart/2005/8/layout/vList5"/>
    <dgm:cxn modelId="{C84883BE-5151-4A38-9E9E-F6594ED35906}" type="presParOf" srcId="{E7813ED3-9D87-4BDA-B1DB-FE43186261F2}" destId="{05493D05-746E-49CE-9C3F-BD733D15771E}" srcOrd="1" destOrd="0" presId="urn:microsoft.com/office/officeart/2005/8/layout/vList5"/>
    <dgm:cxn modelId="{F3C5C80B-72CD-4E01-B364-95171CE0E5CE}" type="presParOf" srcId="{E7813ED3-9D87-4BDA-B1DB-FE43186261F2}" destId="{B22FA135-2E13-4606-8995-0C7CE246732C}" srcOrd="2" destOrd="0" presId="urn:microsoft.com/office/officeart/2005/8/layout/vList5"/>
    <dgm:cxn modelId="{BD2C9564-96C2-41EC-813E-174F41865590}" type="presParOf" srcId="{B22FA135-2E13-4606-8995-0C7CE246732C}" destId="{EB07265A-0643-47B6-A8F1-03DE9A3E7441}" srcOrd="0" destOrd="0" presId="urn:microsoft.com/office/officeart/2005/8/layout/vList5"/>
    <dgm:cxn modelId="{FE8D5B1A-A9E4-452B-BF06-E3E154C9B1F7}" type="presParOf" srcId="{E7813ED3-9D87-4BDA-B1DB-FE43186261F2}" destId="{E008A7D8-8AFE-4B39-8882-C5DBF8E60364}" srcOrd="3" destOrd="0" presId="urn:microsoft.com/office/officeart/2005/8/layout/vList5"/>
    <dgm:cxn modelId="{F87BEF28-121D-4896-8C95-6EA9B5E11D02}" type="presParOf" srcId="{E7813ED3-9D87-4BDA-B1DB-FE43186261F2}" destId="{EECF33E0-0CEC-4110-8B03-AD23586CCA68}" srcOrd="4" destOrd="0" presId="urn:microsoft.com/office/officeart/2005/8/layout/vList5"/>
    <dgm:cxn modelId="{A043FCE4-6DE2-4C59-A314-E977CB3AFECD}" type="presParOf" srcId="{EECF33E0-0CEC-4110-8B03-AD23586CCA68}" destId="{0C66A80E-2690-4154-B3CF-7748D329A247}" srcOrd="0" destOrd="0" presId="urn:microsoft.com/office/officeart/2005/8/layout/vList5"/>
    <dgm:cxn modelId="{F56FDEDF-C1A5-46E6-B79A-6ECEE8A7E12A}" type="presParOf" srcId="{E7813ED3-9D87-4BDA-B1DB-FE43186261F2}" destId="{F6D88D2D-D304-43AF-9191-0D6C26A74061}" srcOrd="5" destOrd="0" presId="urn:microsoft.com/office/officeart/2005/8/layout/vList5"/>
    <dgm:cxn modelId="{0C0F5AAD-0D67-40B6-BFBF-E7430612F903}" type="presParOf" srcId="{E7813ED3-9D87-4BDA-B1DB-FE43186261F2}" destId="{833E17BA-2AD9-4375-A927-3EC9960521A3}" srcOrd="6" destOrd="0" presId="urn:microsoft.com/office/officeart/2005/8/layout/vList5"/>
    <dgm:cxn modelId="{C302EEB8-D449-4493-A812-496D596D1B8B}" type="presParOf" srcId="{833E17BA-2AD9-4375-A927-3EC9960521A3}" destId="{12B4029C-B1B4-497D-AE1E-06D25A6CC187}" srcOrd="0" destOrd="0" presId="urn:microsoft.com/office/officeart/2005/8/layout/vList5"/>
    <dgm:cxn modelId="{7B0E0637-6A23-4314-B23A-55BDC1794ACE}" type="presParOf" srcId="{E7813ED3-9D87-4BDA-B1DB-FE43186261F2}" destId="{595F6CC6-D602-42E8-AF9E-17849D45C3DF}" srcOrd="7" destOrd="0" presId="urn:microsoft.com/office/officeart/2005/8/layout/vList5"/>
    <dgm:cxn modelId="{7F44DECF-C782-4553-A277-B93834E45C4B}" type="presParOf" srcId="{E7813ED3-9D87-4BDA-B1DB-FE43186261F2}" destId="{B30C59A7-38F6-4C92-B24A-3D6965AF39BE}" srcOrd="8" destOrd="0" presId="urn:microsoft.com/office/officeart/2005/8/layout/vList5"/>
    <dgm:cxn modelId="{352F3CAE-1EBA-48F7-A277-35AA3A4D7618}" type="presParOf" srcId="{B30C59A7-38F6-4C92-B24A-3D6965AF39BE}" destId="{E776A298-418A-40FD-B6F3-7332E6B48725}"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AF234C-8F3D-496D-9187-A6DC3E0F1689}" type="doc">
      <dgm:prSet loTypeId="urn:microsoft.com/office/officeart/2005/8/layout/vList5" loCatId="list" qsTypeId="urn:microsoft.com/office/officeart/2005/8/quickstyle/simple5" qsCatId="simple" csTypeId="urn:microsoft.com/office/officeart/2005/8/colors/accent2_3" csCatId="accent2" phldr="1"/>
      <dgm:spPr/>
      <dgm:t>
        <a:bodyPr/>
        <a:lstStyle/>
        <a:p>
          <a:endParaRPr lang="en-US"/>
        </a:p>
      </dgm:t>
    </dgm:pt>
    <dgm:pt modelId="{23BACB1A-E59F-4912-A52D-C1A3572C0DF7}">
      <dgm:prSet/>
      <dgm:spPr/>
      <dgm:t>
        <a:bodyPr/>
        <a:lstStyle/>
        <a:p>
          <a:r>
            <a:rPr lang="en-US" dirty="0" smtClean="0"/>
            <a:t>Violation of Privacy</a:t>
          </a:r>
          <a:endParaRPr lang="en-US" dirty="0"/>
        </a:p>
      </dgm:t>
    </dgm:pt>
    <dgm:pt modelId="{63ECE428-2826-4264-BD8F-9837FF2EFAD5}" type="parTrans" cxnId="{1461D30A-87DC-49F5-BB87-8AF2E272B176}">
      <dgm:prSet/>
      <dgm:spPr/>
      <dgm:t>
        <a:bodyPr/>
        <a:lstStyle/>
        <a:p>
          <a:endParaRPr lang="en-US"/>
        </a:p>
      </dgm:t>
    </dgm:pt>
    <dgm:pt modelId="{34ACF2C0-BF92-431F-BC7A-AC22C7DB17A4}" type="sibTrans" cxnId="{1461D30A-87DC-49F5-BB87-8AF2E272B176}">
      <dgm:prSet/>
      <dgm:spPr/>
      <dgm:t>
        <a:bodyPr/>
        <a:lstStyle/>
        <a:p>
          <a:endParaRPr lang="en-US"/>
        </a:p>
      </dgm:t>
    </dgm:pt>
    <dgm:pt modelId="{E8077707-DB0E-4070-9DFB-0EA4521A903B}">
      <dgm:prSet/>
      <dgm:spPr/>
      <dgm:t>
        <a:bodyPr/>
        <a:lstStyle/>
        <a:p>
          <a:r>
            <a:rPr lang="en-US" dirty="0" smtClean="0"/>
            <a:t>Public Safety</a:t>
          </a:r>
          <a:endParaRPr lang="en-US" dirty="0"/>
        </a:p>
      </dgm:t>
    </dgm:pt>
    <dgm:pt modelId="{7FE22A5C-4F96-4AD1-AE52-BC86EF9DAE4E}" type="parTrans" cxnId="{B5ECB006-85B1-4F9D-9685-9B6A3C08E90E}">
      <dgm:prSet/>
      <dgm:spPr/>
      <dgm:t>
        <a:bodyPr/>
        <a:lstStyle/>
        <a:p>
          <a:endParaRPr lang="en-US"/>
        </a:p>
      </dgm:t>
    </dgm:pt>
    <dgm:pt modelId="{A10DB646-32D8-46EE-9866-845B85877285}" type="sibTrans" cxnId="{B5ECB006-85B1-4F9D-9685-9B6A3C08E90E}">
      <dgm:prSet/>
      <dgm:spPr/>
      <dgm:t>
        <a:bodyPr/>
        <a:lstStyle/>
        <a:p>
          <a:endParaRPr lang="en-US"/>
        </a:p>
      </dgm:t>
    </dgm:pt>
    <dgm:pt modelId="{879E0AD2-DDDC-4EEB-AC83-0D76C7BF73B3}">
      <dgm:prSet/>
      <dgm:spPr/>
      <dgm:t>
        <a:bodyPr/>
        <a:lstStyle/>
        <a:p>
          <a:r>
            <a:rPr lang="en-US" dirty="0" smtClean="0"/>
            <a:t>Impact on Labor Force</a:t>
          </a:r>
          <a:endParaRPr lang="en-US" dirty="0"/>
        </a:p>
      </dgm:t>
    </dgm:pt>
    <dgm:pt modelId="{02E8EDAA-E012-46DF-B3C9-5FBB5D4667E7}" type="parTrans" cxnId="{E50AE72C-788A-4EA8-95B9-01DE26D476E2}">
      <dgm:prSet/>
      <dgm:spPr/>
      <dgm:t>
        <a:bodyPr/>
        <a:lstStyle/>
        <a:p>
          <a:endParaRPr lang="en-US"/>
        </a:p>
      </dgm:t>
    </dgm:pt>
    <dgm:pt modelId="{C77C4825-A2E3-483E-A812-9217D86B19D1}" type="sibTrans" cxnId="{E50AE72C-788A-4EA8-95B9-01DE26D476E2}">
      <dgm:prSet/>
      <dgm:spPr/>
      <dgm:t>
        <a:bodyPr/>
        <a:lstStyle/>
        <a:p>
          <a:endParaRPr lang="en-US"/>
        </a:p>
      </dgm:t>
    </dgm:pt>
    <dgm:pt modelId="{A4C18119-9E4C-4A19-A826-233D09F579E5}">
      <dgm:prSet/>
      <dgm:spPr/>
      <dgm:t>
        <a:bodyPr/>
        <a:lstStyle/>
        <a:p>
          <a:r>
            <a:rPr lang="en-US" dirty="0" smtClean="0"/>
            <a:t>Health Risks</a:t>
          </a:r>
          <a:endParaRPr lang="en-US" dirty="0"/>
        </a:p>
      </dgm:t>
    </dgm:pt>
    <dgm:pt modelId="{CE32E17E-77D7-415D-8868-575E54A6BD9C}" type="parTrans" cxnId="{137DEBA5-34C3-4D35-BAD0-DE456EA29CE5}">
      <dgm:prSet/>
      <dgm:spPr/>
      <dgm:t>
        <a:bodyPr/>
        <a:lstStyle/>
        <a:p>
          <a:endParaRPr lang="en-US"/>
        </a:p>
      </dgm:t>
    </dgm:pt>
    <dgm:pt modelId="{A3C8391A-05AE-4AAF-893E-3CF87AEAD4B4}" type="sibTrans" cxnId="{137DEBA5-34C3-4D35-BAD0-DE456EA29CE5}">
      <dgm:prSet/>
      <dgm:spPr/>
      <dgm:t>
        <a:bodyPr/>
        <a:lstStyle/>
        <a:p>
          <a:endParaRPr lang="en-US"/>
        </a:p>
      </dgm:t>
    </dgm:pt>
    <dgm:pt modelId="{28599F36-D832-499B-99CC-7093E4E1CAC0}">
      <dgm:prSet/>
      <dgm:spPr/>
      <dgm:t>
        <a:bodyPr/>
        <a:lstStyle/>
        <a:p>
          <a:r>
            <a:rPr lang="en-US" dirty="0" smtClean="0"/>
            <a:t>Impact on Environment</a:t>
          </a:r>
          <a:endParaRPr lang="en-US" dirty="0"/>
        </a:p>
      </dgm:t>
    </dgm:pt>
    <dgm:pt modelId="{085EC891-FED6-4BC5-91BB-392FF32ECDBC}" type="parTrans" cxnId="{3BCF1A04-07D3-4AC8-AD70-8A79B8591024}">
      <dgm:prSet/>
      <dgm:spPr/>
      <dgm:t>
        <a:bodyPr/>
        <a:lstStyle/>
        <a:p>
          <a:endParaRPr lang="en-US"/>
        </a:p>
      </dgm:t>
    </dgm:pt>
    <dgm:pt modelId="{3F8EDE26-5D54-4006-BE30-75EE5F9007A0}" type="sibTrans" cxnId="{3BCF1A04-07D3-4AC8-AD70-8A79B8591024}">
      <dgm:prSet/>
      <dgm:spPr/>
      <dgm:t>
        <a:bodyPr/>
        <a:lstStyle/>
        <a:p>
          <a:endParaRPr lang="en-US"/>
        </a:p>
      </dgm:t>
    </dgm:pt>
    <dgm:pt modelId="{E7813ED3-9D87-4BDA-B1DB-FE43186261F2}" type="pres">
      <dgm:prSet presAssocID="{F1AF234C-8F3D-496D-9187-A6DC3E0F1689}" presName="Name0" presStyleCnt="0">
        <dgm:presLayoutVars>
          <dgm:dir/>
          <dgm:animLvl val="lvl"/>
          <dgm:resizeHandles val="exact"/>
        </dgm:presLayoutVars>
      </dgm:prSet>
      <dgm:spPr/>
      <dgm:t>
        <a:bodyPr/>
        <a:lstStyle/>
        <a:p>
          <a:endParaRPr lang="en-US"/>
        </a:p>
      </dgm:t>
    </dgm:pt>
    <dgm:pt modelId="{AF7CDE4E-9341-4AD1-9AA6-50742E248FDC}" type="pres">
      <dgm:prSet presAssocID="{23BACB1A-E59F-4912-A52D-C1A3572C0DF7}" presName="linNode" presStyleCnt="0"/>
      <dgm:spPr/>
      <dgm:t>
        <a:bodyPr/>
        <a:lstStyle/>
        <a:p>
          <a:endParaRPr lang="en-US"/>
        </a:p>
      </dgm:t>
    </dgm:pt>
    <dgm:pt modelId="{D648560B-CEFD-43BA-908E-D6326170CF36}" type="pres">
      <dgm:prSet presAssocID="{23BACB1A-E59F-4912-A52D-C1A3572C0DF7}" presName="parentText" presStyleLbl="node1" presStyleIdx="0" presStyleCnt="5" custScaleX="225169">
        <dgm:presLayoutVars>
          <dgm:chMax val="1"/>
          <dgm:bulletEnabled val="1"/>
        </dgm:presLayoutVars>
      </dgm:prSet>
      <dgm:spPr/>
      <dgm:t>
        <a:bodyPr/>
        <a:lstStyle/>
        <a:p>
          <a:endParaRPr lang="en-US"/>
        </a:p>
      </dgm:t>
    </dgm:pt>
    <dgm:pt modelId="{05493D05-746E-49CE-9C3F-BD733D15771E}" type="pres">
      <dgm:prSet presAssocID="{34ACF2C0-BF92-431F-BC7A-AC22C7DB17A4}" presName="sp" presStyleCnt="0"/>
      <dgm:spPr/>
      <dgm:t>
        <a:bodyPr/>
        <a:lstStyle/>
        <a:p>
          <a:endParaRPr lang="en-US"/>
        </a:p>
      </dgm:t>
    </dgm:pt>
    <dgm:pt modelId="{76069890-919E-4ED8-8059-E11EDD6AC387}" type="pres">
      <dgm:prSet presAssocID="{E8077707-DB0E-4070-9DFB-0EA4521A903B}" presName="linNode" presStyleCnt="0"/>
      <dgm:spPr/>
      <dgm:t>
        <a:bodyPr/>
        <a:lstStyle/>
        <a:p>
          <a:endParaRPr lang="en-US"/>
        </a:p>
      </dgm:t>
    </dgm:pt>
    <dgm:pt modelId="{22F40338-C918-42FE-AC83-943333ACD7FD}" type="pres">
      <dgm:prSet presAssocID="{E8077707-DB0E-4070-9DFB-0EA4521A903B}" presName="parentText" presStyleLbl="node1" presStyleIdx="1" presStyleCnt="5" custScaleX="225687">
        <dgm:presLayoutVars>
          <dgm:chMax val="1"/>
          <dgm:bulletEnabled val="1"/>
        </dgm:presLayoutVars>
      </dgm:prSet>
      <dgm:spPr/>
      <dgm:t>
        <a:bodyPr/>
        <a:lstStyle/>
        <a:p>
          <a:endParaRPr lang="en-US"/>
        </a:p>
      </dgm:t>
    </dgm:pt>
    <dgm:pt modelId="{6DF04ADD-FF34-47D5-BB59-C72D8917B29D}" type="pres">
      <dgm:prSet presAssocID="{A10DB646-32D8-46EE-9866-845B85877285}" presName="sp" presStyleCnt="0"/>
      <dgm:spPr/>
      <dgm:t>
        <a:bodyPr/>
        <a:lstStyle/>
        <a:p>
          <a:endParaRPr lang="en-US"/>
        </a:p>
      </dgm:t>
    </dgm:pt>
    <dgm:pt modelId="{5B0FC251-AD0E-4FF5-B051-8DEBE3C075E5}" type="pres">
      <dgm:prSet presAssocID="{879E0AD2-DDDC-4EEB-AC83-0D76C7BF73B3}" presName="linNode" presStyleCnt="0"/>
      <dgm:spPr/>
      <dgm:t>
        <a:bodyPr/>
        <a:lstStyle/>
        <a:p>
          <a:endParaRPr lang="en-US"/>
        </a:p>
      </dgm:t>
    </dgm:pt>
    <dgm:pt modelId="{BB2C988C-12D9-4A52-9468-1BD0832E7FDA}" type="pres">
      <dgm:prSet presAssocID="{879E0AD2-DDDC-4EEB-AC83-0D76C7BF73B3}" presName="parentText" presStyleLbl="node1" presStyleIdx="2" presStyleCnt="5" custScaleX="225687">
        <dgm:presLayoutVars>
          <dgm:chMax val="1"/>
          <dgm:bulletEnabled val="1"/>
        </dgm:presLayoutVars>
      </dgm:prSet>
      <dgm:spPr/>
      <dgm:t>
        <a:bodyPr/>
        <a:lstStyle/>
        <a:p>
          <a:endParaRPr lang="en-US"/>
        </a:p>
      </dgm:t>
    </dgm:pt>
    <dgm:pt modelId="{4A2F28E6-5BCF-42B8-AFD6-2C98C3A336E6}" type="pres">
      <dgm:prSet presAssocID="{C77C4825-A2E3-483E-A812-9217D86B19D1}" presName="sp" presStyleCnt="0"/>
      <dgm:spPr/>
      <dgm:t>
        <a:bodyPr/>
        <a:lstStyle/>
        <a:p>
          <a:endParaRPr lang="en-US"/>
        </a:p>
      </dgm:t>
    </dgm:pt>
    <dgm:pt modelId="{A4868DC2-4C02-4DE1-802B-335B19DDB486}" type="pres">
      <dgm:prSet presAssocID="{A4C18119-9E4C-4A19-A826-233D09F579E5}" presName="linNode" presStyleCnt="0"/>
      <dgm:spPr/>
      <dgm:t>
        <a:bodyPr/>
        <a:lstStyle/>
        <a:p>
          <a:endParaRPr lang="en-US"/>
        </a:p>
      </dgm:t>
    </dgm:pt>
    <dgm:pt modelId="{01EF9AA5-8402-4400-802A-47E3EBC32BE5}" type="pres">
      <dgm:prSet presAssocID="{A4C18119-9E4C-4A19-A826-233D09F579E5}" presName="parentText" presStyleLbl="node1" presStyleIdx="3" presStyleCnt="5" custScaleX="225687">
        <dgm:presLayoutVars>
          <dgm:chMax val="1"/>
          <dgm:bulletEnabled val="1"/>
        </dgm:presLayoutVars>
      </dgm:prSet>
      <dgm:spPr/>
      <dgm:t>
        <a:bodyPr/>
        <a:lstStyle/>
        <a:p>
          <a:endParaRPr lang="en-US"/>
        </a:p>
      </dgm:t>
    </dgm:pt>
    <dgm:pt modelId="{19C5A68F-B29B-47CC-9097-2BB3BABD3434}" type="pres">
      <dgm:prSet presAssocID="{A3C8391A-05AE-4AAF-893E-3CF87AEAD4B4}" presName="sp" presStyleCnt="0"/>
      <dgm:spPr/>
      <dgm:t>
        <a:bodyPr/>
        <a:lstStyle/>
        <a:p>
          <a:endParaRPr lang="en-US"/>
        </a:p>
      </dgm:t>
    </dgm:pt>
    <dgm:pt modelId="{75DA87B9-4C11-46CC-8C33-0D970AAAA109}" type="pres">
      <dgm:prSet presAssocID="{28599F36-D832-499B-99CC-7093E4E1CAC0}" presName="linNode" presStyleCnt="0"/>
      <dgm:spPr/>
      <dgm:t>
        <a:bodyPr/>
        <a:lstStyle/>
        <a:p>
          <a:endParaRPr lang="en-US"/>
        </a:p>
      </dgm:t>
    </dgm:pt>
    <dgm:pt modelId="{D7D2247B-C3B8-43D2-AE82-A01D022FE5BB}" type="pres">
      <dgm:prSet presAssocID="{28599F36-D832-499B-99CC-7093E4E1CAC0}" presName="parentText" presStyleLbl="node1" presStyleIdx="4" presStyleCnt="5" custScaleX="225687">
        <dgm:presLayoutVars>
          <dgm:chMax val="1"/>
          <dgm:bulletEnabled val="1"/>
        </dgm:presLayoutVars>
      </dgm:prSet>
      <dgm:spPr/>
      <dgm:t>
        <a:bodyPr/>
        <a:lstStyle/>
        <a:p>
          <a:endParaRPr lang="en-US"/>
        </a:p>
      </dgm:t>
    </dgm:pt>
  </dgm:ptLst>
  <dgm:cxnLst>
    <dgm:cxn modelId="{137DEBA5-34C3-4D35-BAD0-DE456EA29CE5}" srcId="{F1AF234C-8F3D-496D-9187-A6DC3E0F1689}" destId="{A4C18119-9E4C-4A19-A826-233D09F579E5}" srcOrd="3" destOrd="0" parTransId="{CE32E17E-77D7-415D-8868-575E54A6BD9C}" sibTransId="{A3C8391A-05AE-4AAF-893E-3CF87AEAD4B4}"/>
    <dgm:cxn modelId="{3BCF1A04-07D3-4AC8-AD70-8A79B8591024}" srcId="{F1AF234C-8F3D-496D-9187-A6DC3E0F1689}" destId="{28599F36-D832-499B-99CC-7093E4E1CAC0}" srcOrd="4" destOrd="0" parTransId="{085EC891-FED6-4BC5-91BB-392FF32ECDBC}" sibTransId="{3F8EDE26-5D54-4006-BE30-75EE5F9007A0}"/>
    <dgm:cxn modelId="{B5ECB006-85B1-4F9D-9685-9B6A3C08E90E}" srcId="{F1AF234C-8F3D-496D-9187-A6DC3E0F1689}" destId="{E8077707-DB0E-4070-9DFB-0EA4521A903B}" srcOrd="1" destOrd="0" parTransId="{7FE22A5C-4F96-4AD1-AE52-BC86EF9DAE4E}" sibTransId="{A10DB646-32D8-46EE-9866-845B85877285}"/>
    <dgm:cxn modelId="{9663BC7A-B862-46F5-9EDD-3F168437A3A5}" type="presOf" srcId="{879E0AD2-DDDC-4EEB-AC83-0D76C7BF73B3}" destId="{BB2C988C-12D9-4A52-9468-1BD0832E7FDA}" srcOrd="0" destOrd="0" presId="urn:microsoft.com/office/officeart/2005/8/layout/vList5"/>
    <dgm:cxn modelId="{C595AEE7-C2E1-4442-9969-A9E71A0237B5}" type="presOf" srcId="{F1AF234C-8F3D-496D-9187-A6DC3E0F1689}" destId="{E7813ED3-9D87-4BDA-B1DB-FE43186261F2}" srcOrd="0" destOrd="0" presId="urn:microsoft.com/office/officeart/2005/8/layout/vList5"/>
    <dgm:cxn modelId="{AB1E566E-4E43-42B6-BDF0-E9431F3F788B}" type="presOf" srcId="{28599F36-D832-499B-99CC-7093E4E1CAC0}" destId="{D7D2247B-C3B8-43D2-AE82-A01D022FE5BB}" srcOrd="0" destOrd="0" presId="urn:microsoft.com/office/officeart/2005/8/layout/vList5"/>
    <dgm:cxn modelId="{E50AE72C-788A-4EA8-95B9-01DE26D476E2}" srcId="{F1AF234C-8F3D-496D-9187-A6DC3E0F1689}" destId="{879E0AD2-DDDC-4EEB-AC83-0D76C7BF73B3}" srcOrd="2" destOrd="0" parTransId="{02E8EDAA-E012-46DF-B3C9-5FBB5D4667E7}" sibTransId="{C77C4825-A2E3-483E-A812-9217D86B19D1}"/>
    <dgm:cxn modelId="{8165AF13-AFB0-4E4B-8365-6E8A315C61F9}" type="presOf" srcId="{E8077707-DB0E-4070-9DFB-0EA4521A903B}" destId="{22F40338-C918-42FE-AC83-943333ACD7FD}" srcOrd="0" destOrd="0" presId="urn:microsoft.com/office/officeart/2005/8/layout/vList5"/>
    <dgm:cxn modelId="{1461D30A-87DC-49F5-BB87-8AF2E272B176}" srcId="{F1AF234C-8F3D-496D-9187-A6DC3E0F1689}" destId="{23BACB1A-E59F-4912-A52D-C1A3572C0DF7}" srcOrd="0" destOrd="0" parTransId="{63ECE428-2826-4264-BD8F-9837FF2EFAD5}" sibTransId="{34ACF2C0-BF92-431F-BC7A-AC22C7DB17A4}"/>
    <dgm:cxn modelId="{5C74FC78-081F-4D2F-BC75-F65D9FB0ADE7}" type="presOf" srcId="{A4C18119-9E4C-4A19-A826-233D09F579E5}" destId="{01EF9AA5-8402-4400-802A-47E3EBC32BE5}" srcOrd="0" destOrd="0" presId="urn:microsoft.com/office/officeart/2005/8/layout/vList5"/>
    <dgm:cxn modelId="{618FAF20-20BD-474D-B907-CF0F581C2A09}" type="presOf" srcId="{23BACB1A-E59F-4912-A52D-C1A3572C0DF7}" destId="{D648560B-CEFD-43BA-908E-D6326170CF36}" srcOrd="0" destOrd="0" presId="urn:microsoft.com/office/officeart/2005/8/layout/vList5"/>
    <dgm:cxn modelId="{D01013A4-A203-4DB3-8821-835328DD051C}" type="presParOf" srcId="{E7813ED3-9D87-4BDA-B1DB-FE43186261F2}" destId="{AF7CDE4E-9341-4AD1-9AA6-50742E248FDC}" srcOrd="0" destOrd="0" presId="urn:microsoft.com/office/officeart/2005/8/layout/vList5"/>
    <dgm:cxn modelId="{67F24F59-6342-4FFC-B7F0-723E56B642BF}" type="presParOf" srcId="{AF7CDE4E-9341-4AD1-9AA6-50742E248FDC}" destId="{D648560B-CEFD-43BA-908E-D6326170CF36}" srcOrd="0" destOrd="0" presId="urn:microsoft.com/office/officeart/2005/8/layout/vList5"/>
    <dgm:cxn modelId="{7DF25020-80BF-47F1-A251-FCFE687B4F79}" type="presParOf" srcId="{E7813ED3-9D87-4BDA-B1DB-FE43186261F2}" destId="{05493D05-746E-49CE-9C3F-BD733D15771E}" srcOrd="1" destOrd="0" presId="urn:microsoft.com/office/officeart/2005/8/layout/vList5"/>
    <dgm:cxn modelId="{C28A5AE9-D599-4149-B6B4-7448869BC7C1}" type="presParOf" srcId="{E7813ED3-9D87-4BDA-B1DB-FE43186261F2}" destId="{76069890-919E-4ED8-8059-E11EDD6AC387}" srcOrd="2" destOrd="0" presId="urn:microsoft.com/office/officeart/2005/8/layout/vList5"/>
    <dgm:cxn modelId="{89253E6A-DA0C-4AA7-A1CB-858672878440}" type="presParOf" srcId="{76069890-919E-4ED8-8059-E11EDD6AC387}" destId="{22F40338-C918-42FE-AC83-943333ACD7FD}" srcOrd="0" destOrd="0" presId="urn:microsoft.com/office/officeart/2005/8/layout/vList5"/>
    <dgm:cxn modelId="{364146E6-2C64-4A10-AAEB-287CFCF8D953}" type="presParOf" srcId="{E7813ED3-9D87-4BDA-B1DB-FE43186261F2}" destId="{6DF04ADD-FF34-47D5-BB59-C72D8917B29D}" srcOrd="3" destOrd="0" presId="urn:microsoft.com/office/officeart/2005/8/layout/vList5"/>
    <dgm:cxn modelId="{3A6F1B68-E7C9-407C-ADCA-44E1FC43C32C}" type="presParOf" srcId="{E7813ED3-9D87-4BDA-B1DB-FE43186261F2}" destId="{5B0FC251-AD0E-4FF5-B051-8DEBE3C075E5}" srcOrd="4" destOrd="0" presId="urn:microsoft.com/office/officeart/2005/8/layout/vList5"/>
    <dgm:cxn modelId="{8D07D57E-2711-4D0C-9692-FEDC894B0E71}" type="presParOf" srcId="{5B0FC251-AD0E-4FF5-B051-8DEBE3C075E5}" destId="{BB2C988C-12D9-4A52-9468-1BD0832E7FDA}" srcOrd="0" destOrd="0" presId="urn:microsoft.com/office/officeart/2005/8/layout/vList5"/>
    <dgm:cxn modelId="{AA19D074-C5AA-4DCC-859C-5DD0B91E264E}" type="presParOf" srcId="{E7813ED3-9D87-4BDA-B1DB-FE43186261F2}" destId="{4A2F28E6-5BCF-42B8-AFD6-2C98C3A336E6}" srcOrd="5" destOrd="0" presId="urn:microsoft.com/office/officeart/2005/8/layout/vList5"/>
    <dgm:cxn modelId="{FDA002EA-BFD6-4954-B660-6242947597E3}" type="presParOf" srcId="{E7813ED3-9D87-4BDA-B1DB-FE43186261F2}" destId="{A4868DC2-4C02-4DE1-802B-335B19DDB486}" srcOrd="6" destOrd="0" presId="urn:microsoft.com/office/officeart/2005/8/layout/vList5"/>
    <dgm:cxn modelId="{B61DC37E-AC1A-4D99-9AA7-1DF0987BB8C1}" type="presParOf" srcId="{A4868DC2-4C02-4DE1-802B-335B19DDB486}" destId="{01EF9AA5-8402-4400-802A-47E3EBC32BE5}" srcOrd="0" destOrd="0" presId="urn:microsoft.com/office/officeart/2005/8/layout/vList5"/>
    <dgm:cxn modelId="{D496D899-3C97-42CE-8601-AAD27F220297}" type="presParOf" srcId="{E7813ED3-9D87-4BDA-B1DB-FE43186261F2}" destId="{19C5A68F-B29B-47CC-9097-2BB3BABD3434}" srcOrd="7" destOrd="0" presId="urn:microsoft.com/office/officeart/2005/8/layout/vList5"/>
    <dgm:cxn modelId="{9F9B2CB5-2151-4332-8CD1-2D9B5635966B}" type="presParOf" srcId="{E7813ED3-9D87-4BDA-B1DB-FE43186261F2}" destId="{75DA87B9-4C11-46CC-8C33-0D970AAAA109}" srcOrd="8" destOrd="0" presId="urn:microsoft.com/office/officeart/2005/8/layout/vList5"/>
    <dgm:cxn modelId="{A79709B9-402E-4B52-8741-C4398EFDB63C}" type="presParOf" srcId="{75DA87B9-4C11-46CC-8C33-0D970AAAA109}" destId="{D7D2247B-C3B8-43D2-AE82-A01D022FE5BB}"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E4270D-A9B4-4F10-8E27-6E73E1A9DD6D}" type="doc">
      <dgm:prSet loTypeId="urn:microsoft.com/office/officeart/2005/8/layout/default#84" loCatId="list" qsTypeId="urn:microsoft.com/office/officeart/2005/8/quickstyle/simple5" qsCatId="simple" csTypeId="urn:microsoft.com/office/officeart/2005/8/colors/accent4_2" csCatId="accent4" phldr="1"/>
      <dgm:spPr/>
      <dgm:t>
        <a:bodyPr/>
        <a:lstStyle/>
        <a:p>
          <a:endParaRPr lang="en-US"/>
        </a:p>
      </dgm:t>
    </dgm:pt>
    <dgm:pt modelId="{4163DBCB-8936-4F51-B849-9E23F46F0A3E}">
      <dgm:prSet phldrT="[Text]"/>
      <dgm:spPr/>
      <dgm:t>
        <a:bodyPr/>
        <a:lstStyle/>
        <a:p>
          <a:r>
            <a:rPr lang="en-US" dirty="0" smtClean="0"/>
            <a:t>Facilitating communications</a:t>
          </a:r>
          <a:endParaRPr lang="en-US" dirty="0"/>
        </a:p>
      </dgm:t>
    </dgm:pt>
    <dgm:pt modelId="{1DC89102-ED7E-4DFA-87B1-36998049FB17}" type="parTrans" cxnId="{EF6503A8-D916-4CC2-B711-1B6426173047}">
      <dgm:prSet/>
      <dgm:spPr/>
      <dgm:t>
        <a:bodyPr/>
        <a:lstStyle/>
        <a:p>
          <a:endParaRPr lang="en-US"/>
        </a:p>
      </dgm:t>
    </dgm:pt>
    <dgm:pt modelId="{004FF328-B19D-4D45-8935-F04E6DB6BD84}" type="sibTrans" cxnId="{EF6503A8-D916-4CC2-B711-1B6426173047}">
      <dgm:prSet/>
      <dgm:spPr/>
      <dgm:t>
        <a:bodyPr/>
        <a:lstStyle/>
        <a:p>
          <a:endParaRPr lang="en-US"/>
        </a:p>
      </dgm:t>
    </dgm:pt>
    <dgm:pt modelId="{86D60753-8C6B-441C-8EA2-54D30174B40E}">
      <dgm:prSet phldrT="[Text]"/>
      <dgm:spPr/>
      <dgm:t>
        <a:bodyPr/>
        <a:lstStyle/>
        <a:p>
          <a:r>
            <a:rPr lang="en-US" dirty="0" smtClean="0"/>
            <a:t>Sharing hardware</a:t>
          </a:r>
          <a:endParaRPr lang="en-US" dirty="0"/>
        </a:p>
      </dgm:t>
    </dgm:pt>
    <dgm:pt modelId="{E971D4E2-830E-4AED-877B-BB58B6C064A9}" type="parTrans" cxnId="{99DAA350-8420-48A2-87B5-8F659064FD13}">
      <dgm:prSet/>
      <dgm:spPr/>
      <dgm:t>
        <a:bodyPr/>
        <a:lstStyle/>
        <a:p>
          <a:endParaRPr lang="en-US"/>
        </a:p>
      </dgm:t>
    </dgm:pt>
    <dgm:pt modelId="{A2E67890-BF84-408D-936D-32F7162D89A3}" type="sibTrans" cxnId="{99DAA350-8420-48A2-87B5-8F659064FD13}">
      <dgm:prSet/>
      <dgm:spPr/>
      <dgm:t>
        <a:bodyPr/>
        <a:lstStyle/>
        <a:p>
          <a:endParaRPr lang="en-US"/>
        </a:p>
      </dgm:t>
    </dgm:pt>
    <dgm:pt modelId="{A1A2B8F9-330F-4D19-BCF9-8A54035B06E6}">
      <dgm:prSet phldrT="[Text]"/>
      <dgm:spPr/>
      <dgm:t>
        <a:bodyPr/>
        <a:lstStyle/>
        <a:p>
          <a:r>
            <a:rPr lang="en-US" dirty="0" smtClean="0"/>
            <a:t>Sharing data and information</a:t>
          </a:r>
          <a:endParaRPr lang="en-US" dirty="0"/>
        </a:p>
      </dgm:t>
    </dgm:pt>
    <dgm:pt modelId="{7D79BE4B-70B0-4CE0-B8C1-5757D87CB388}" type="parTrans" cxnId="{B8ECA360-CBA2-468B-86DF-829CC5F69E2F}">
      <dgm:prSet/>
      <dgm:spPr/>
      <dgm:t>
        <a:bodyPr/>
        <a:lstStyle/>
        <a:p>
          <a:endParaRPr lang="en-US"/>
        </a:p>
      </dgm:t>
    </dgm:pt>
    <dgm:pt modelId="{D0EA1D8A-9BC3-4360-9D8A-C942C25BC436}" type="sibTrans" cxnId="{B8ECA360-CBA2-468B-86DF-829CC5F69E2F}">
      <dgm:prSet/>
      <dgm:spPr/>
      <dgm:t>
        <a:bodyPr/>
        <a:lstStyle/>
        <a:p>
          <a:endParaRPr lang="en-US"/>
        </a:p>
      </dgm:t>
    </dgm:pt>
    <dgm:pt modelId="{61F1253F-9190-46C1-94EF-E59B5382914D}">
      <dgm:prSet phldrT="[Text]"/>
      <dgm:spPr/>
      <dgm:t>
        <a:bodyPr/>
        <a:lstStyle/>
        <a:p>
          <a:r>
            <a:rPr lang="en-US" dirty="0" smtClean="0"/>
            <a:t>Sharing software</a:t>
          </a:r>
          <a:endParaRPr lang="en-US" dirty="0"/>
        </a:p>
      </dgm:t>
    </dgm:pt>
    <dgm:pt modelId="{599D1834-7847-4E5D-B017-1557AFF3C98B}" type="parTrans" cxnId="{01929F03-4D7C-4FF4-A161-402C1ACF5452}">
      <dgm:prSet/>
      <dgm:spPr/>
      <dgm:t>
        <a:bodyPr/>
        <a:lstStyle/>
        <a:p>
          <a:endParaRPr lang="en-US"/>
        </a:p>
      </dgm:t>
    </dgm:pt>
    <dgm:pt modelId="{54819E42-1306-485F-804E-2F24D7DAD4EE}" type="sibTrans" cxnId="{01929F03-4D7C-4FF4-A161-402C1ACF5452}">
      <dgm:prSet/>
      <dgm:spPr/>
      <dgm:t>
        <a:bodyPr/>
        <a:lstStyle/>
        <a:p>
          <a:endParaRPr lang="en-US"/>
        </a:p>
      </dgm:t>
    </dgm:pt>
    <dgm:pt modelId="{56EB6B26-81E2-4CAC-9228-239E2ECF522D}" type="pres">
      <dgm:prSet presAssocID="{9FE4270D-A9B4-4F10-8E27-6E73E1A9DD6D}" presName="diagram" presStyleCnt="0">
        <dgm:presLayoutVars>
          <dgm:dir/>
          <dgm:resizeHandles val="exact"/>
        </dgm:presLayoutVars>
      </dgm:prSet>
      <dgm:spPr/>
      <dgm:t>
        <a:bodyPr/>
        <a:lstStyle/>
        <a:p>
          <a:endParaRPr lang="en-US"/>
        </a:p>
      </dgm:t>
    </dgm:pt>
    <dgm:pt modelId="{307CF857-C0AD-443F-A459-1A3DAE3C0A05}" type="pres">
      <dgm:prSet presAssocID="{4163DBCB-8936-4F51-B849-9E23F46F0A3E}" presName="node" presStyleLbl="node1" presStyleIdx="0" presStyleCnt="4">
        <dgm:presLayoutVars>
          <dgm:bulletEnabled val="1"/>
        </dgm:presLayoutVars>
      </dgm:prSet>
      <dgm:spPr/>
      <dgm:t>
        <a:bodyPr/>
        <a:lstStyle/>
        <a:p>
          <a:endParaRPr lang="en-US"/>
        </a:p>
      </dgm:t>
    </dgm:pt>
    <dgm:pt modelId="{827CB19B-25F2-4F6E-83A2-BF8881FEE08F}" type="pres">
      <dgm:prSet presAssocID="{004FF328-B19D-4D45-8935-F04E6DB6BD84}" presName="sibTrans" presStyleCnt="0"/>
      <dgm:spPr/>
      <dgm:t>
        <a:bodyPr/>
        <a:lstStyle/>
        <a:p>
          <a:endParaRPr lang="en-US"/>
        </a:p>
      </dgm:t>
    </dgm:pt>
    <dgm:pt modelId="{C9D0DC9D-AA10-42D3-937C-25952647E4E1}" type="pres">
      <dgm:prSet presAssocID="{86D60753-8C6B-441C-8EA2-54D30174B40E}" presName="node" presStyleLbl="node1" presStyleIdx="1" presStyleCnt="4">
        <dgm:presLayoutVars>
          <dgm:bulletEnabled val="1"/>
        </dgm:presLayoutVars>
      </dgm:prSet>
      <dgm:spPr/>
      <dgm:t>
        <a:bodyPr/>
        <a:lstStyle/>
        <a:p>
          <a:endParaRPr lang="en-US"/>
        </a:p>
      </dgm:t>
    </dgm:pt>
    <dgm:pt modelId="{E6A5ED4D-27EF-4BD6-8C6E-7CEF18956D84}" type="pres">
      <dgm:prSet presAssocID="{A2E67890-BF84-408D-936D-32F7162D89A3}" presName="sibTrans" presStyleCnt="0"/>
      <dgm:spPr/>
      <dgm:t>
        <a:bodyPr/>
        <a:lstStyle/>
        <a:p>
          <a:endParaRPr lang="en-US"/>
        </a:p>
      </dgm:t>
    </dgm:pt>
    <dgm:pt modelId="{39422C50-D217-498E-8C3C-F4A08F1AD491}" type="pres">
      <dgm:prSet presAssocID="{A1A2B8F9-330F-4D19-BCF9-8A54035B06E6}" presName="node" presStyleLbl="node1" presStyleIdx="2" presStyleCnt="4">
        <dgm:presLayoutVars>
          <dgm:bulletEnabled val="1"/>
        </dgm:presLayoutVars>
      </dgm:prSet>
      <dgm:spPr/>
      <dgm:t>
        <a:bodyPr/>
        <a:lstStyle/>
        <a:p>
          <a:endParaRPr lang="en-US"/>
        </a:p>
      </dgm:t>
    </dgm:pt>
    <dgm:pt modelId="{F6E95F8C-E920-41D5-A756-3EA3777DDC2C}" type="pres">
      <dgm:prSet presAssocID="{D0EA1D8A-9BC3-4360-9D8A-C942C25BC436}" presName="sibTrans" presStyleCnt="0"/>
      <dgm:spPr/>
      <dgm:t>
        <a:bodyPr/>
        <a:lstStyle/>
        <a:p>
          <a:endParaRPr lang="en-US"/>
        </a:p>
      </dgm:t>
    </dgm:pt>
    <dgm:pt modelId="{B10C7A7D-C5E4-4435-B184-9604E0ABCCFD}" type="pres">
      <dgm:prSet presAssocID="{61F1253F-9190-46C1-94EF-E59B5382914D}" presName="node" presStyleLbl="node1" presStyleIdx="3" presStyleCnt="4">
        <dgm:presLayoutVars>
          <dgm:bulletEnabled val="1"/>
        </dgm:presLayoutVars>
      </dgm:prSet>
      <dgm:spPr/>
      <dgm:t>
        <a:bodyPr/>
        <a:lstStyle/>
        <a:p>
          <a:endParaRPr lang="en-US"/>
        </a:p>
      </dgm:t>
    </dgm:pt>
  </dgm:ptLst>
  <dgm:cxnLst>
    <dgm:cxn modelId="{99DAA350-8420-48A2-87B5-8F659064FD13}" srcId="{9FE4270D-A9B4-4F10-8E27-6E73E1A9DD6D}" destId="{86D60753-8C6B-441C-8EA2-54D30174B40E}" srcOrd="1" destOrd="0" parTransId="{E971D4E2-830E-4AED-877B-BB58B6C064A9}" sibTransId="{A2E67890-BF84-408D-936D-32F7162D89A3}"/>
    <dgm:cxn modelId="{EF6503A8-D916-4CC2-B711-1B6426173047}" srcId="{9FE4270D-A9B4-4F10-8E27-6E73E1A9DD6D}" destId="{4163DBCB-8936-4F51-B849-9E23F46F0A3E}" srcOrd="0" destOrd="0" parTransId="{1DC89102-ED7E-4DFA-87B1-36998049FB17}" sibTransId="{004FF328-B19D-4D45-8935-F04E6DB6BD84}"/>
    <dgm:cxn modelId="{01929F03-4D7C-4FF4-A161-402C1ACF5452}" srcId="{9FE4270D-A9B4-4F10-8E27-6E73E1A9DD6D}" destId="{61F1253F-9190-46C1-94EF-E59B5382914D}" srcOrd="3" destOrd="0" parTransId="{599D1834-7847-4E5D-B017-1557AFF3C98B}" sibTransId="{54819E42-1306-485F-804E-2F24D7DAD4EE}"/>
    <dgm:cxn modelId="{829D0EC3-C754-4AE6-A174-6A778726A916}" type="presOf" srcId="{4163DBCB-8936-4F51-B849-9E23F46F0A3E}" destId="{307CF857-C0AD-443F-A459-1A3DAE3C0A05}" srcOrd="0" destOrd="0" presId="urn:microsoft.com/office/officeart/2005/8/layout/default#84"/>
    <dgm:cxn modelId="{B11EC546-7826-4A28-A10C-1501A147C6AF}" type="presOf" srcId="{86D60753-8C6B-441C-8EA2-54D30174B40E}" destId="{C9D0DC9D-AA10-42D3-937C-25952647E4E1}" srcOrd="0" destOrd="0" presId="urn:microsoft.com/office/officeart/2005/8/layout/default#84"/>
    <dgm:cxn modelId="{39B34AA4-17FE-4890-9BD3-77309CD422C8}" type="presOf" srcId="{61F1253F-9190-46C1-94EF-E59B5382914D}" destId="{B10C7A7D-C5E4-4435-B184-9604E0ABCCFD}" srcOrd="0" destOrd="0" presId="urn:microsoft.com/office/officeart/2005/8/layout/default#84"/>
    <dgm:cxn modelId="{B8ECA360-CBA2-468B-86DF-829CC5F69E2F}" srcId="{9FE4270D-A9B4-4F10-8E27-6E73E1A9DD6D}" destId="{A1A2B8F9-330F-4D19-BCF9-8A54035B06E6}" srcOrd="2" destOrd="0" parTransId="{7D79BE4B-70B0-4CE0-B8C1-5757D87CB388}" sibTransId="{D0EA1D8A-9BC3-4360-9D8A-C942C25BC436}"/>
    <dgm:cxn modelId="{36AC314C-B3BA-4350-9CD6-7AA83D1BDB1B}" type="presOf" srcId="{A1A2B8F9-330F-4D19-BCF9-8A54035B06E6}" destId="{39422C50-D217-498E-8C3C-F4A08F1AD491}" srcOrd="0" destOrd="0" presId="urn:microsoft.com/office/officeart/2005/8/layout/default#84"/>
    <dgm:cxn modelId="{9564F10A-E310-48D0-9B55-4B0AA9F3709C}" type="presOf" srcId="{9FE4270D-A9B4-4F10-8E27-6E73E1A9DD6D}" destId="{56EB6B26-81E2-4CAC-9228-239E2ECF522D}" srcOrd="0" destOrd="0" presId="urn:microsoft.com/office/officeart/2005/8/layout/default#84"/>
    <dgm:cxn modelId="{C0329950-5436-435B-AC84-093780821806}" type="presParOf" srcId="{56EB6B26-81E2-4CAC-9228-239E2ECF522D}" destId="{307CF857-C0AD-443F-A459-1A3DAE3C0A05}" srcOrd="0" destOrd="0" presId="urn:microsoft.com/office/officeart/2005/8/layout/default#84"/>
    <dgm:cxn modelId="{1FDC0740-9EFE-4996-93AF-14C945523704}" type="presParOf" srcId="{56EB6B26-81E2-4CAC-9228-239E2ECF522D}" destId="{827CB19B-25F2-4F6E-83A2-BF8881FEE08F}" srcOrd="1" destOrd="0" presId="urn:microsoft.com/office/officeart/2005/8/layout/default#84"/>
    <dgm:cxn modelId="{F4E9A410-C758-4121-AE10-FB31E808D39B}" type="presParOf" srcId="{56EB6B26-81E2-4CAC-9228-239E2ECF522D}" destId="{C9D0DC9D-AA10-42D3-937C-25952647E4E1}" srcOrd="2" destOrd="0" presId="urn:microsoft.com/office/officeart/2005/8/layout/default#84"/>
    <dgm:cxn modelId="{0E4EFEE1-A641-4A43-A5C6-7DBBDAFB1EB2}" type="presParOf" srcId="{56EB6B26-81E2-4CAC-9228-239E2ECF522D}" destId="{E6A5ED4D-27EF-4BD6-8C6E-7CEF18956D84}" srcOrd="3" destOrd="0" presId="urn:microsoft.com/office/officeart/2005/8/layout/default#84"/>
    <dgm:cxn modelId="{ABF6F614-2DB4-4FC4-B583-59BECB17EF60}" type="presParOf" srcId="{56EB6B26-81E2-4CAC-9228-239E2ECF522D}" destId="{39422C50-D217-498E-8C3C-F4A08F1AD491}" srcOrd="4" destOrd="0" presId="urn:microsoft.com/office/officeart/2005/8/layout/default#84"/>
    <dgm:cxn modelId="{A9AD7350-F220-4308-A210-1D0081E85658}" type="presParOf" srcId="{56EB6B26-81E2-4CAC-9228-239E2ECF522D}" destId="{F6E95F8C-E920-41D5-A756-3EA3777DDC2C}" srcOrd="5" destOrd="0" presId="urn:microsoft.com/office/officeart/2005/8/layout/default#84"/>
    <dgm:cxn modelId="{B0ACE46F-91EC-4285-AE5B-915D98E592E5}" type="presParOf" srcId="{56EB6B26-81E2-4CAC-9228-239E2ECF522D}" destId="{B10C7A7D-C5E4-4435-B184-9604E0ABCCFD}" srcOrd="6" destOrd="0" presId="urn:microsoft.com/office/officeart/2005/8/layout/default#8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FDFED2-A7CF-4CF3-8BF9-FB128E5D0F61}" type="doc">
      <dgm:prSet loTypeId="urn:microsoft.com/office/officeart/2005/8/layout/arrow1" loCatId="relationship" qsTypeId="urn:microsoft.com/office/officeart/2005/8/quickstyle/3d1" qsCatId="3D" csTypeId="urn:microsoft.com/office/officeart/2005/8/colors/accent2_2" csCatId="accent2" phldr="1"/>
      <dgm:spPr/>
      <dgm:t>
        <a:bodyPr/>
        <a:lstStyle/>
        <a:p>
          <a:endParaRPr lang="en-US"/>
        </a:p>
      </dgm:t>
    </dgm:pt>
    <dgm:pt modelId="{F3D7C17C-8D6B-48CD-AB23-5940C9E35F7D}">
      <dgm:prSet phldrT="[Text]"/>
      <dgm:spPr/>
      <dgm:t>
        <a:bodyPr/>
        <a:lstStyle/>
        <a:p>
          <a:r>
            <a:rPr lang="en-US" dirty="0" smtClean="0"/>
            <a:t>An </a:t>
          </a:r>
          <a:r>
            <a:rPr lang="en-US" b="1" dirty="0" smtClean="0"/>
            <a:t>intranet </a:t>
          </a:r>
          <a:r>
            <a:rPr lang="en-US" b="0" dirty="0" smtClean="0"/>
            <a:t>is an internal network that uses Internet technologies</a:t>
          </a:r>
          <a:endParaRPr lang="en-US" dirty="0"/>
        </a:p>
      </dgm:t>
    </dgm:pt>
    <dgm:pt modelId="{2AD74A4E-2577-40D1-A582-D98130EF4A43}" type="parTrans" cxnId="{6ACC663C-8E9E-4E1C-909E-32D8083AFA26}">
      <dgm:prSet/>
      <dgm:spPr/>
      <dgm:t>
        <a:bodyPr/>
        <a:lstStyle/>
        <a:p>
          <a:endParaRPr lang="en-US"/>
        </a:p>
      </dgm:t>
    </dgm:pt>
    <dgm:pt modelId="{FABAC0B4-1E50-4FED-9971-C925E91751C8}" type="sibTrans" cxnId="{6ACC663C-8E9E-4E1C-909E-32D8083AFA26}">
      <dgm:prSet/>
      <dgm:spPr/>
      <dgm:t>
        <a:bodyPr/>
        <a:lstStyle/>
        <a:p>
          <a:endParaRPr lang="en-US"/>
        </a:p>
      </dgm:t>
    </dgm:pt>
    <dgm:pt modelId="{676D7679-559D-4BCA-907D-27C0B948D33B}">
      <dgm:prSet phldrT="[Text]"/>
      <dgm:spPr/>
      <dgm:t>
        <a:bodyPr/>
        <a:lstStyle/>
        <a:p>
          <a:r>
            <a:rPr lang="en-US" dirty="0" smtClean="0"/>
            <a:t>An extranet allows customers or suppliers to access part of its intranet</a:t>
          </a:r>
          <a:endParaRPr lang="en-US" dirty="0"/>
        </a:p>
      </dgm:t>
    </dgm:pt>
    <dgm:pt modelId="{522B9D47-6AE1-405D-843E-D6FD63ED4D34}" type="parTrans" cxnId="{BBBFDB8F-74D5-41D7-9908-3225D8935516}">
      <dgm:prSet/>
      <dgm:spPr/>
      <dgm:t>
        <a:bodyPr/>
        <a:lstStyle/>
        <a:p>
          <a:endParaRPr lang="en-US"/>
        </a:p>
      </dgm:t>
    </dgm:pt>
    <dgm:pt modelId="{FC1735CA-63D6-4E52-B60F-CE774768B256}" type="sibTrans" cxnId="{BBBFDB8F-74D5-41D7-9908-3225D8935516}">
      <dgm:prSet/>
      <dgm:spPr/>
      <dgm:t>
        <a:bodyPr/>
        <a:lstStyle/>
        <a:p>
          <a:endParaRPr lang="en-US"/>
        </a:p>
      </dgm:t>
    </dgm:pt>
    <dgm:pt modelId="{943A4AA2-044A-4B87-855F-97139AF77842}" type="pres">
      <dgm:prSet presAssocID="{8CFDFED2-A7CF-4CF3-8BF9-FB128E5D0F61}" presName="cycle" presStyleCnt="0">
        <dgm:presLayoutVars>
          <dgm:dir/>
          <dgm:resizeHandles val="exact"/>
        </dgm:presLayoutVars>
      </dgm:prSet>
      <dgm:spPr/>
      <dgm:t>
        <a:bodyPr/>
        <a:lstStyle/>
        <a:p>
          <a:endParaRPr lang="en-US"/>
        </a:p>
      </dgm:t>
    </dgm:pt>
    <dgm:pt modelId="{7F17C6EF-0AF9-4C33-9C9F-232B93E83D0E}" type="pres">
      <dgm:prSet presAssocID="{F3D7C17C-8D6B-48CD-AB23-5940C9E35F7D}" presName="arrow" presStyleLbl="node1" presStyleIdx="0" presStyleCnt="2">
        <dgm:presLayoutVars>
          <dgm:bulletEnabled val="1"/>
        </dgm:presLayoutVars>
      </dgm:prSet>
      <dgm:spPr/>
      <dgm:t>
        <a:bodyPr/>
        <a:lstStyle/>
        <a:p>
          <a:endParaRPr lang="en-US"/>
        </a:p>
      </dgm:t>
    </dgm:pt>
    <dgm:pt modelId="{C656BD17-587D-462B-8EC8-0121AA1191B8}" type="pres">
      <dgm:prSet presAssocID="{676D7679-559D-4BCA-907D-27C0B948D33B}" presName="arrow" presStyleLbl="node1" presStyleIdx="1" presStyleCnt="2">
        <dgm:presLayoutVars>
          <dgm:bulletEnabled val="1"/>
        </dgm:presLayoutVars>
      </dgm:prSet>
      <dgm:spPr/>
      <dgm:t>
        <a:bodyPr/>
        <a:lstStyle/>
        <a:p>
          <a:endParaRPr lang="en-US"/>
        </a:p>
      </dgm:t>
    </dgm:pt>
  </dgm:ptLst>
  <dgm:cxnLst>
    <dgm:cxn modelId="{7E9A42F7-C629-411F-B88B-57731C35BA11}" type="presOf" srcId="{8CFDFED2-A7CF-4CF3-8BF9-FB128E5D0F61}" destId="{943A4AA2-044A-4B87-855F-97139AF77842}" srcOrd="0" destOrd="0" presId="urn:microsoft.com/office/officeart/2005/8/layout/arrow1"/>
    <dgm:cxn modelId="{6ACC663C-8E9E-4E1C-909E-32D8083AFA26}" srcId="{8CFDFED2-A7CF-4CF3-8BF9-FB128E5D0F61}" destId="{F3D7C17C-8D6B-48CD-AB23-5940C9E35F7D}" srcOrd="0" destOrd="0" parTransId="{2AD74A4E-2577-40D1-A582-D98130EF4A43}" sibTransId="{FABAC0B4-1E50-4FED-9971-C925E91751C8}"/>
    <dgm:cxn modelId="{50758065-864C-4581-8D13-ABA1320F07AF}" type="presOf" srcId="{676D7679-559D-4BCA-907D-27C0B948D33B}" destId="{C656BD17-587D-462B-8EC8-0121AA1191B8}" srcOrd="0" destOrd="0" presId="urn:microsoft.com/office/officeart/2005/8/layout/arrow1"/>
    <dgm:cxn modelId="{92A2ED38-7CA0-4BAD-ABDA-73A67672E8D7}" type="presOf" srcId="{F3D7C17C-8D6B-48CD-AB23-5940C9E35F7D}" destId="{7F17C6EF-0AF9-4C33-9C9F-232B93E83D0E}" srcOrd="0" destOrd="0" presId="urn:microsoft.com/office/officeart/2005/8/layout/arrow1"/>
    <dgm:cxn modelId="{BBBFDB8F-74D5-41D7-9908-3225D8935516}" srcId="{8CFDFED2-A7CF-4CF3-8BF9-FB128E5D0F61}" destId="{676D7679-559D-4BCA-907D-27C0B948D33B}" srcOrd="1" destOrd="0" parTransId="{522B9D47-6AE1-405D-843E-D6FD63ED4D34}" sibTransId="{FC1735CA-63D6-4E52-B60F-CE774768B256}"/>
    <dgm:cxn modelId="{C97BBC73-1618-4DDE-96E3-86AB6FAE6850}" type="presParOf" srcId="{943A4AA2-044A-4B87-855F-97139AF77842}" destId="{7F17C6EF-0AF9-4C33-9C9F-232B93E83D0E}" srcOrd="0" destOrd="0" presId="urn:microsoft.com/office/officeart/2005/8/layout/arrow1"/>
    <dgm:cxn modelId="{CF5A389A-796D-44FD-B05C-810C64CE8982}" type="presParOf" srcId="{943A4AA2-044A-4B87-855F-97139AF77842}" destId="{C656BD17-587D-462B-8EC8-0121AA1191B8}"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C9430F-04D6-4D36-81FA-76BA233E1598}" type="doc">
      <dgm:prSet loTypeId="urn:microsoft.com/office/officeart/2005/8/layout/default#85" loCatId="list" qsTypeId="urn:microsoft.com/office/officeart/2005/8/quickstyle/3d2" qsCatId="3D" csTypeId="urn:microsoft.com/office/officeart/2005/8/colors/accent4_3" csCatId="accent4" phldr="1"/>
      <dgm:spPr/>
      <dgm:t>
        <a:bodyPr/>
        <a:lstStyle/>
        <a:p>
          <a:endParaRPr lang="en-US"/>
        </a:p>
      </dgm:t>
    </dgm:pt>
    <dgm:pt modelId="{1874F76E-8317-4471-AE37-A2096E5E194E}">
      <dgm:prSet phldrT="[Text]"/>
      <dgm:spPr/>
      <dgm:t>
        <a:bodyPr/>
        <a:lstStyle/>
        <a:p>
          <a:r>
            <a:rPr lang="en-US" dirty="0" smtClean="0"/>
            <a:t>Ethernet</a:t>
          </a:r>
          <a:endParaRPr lang="en-US" dirty="0"/>
        </a:p>
      </dgm:t>
    </dgm:pt>
    <dgm:pt modelId="{09DA4D57-D2D9-47ED-88EC-1FFAC4282061}" type="parTrans" cxnId="{123BCA06-F61F-4B77-B815-17463EA73BFF}">
      <dgm:prSet/>
      <dgm:spPr/>
      <dgm:t>
        <a:bodyPr/>
        <a:lstStyle/>
        <a:p>
          <a:endParaRPr lang="en-US"/>
        </a:p>
      </dgm:t>
    </dgm:pt>
    <dgm:pt modelId="{DDB638F9-7556-4905-8DC5-71F5DECBF38E}" type="sibTrans" cxnId="{123BCA06-F61F-4B77-B815-17463EA73BFF}">
      <dgm:prSet/>
      <dgm:spPr/>
      <dgm:t>
        <a:bodyPr/>
        <a:lstStyle/>
        <a:p>
          <a:endParaRPr lang="en-US"/>
        </a:p>
      </dgm:t>
    </dgm:pt>
    <dgm:pt modelId="{16897897-0ACA-422B-9F66-B5320B2B992C}">
      <dgm:prSet phldrT="[Text]"/>
      <dgm:spPr/>
      <dgm:t>
        <a:bodyPr/>
        <a:lstStyle/>
        <a:p>
          <a:r>
            <a:rPr lang="en-US" dirty="0" smtClean="0"/>
            <a:t>Token ring</a:t>
          </a:r>
          <a:endParaRPr lang="en-US" dirty="0"/>
        </a:p>
      </dgm:t>
    </dgm:pt>
    <dgm:pt modelId="{BE787F6B-1BCA-49A5-8E0A-C65E185DE3A0}" type="parTrans" cxnId="{600EE68D-35C1-4248-B034-7E569A2FD64A}">
      <dgm:prSet/>
      <dgm:spPr/>
      <dgm:t>
        <a:bodyPr/>
        <a:lstStyle/>
        <a:p>
          <a:endParaRPr lang="en-US"/>
        </a:p>
      </dgm:t>
    </dgm:pt>
    <dgm:pt modelId="{0F48B31B-1794-41A9-91F1-F485E44FACD7}" type="sibTrans" cxnId="{600EE68D-35C1-4248-B034-7E569A2FD64A}">
      <dgm:prSet/>
      <dgm:spPr/>
      <dgm:t>
        <a:bodyPr/>
        <a:lstStyle/>
        <a:p>
          <a:endParaRPr lang="en-US"/>
        </a:p>
      </dgm:t>
    </dgm:pt>
    <dgm:pt modelId="{72130512-71FB-4B0B-9302-A42E86E2F191}">
      <dgm:prSet phldrT="[Text]"/>
      <dgm:spPr/>
      <dgm:t>
        <a:bodyPr/>
        <a:lstStyle/>
        <a:p>
          <a:r>
            <a:rPr lang="en-US" dirty="0" smtClean="0"/>
            <a:t>TCP/IP</a:t>
          </a:r>
          <a:endParaRPr lang="en-US" dirty="0"/>
        </a:p>
      </dgm:t>
    </dgm:pt>
    <dgm:pt modelId="{C9B9F327-6A71-41B2-B1AF-0934E7C03A06}" type="parTrans" cxnId="{1BCC0D21-2024-42DD-9AFC-C0CD1CB06072}">
      <dgm:prSet/>
      <dgm:spPr/>
      <dgm:t>
        <a:bodyPr/>
        <a:lstStyle/>
        <a:p>
          <a:endParaRPr lang="en-US"/>
        </a:p>
      </dgm:t>
    </dgm:pt>
    <dgm:pt modelId="{79B7D4BC-031A-4CB4-AF74-AD50224B2984}" type="sibTrans" cxnId="{1BCC0D21-2024-42DD-9AFC-C0CD1CB06072}">
      <dgm:prSet/>
      <dgm:spPr/>
      <dgm:t>
        <a:bodyPr/>
        <a:lstStyle/>
        <a:p>
          <a:endParaRPr lang="en-US"/>
        </a:p>
      </dgm:t>
    </dgm:pt>
    <dgm:pt modelId="{4205452E-54C6-4340-879B-F3099F310C07}">
      <dgm:prSet phldrT="[Text]"/>
      <dgm:spPr/>
      <dgm:t>
        <a:bodyPr/>
        <a:lstStyle/>
        <a:p>
          <a:r>
            <a:rPr lang="en-US" dirty="0" smtClean="0"/>
            <a:t>Wi-Fi</a:t>
          </a:r>
          <a:endParaRPr lang="en-US" dirty="0"/>
        </a:p>
      </dgm:t>
    </dgm:pt>
    <dgm:pt modelId="{0E29A795-4826-4132-A8AE-F5809429EE9F}" type="parTrans" cxnId="{ECB0BE2F-7316-499C-8338-66E08D1EC1C7}">
      <dgm:prSet/>
      <dgm:spPr/>
      <dgm:t>
        <a:bodyPr/>
        <a:lstStyle/>
        <a:p>
          <a:endParaRPr lang="en-US"/>
        </a:p>
      </dgm:t>
    </dgm:pt>
    <dgm:pt modelId="{B2362283-04AE-44AE-954C-53D1C737DF5E}" type="sibTrans" cxnId="{ECB0BE2F-7316-499C-8338-66E08D1EC1C7}">
      <dgm:prSet/>
      <dgm:spPr/>
      <dgm:t>
        <a:bodyPr/>
        <a:lstStyle/>
        <a:p>
          <a:endParaRPr lang="en-US"/>
        </a:p>
      </dgm:t>
    </dgm:pt>
    <dgm:pt modelId="{719AA5FA-A466-45F8-B195-38EC6BC15880}">
      <dgm:prSet phldrT="[Text]"/>
      <dgm:spPr/>
      <dgm:t>
        <a:bodyPr/>
        <a:lstStyle/>
        <a:p>
          <a:r>
            <a:rPr lang="en-US" dirty="0" smtClean="0"/>
            <a:t>Bluetooth</a:t>
          </a:r>
          <a:endParaRPr lang="en-US" dirty="0"/>
        </a:p>
      </dgm:t>
    </dgm:pt>
    <dgm:pt modelId="{06F58102-8B33-437F-BD28-650B6625E335}" type="parTrans" cxnId="{7F180A55-0966-4807-9745-1F287D858EB3}">
      <dgm:prSet/>
      <dgm:spPr/>
      <dgm:t>
        <a:bodyPr/>
        <a:lstStyle/>
        <a:p>
          <a:endParaRPr lang="en-US"/>
        </a:p>
      </dgm:t>
    </dgm:pt>
    <dgm:pt modelId="{D8747350-74E9-427E-9D20-71F13D62663E}" type="sibTrans" cxnId="{7F180A55-0966-4807-9745-1F287D858EB3}">
      <dgm:prSet/>
      <dgm:spPr/>
      <dgm:t>
        <a:bodyPr/>
        <a:lstStyle/>
        <a:p>
          <a:endParaRPr lang="en-US"/>
        </a:p>
      </dgm:t>
    </dgm:pt>
    <dgm:pt modelId="{C43F282D-BB16-4EF7-A6A2-A6633A90B930}">
      <dgm:prSet phldrT="[Text]"/>
      <dgm:spPr/>
      <dgm:t>
        <a:bodyPr/>
        <a:lstStyle/>
        <a:p>
          <a:r>
            <a:rPr lang="en-US" dirty="0" smtClean="0"/>
            <a:t>UWB</a:t>
          </a:r>
          <a:endParaRPr lang="en-US" dirty="0"/>
        </a:p>
      </dgm:t>
    </dgm:pt>
    <dgm:pt modelId="{8D63DA12-B819-47E6-8FEF-6D79A921DC10}" type="parTrans" cxnId="{D963A54F-793D-400B-8C7E-BB046BA057B1}">
      <dgm:prSet/>
      <dgm:spPr/>
      <dgm:t>
        <a:bodyPr/>
        <a:lstStyle/>
        <a:p>
          <a:endParaRPr lang="en-US"/>
        </a:p>
      </dgm:t>
    </dgm:pt>
    <dgm:pt modelId="{799FDF16-D05A-49A2-90DD-ADAFB3CFDBD9}" type="sibTrans" cxnId="{D963A54F-793D-400B-8C7E-BB046BA057B1}">
      <dgm:prSet/>
      <dgm:spPr/>
      <dgm:t>
        <a:bodyPr/>
        <a:lstStyle/>
        <a:p>
          <a:endParaRPr lang="en-US"/>
        </a:p>
      </dgm:t>
    </dgm:pt>
    <dgm:pt modelId="{5419FDE4-68E1-467B-B9D3-068C5C5D94DC}">
      <dgm:prSet phldrT="[Text]"/>
      <dgm:spPr/>
      <dgm:t>
        <a:bodyPr/>
        <a:lstStyle/>
        <a:p>
          <a:r>
            <a:rPr lang="en-US" dirty="0" smtClean="0"/>
            <a:t>IrDA</a:t>
          </a:r>
          <a:endParaRPr lang="en-US" dirty="0"/>
        </a:p>
      </dgm:t>
    </dgm:pt>
    <dgm:pt modelId="{B36FDAFE-2F98-4D60-88AE-49559DD85CA6}" type="parTrans" cxnId="{82AEE01A-45DF-43A2-8368-E517D86691AC}">
      <dgm:prSet/>
      <dgm:spPr/>
      <dgm:t>
        <a:bodyPr/>
        <a:lstStyle/>
        <a:p>
          <a:endParaRPr lang="en-US"/>
        </a:p>
      </dgm:t>
    </dgm:pt>
    <dgm:pt modelId="{47A64FAB-C908-4DA0-9AD7-1AD5DEDBC2B6}" type="sibTrans" cxnId="{82AEE01A-45DF-43A2-8368-E517D86691AC}">
      <dgm:prSet/>
      <dgm:spPr/>
      <dgm:t>
        <a:bodyPr/>
        <a:lstStyle/>
        <a:p>
          <a:endParaRPr lang="en-US"/>
        </a:p>
      </dgm:t>
    </dgm:pt>
    <dgm:pt modelId="{B64677E5-F64B-41C6-B362-1D433C04FA56}">
      <dgm:prSet phldrT="[Text]"/>
      <dgm:spPr/>
      <dgm:t>
        <a:bodyPr/>
        <a:lstStyle/>
        <a:p>
          <a:r>
            <a:rPr lang="en-US" dirty="0" smtClean="0"/>
            <a:t>RFID</a:t>
          </a:r>
          <a:endParaRPr lang="en-US" dirty="0"/>
        </a:p>
      </dgm:t>
    </dgm:pt>
    <dgm:pt modelId="{AAD3808A-8B97-40D7-9A11-5541DBE38CC5}" type="parTrans" cxnId="{D15C9773-D84C-421E-B92D-676C279542D8}">
      <dgm:prSet/>
      <dgm:spPr/>
      <dgm:t>
        <a:bodyPr/>
        <a:lstStyle/>
        <a:p>
          <a:endParaRPr lang="en-US"/>
        </a:p>
      </dgm:t>
    </dgm:pt>
    <dgm:pt modelId="{62F59573-29EF-4A98-AADA-4F5CBC956761}" type="sibTrans" cxnId="{D15C9773-D84C-421E-B92D-676C279542D8}">
      <dgm:prSet/>
      <dgm:spPr/>
      <dgm:t>
        <a:bodyPr/>
        <a:lstStyle/>
        <a:p>
          <a:endParaRPr lang="en-US"/>
        </a:p>
      </dgm:t>
    </dgm:pt>
    <dgm:pt modelId="{CA9C1543-CBAD-43E1-9FF4-AF5288D9323F}">
      <dgm:prSet phldrT="[Text]"/>
      <dgm:spPr/>
      <dgm:t>
        <a:bodyPr/>
        <a:lstStyle/>
        <a:p>
          <a:r>
            <a:rPr lang="en-US" dirty="0" err="1" smtClean="0"/>
            <a:t>WiMAX</a:t>
          </a:r>
          <a:endParaRPr lang="en-US" dirty="0"/>
        </a:p>
      </dgm:t>
    </dgm:pt>
    <dgm:pt modelId="{4F1FFB74-AFAD-4883-927B-C0EE05A72DFB}" type="parTrans" cxnId="{B2C8E937-A632-42C0-95A5-633797ED7490}">
      <dgm:prSet/>
      <dgm:spPr/>
      <dgm:t>
        <a:bodyPr/>
        <a:lstStyle/>
        <a:p>
          <a:endParaRPr lang="en-US"/>
        </a:p>
      </dgm:t>
    </dgm:pt>
    <dgm:pt modelId="{A5C8B97A-9AE5-47F5-9F5A-41BFB6F98E8C}" type="sibTrans" cxnId="{B2C8E937-A632-42C0-95A5-633797ED7490}">
      <dgm:prSet/>
      <dgm:spPr/>
      <dgm:t>
        <a:bodyPr/>
        <a:lstStyle/>
        <a:p>
          <a:endParaRPr lang="en-US"/>
        </a:p>
      </dgm:t>
    </dgm:pt>
    <dgm:pt modelId="{890B74CE-8479-4F06-96DA-B80032B468BC}">
      <dgm:prSet phldrT="[Text]"/>
      <dgm:spPr/>
      <dgm:t>
        <a:bodyPr/>
        <a:lstStyle/>
        <a:p>
          <a:r>
            <a:rPr lang="en-US" dirty="0" smtClean="0"/>
            <a:t>WAP</a:t>
          </a:r>
          <a:endParaRPr lang="en-US" dirty="0"/>
        </a:p>
      </dgm:t>
    </dgm:pt>
    <dgm:pt modelId="{DE1D04A4-340F-4077-AA25-919AB11714D9}" type="parTrans" cxnId="{3855B355-2F37-4D47-BF76-095ED8A39ACC}">
      <dgm:prSet/>
      <dgm:spPr/>
      <dgm:t>
        <a:bodyPr/>
        <a:lstStyle/>
        <a:p>
          <a:endParaRPr lang="en-US"/>
        </a:p>
      </dgm:t>
    </dgm:pt>
    <dgm:pt modelId="{84B12427-2317-4E76-8169-E93E4FF64987}" type="sibTrans" cxnId="{3855B355-2F37-4D47-BF76-095ED8A39ACC}">
      <dgm:prSet/>
      <dgm:spPr/>
      <dgm:t>
        <a:bodyPr/>
        <a:lstStyle/>
        <a:p>
          <a:endParaRPr lang="en-US"/>
        </a:p>
      </dgm:t>
    </dgm:pt>
    <dgm:pt modelId="{7D2A3571-70E2-4297-8B78-C1AE0B40E141}" type="pres">
      <dgm:prSet presAssocID="{62C9430F-04D6-4D36-81FA-76BA233E1598}" presName="diagram" presStyleCnt="0">
        <dgm:presLayoutVars>
          <dgm:dir/>
          <dgm:resizeHandles val="exact"/>
        </dgm:presLayoutVars>
      </dgm:prSet>
      <dgm:spPr/>
      <dgm:t>
        <a:bodyPr/>
        <a:lstStyle/>
        <a:p>
          <a:endParaRPr lang="en-US"/>
        </a:p>
      </dgm:t>
    </dgm:pt>
    <dgm:pt modelId="{A9D97EAB-8E37-4053-9BE0-9E3FAD26B878}" type="pres">
      <dgm:prSet presAssocID="{1874F76E-8317-4471-AE37-A2096E5E194E}" presName="node" presStyleLbl="node1" presStyleIdx="0" presStyleCnt="10">
        <dgm:presLayoutVars>
          <dgm:bulletEnabled val="1"/>
        </dgm:presLayoutVars>
      </dgm:prSet>
      <dgm:spPr/>
      <dgm:t>
        <a:bodyPr/>
        <a:lstStyle/>
        <a:p>
          <a:endParaRPr lang="en-US"/>
        </a:p>
      </dgm:t>
    </dgm:pt>
    <dgm:pt modelId="{975D5E10-EA78-4EDC-BD0B-D39FE8FD2E69}" type="pres">
      <dgm:prSet presAssocID="{DDB638F9-7556-4905-8DC5-71F5DECBF38E}" presName="sibTrans" presStyleCnt="0"/>
      <dgm:spPr/>
      <dgm:t>
        <a:bodyPr/>
        <a:lstStyle/>
        <a:p>
          <a:endParaRPr lang="en-US"/>
        </a:p>
      </dgm:t>
    </dgm:pt>
    <dgm:pt modelId="{B7567EDE-19B0-4509-933B-71973FA2ECB4}" type="pres">
      <dgm:prSet presAssocID="{16897897-0ACA-422B-9F66-B5320B2B992C}" presName="node" presStyleLbl="node1" presStyleIdx="1" presStyleCnt="10">
        <dgm:presLayoutVars>
          <dgm:bulletEnabled val="1"/>
        </dgm:presLayoutVars>
      </dgm:prSet>
      <dgm:spPr/>
      <dgm:t>
        <a:bodyPr/>
        <a:lstStyle/>
        <a:p>
          <a:endParaRPr lang="en-US"/>
        </a:p>
      </dgm:t>
    </dgm:pt>
    <dgm:pt modelId="{7A1EEA4C-4FD8-45F4-A4A6-2FC21B84F7B2}" type="pres">
      <dgm:prSet presAssocID="{0F48B31B-1794-41A9-91F1-F485E44FACD7}" presName="sibTrans" presStyleCnt="0"/>
      <dgm:spPr/>
      <dgm:t>
        <a:bodyPr/>
        <a:lstStyle/>
        <a:p>
          <a:endParaRPr lang="en-US"/>
        </a:p>
      </dgm:t>
    </dgm:pt>
    <dgm:pt modelId="{9447B2E2-A35C-41B3-8501-3A1C21DC9B05}" type="pres">
      <dgm:prSet presAssocID="{72130512-71FB-4B0B-9302-A42E86E2F191}" presName="node" presStyleLbl="node1" presStyleIdx="2" presStyleCnt="10">
        <dgm:presLayoutVars>
          <dgm:bulletEnabled val="1"/>
        </dgm:presLayoutVars>
      </dgm:prSet>
      <dgm:spPr/>
      <dgm:t>
        <a:bodyPr/>
        <a:lstStyle/>
        <a:p>
          <a:endParaRPr lang="en-US"/>
        </a:p>
      </dgm:t>
    </dgm:pt>
    <dgm:pt modelId="{050C55BD-46E1-4582-B79D-A1E2F282BFB9}" type="pres">
      <dgm:prSet presAssocID="{79B7D4BC-031A-4CB4-AF74-AD50224B2984}" presName="sibTrans" presStyleCnt="0"/>
      <dgm:spPr/>
      <dgm:t>
        <a:bodyPr/>
        <a:lstStyle/>
        <a:p>
          <a:endParaRPr lang="en-US"/>
        </a:p>
      </dgm:t>
    </dgm:pt>
    <dgm:pt modelId="{0A864D3B-780B-4EC3-9CB8-544EFF531BB5}" type="pres">
      <dgm:prSet presAssocID="{4205452E-54C6-4340-879B-F3099F310C07}" presName="node" presStyleLbl="node1" presStyleIdx="3" presStyleCnt="10">
        <dgm:presLayoutVars>
          <dgm:bulletEnabled val="1"/>
        </dgm:presLayoutVars>
      </dgm:prSet>
      <dgm:spPr/>
      <dgm:t>
        <a:bodyPr/>
        <a:lstStyle/>
        <a:p>
          <a:endParaRPr lang="en-US"/>
        </a:p>
      </dgm:t>
    </dgm:pt>
    <dgm:pt modelId="{61D5BAD2-6228-4802-BE3D-D33DDC1985CA}" type="pres">
      <dgm:prSet presAssocID="{B2362283-04AE-44AE-954C-53D1C737DF5E}" presName="sibTrans" presStyleCnt="0"/>
      <dgm:spPr/>
      <dgm:t>
        <a:bodyPr/>
        <a:lstStyle/>
        <a:p>
          <a:endParaRPr lang="en-US"/>
        </a:p>
      </dgm:t>
    </dgm:pt>
    <dgm:pt modelId="{684C1824-9C04-4E9F-BBE9-CFF565CD4D99}" type="pres">
      <dgm:prSet presAssocID="{719AA5FA-A466-45F8-B195-38EC6BC15880}" presName="node" presStyleLbl="node1" presStyleIdx="4" presStyleCnt="10">
        <dgm:presLayoutVars>
          <dgm:bulletEnabled val="1"/>
        </dgm:presLayoutVars>
      </dgm:prSet>
      <dgm:spPr/>
      <dgm:t>
        <a:bodyPr/>
        <a:lstStyle/>
        <a:p>
          <a:endParaRPr lang="en-US"/>
        </a:p>
      </dgm:t>
    </dgm:pt>
    <dgm:pt modelId="{945D1794-0F2C-447B-8F46-7A95B5FAAFD8}" type="pres">
      <dgm:prSet presAssocID="{D8747350-74E9-427E-9D20-71F13D62663E}" presName="sibTrans" presStyleCnt="0"/>
      <dgm:spPr/>
      <dgm:t>
        <a:bodyPr/>
        <a:lstStyle/>
        <a:p>
          <a:endParaRPr lang="en-US"/>
        </a:p>
      </dgm:t>
    </dgm:pt>
    <dgm:pt modelId="{1083ACCF-FEA8-44FB-AC55-92DA547B6774}" type="pres">
      <dgm:prSet presAssocID="{C43F282D-BB16-4EF7-A6A2-A6633A90B930}" presName="node" presStyleLbl="node1" presStyleIdx="5" presStyleCnt="10">
        <dgm:presLayoutVars>
          <dgm:bulletEnabled val="1"/>
        </dgm:presLayoutVars>
      </dgm:prSet>
      <dgm:spPr/>
      <dgm:t>
        <a:bodyPr/>
        <a:lstStyle/>
        <a:p>
          <a:endParaRPr lang="en-US"/>
        </a:p>
      </dgm:t>
    </dgm:pt>
    <dgm:pt modelId="{7C485C41-3A9D-4AAF-95F8-57B62AAAA487}" type="pres">
      <dgm:prSet presAssocID="{799FDF16-D05A-49A2-90DD-ADAFB3CFDBD9}" presName="sibTrans" presStyleCnt="0"/>
      <dgm:spPr/>
      <dgm:t>
        <a:bodyPr/>
        <a:lstStyle/>
        <a:p>
          <a:endParaRPr lang="en-US"/>
        </a:p>
      </dgm:t>
    </dgm:pt>
    <dgm:pt modelId="{428752A3-586C-4F74-9A7A-B4B40FC6ED65}" type="pres">
      <dgm:prSet presAssocID="{5419FDE4-68E1-467B-B9D3-068C5C5D94DC}" presName="node" presStyleLbl="node1" presStyleIdx="6" presStyleCnt="10">
        <dgm:presLayoutVars>
          <dgm:bulletEnabled val="1"/>
        </dgm:presLayoutVars>
      </dgm:prSet>
      <dgm:spPr/>
      <dgm:t>
        <a:bodyPr/>
        <a:lstStyle/>
        <a:p>
          <a:endParaRPr lang="en-US"/>
        </a:p>
      </dgm:t>
    </dgm:pt>
    <dgm:pt modelId="{2EA35C7F-310E-4E83-8EFA-9A0E398995F1}" type="pres">
      <dgm:prSet presAssocID="{47A64FAB-C908-4DA0-9AD7-1AD5DEDBC2B6}" presName="sibTrans" presStyleCnt="0"/>
      <dgm:spPr/>
      <dgm:t>
        <a:bodyPr/>
        <a:lstStyle/>
        <a:p>
          <a:endParaRPr lang="en-US"/>
        </a:p>
      </dgm:t>
    </dgm:pt>
    <dgm:pt modelId="{F77DA675-CB14-4ED9-9384-DD9F3CFFA899}" type="pres">
      <dgm:prSet presAssocID="{B64677E5-F64B-41C6-B362-1D433C04FA56}" presName="node" presStyleLbl="node1" presStyleIdx="7" presStyleCnt="10">
        <dgm:presLayoutVars>
          <dgm:bulletEnabled val="1"/>
        </dgm:presLayoutVars>
      </dgm:prSet>
      <dgm:spPr/>
      <dgm:t>
        <a:bodyPr/>
        <a:lstStyle/>
        <a:p>
          <a:endParaRPr lang="en-US"/>
        </a:p>
      </dgm:t>
    </dgm:pt>
    <dgm:pt modelId="{3EF5F4FD-714D-465C-BBEE-AB366F6034D1}" type="pres">
      <dgm:prSet presAssocID="{62F59573-29EF-4A98-AADA-4F5CBC956761}" presName="sibTrans" presStyleCnt="0"/>
      <dgm:spPr/>
      <dgm:t>
        <a:bodyPr/>
        <a:lstStyle/>
        <a:p>
          <a:endParaRPr lang="en-US"/>
        </a:p>
      </dgm:t>
    </dgm:pt>
    <dgm:pt modelId="{6F47C1B6-0F61-4DD1-BA4C-50DE10886A7E}" type="pres">
      <dgm:prSet presAssocID="{CA9C1543-CBAD-43E1-9FF4-AF5288D9323F}" presName="node" presStyleLbl="node1" presStyleIdx="8" presStyleCnt="10">
        <dgm:presLayoutVars>
          <dgm:bulletEnabled val="1"/>
        </dgm:presLayoutVars>
      </dgm:prSet>
      <dgm:spPr/>
      <dgm:t>
        <a:bodyPr/>
        <a:lstStyle/>
        <a:p>
          <a:endParaRPr lang="en-US"/>
        </a:p>
      </dgm:t>
    </dgm:pt>
    <dgm:pt modelId="{0B8653B9-D2CB-4A13-87DD-5DB133621A32}" type="pres">
      <dgm:prSet presAssocID="{A5C8B97A-9AE5-47F5-9F5A-41BFB6F98E8C}" presName="sibTrans" presStyleCnt="0"/>
      <dgm:spPr/>
      <dgm:t>
        <a:bodyPr/>
        <a:lstStyle/>
        <a:p>
          <a:endParaRPr lang="en-US"/>
        </a:p>
      </dgm:t>
    </dgm:pt>
    <dgm:pt modelId="{8C8C063D-2E4E-4AFC-B44C-2166970B271D}" type="pres">
      <dgm:prSet presAssocID="{890B74CE-8479-4F06-96DA-B80032B468BC}" presName="node" presStyleLbl="node1" presStyleIdx="9" presStyleCnt="10">
        <dgm:presLayoutVars>
          <dgm:bulletEnabled val="1"/>
        </dgm:presLayoutVars>
      </dgm:prSet>
      <dgm:spPr/>
      <dgm:t>
        <a:bodyPr/>
        <a:lstStyle/>
        <a:p>
          <a:endParaRPr lang="en-US"/>
        </a:p>
      </dgm:t>
    </dgm:pt>
  </dgm:ptLst>
  <dgm:cxnLst>
    <dgm:cxn modelId="{D963A54F-793D-400B-8C7E-BB046BA057B1}" srcId="{62C9430F-04D6-4D36-81FA-76BA233E1598}" destId="{C43F282D-BB16-4EF7-A6A2-A6633A90B930}" srcOrd="5" destOrd="0" parTransId="{8D63DA12-B819-47E6-8FEF-6D79A921DC10}" sibTransId="{799FDF16-D05A-49A2-90DD-ADAFB3CFDBD9}"/>
    <dgm:cxn modelId="{600EE68D-35C1-4248-B034-7E569A2FD64A}" srcId="{62C9430F-04D6-4D36-81FA-76BA233E1598}" destId="{16897897-0ACA-422B-9F66-B5320B2B992C}" srcOrd="1" destOrd="0" parTransId="{BE787F6B-1BCA-49A5-8E0A-C65E185DE3A0}" sibTransId="{0F48B31B-1794-41A9-91F1-F485E44FACD7}"/>
    <dgm:cxn modelId="{D9FF2BCB-C059-4603-8FF7-A7F13B283EF7}" type="presOf" srcId="{72130512-71FB-4B0B-9302-A42E86E2F191}" destId="{9447B2E2-A35C-41B3-8501-3A1C21DC9B05}" srcOrd="0" destOrd="0" presId="urn:microsoft.com/office/officeart/2005/8/layout/default#85"/>
    <dgm:cxn modelId="{1BCC0D21-2024-42DD-9AFC-C0CD1CB06072}" srcId="{62C9430F-04D6-4D36-81FA-76BA233E1598}" destId="{72130512-71FB-4B0B-9302-A42E86E2F191}" srcOrd="2" destOrd="0" parTransId="{C9B9F327-6A71-41B2-B1AF-0934E7C03A06}" sibTransId="{79B7D4BC-031A-4CB4-AF74-AD50224B2984}"/>
    <dgm:cxn modelId="{7F180A55-0966-4807-9745-1F287D858EB3}" srcId="{62C9430F-04D6-4D36-81FA-76BA233E1598}" destId="{719AA5FA-A466-45F8-B195-38EC6BC15880}" srcOrd="4" destOrd="0" parTransId="{06F58102-8B33-437F-BD28-650B6625E335}" sibTransId="{D8747350-74E9-427E-9D20-71F13D62663E}"/>
    <dgm:cxn modelId="{3855B355-2F37-4D47-BF76-095ED8A39ACC}" srcId="{62C9430F-04D6-4D36-81FA-76BA233E1598}" destId="{890B74CE-8479-4F06-96DA-B80032B468BC}" srcOrd="9" destOrd="0" parTransId="{DE1D04A4-340F-4077-AA25-919AB11714D9}" sibTransId="{84B12427-2317-4E76-8169-E93E4FF64987}"/>
    <dgm:cxn modelId="{27FA644F-E58C-4F79-B9C4-1BA6EF45B307}" type="presOf" srcId="{890B74CE-8479-4F06-96DA-B80032B468BC}" destId="{8C8C063D-2E4E-4AFC-B44C-2166970B271D}" srcOrd="0" destOrd="0" presId="urn:microsoft.com/office/officeart/2005/8/layout/default#85"/>
    <dgm:cxn modelId="{82AEE01A-45DF-43A2-8368-E517D86691AC}" srcId="{62C9430F-04D6-4D36-81FA-76BA233E1598}" destId="{5419FDE4-68E1-467B-B9D3-068C5C5D94DC}" srcOrd="6" destOrd="0" parTransId="{B36FDAFE-2F98-4D60-88AE-49559DD85CA6}" sibTransId="{47A64FAB-C908-4DA0-9AD7-1AD5DEDBC2B6}"/>
    <dgm:cxn modelId="{E9B53407-B90B-43FF-B132-A79D621252AE}" type="presOf" srcId="{4205452E-54C6-4340-879B-F3099F310C07}" destId="{0A864D3B-780B-4EC3-9CB8-544EFF531BB5}" srcOrd="0" destOrd="0" presId="urn:microsoft.com/office/officeart/2005/8/layout/default#85"/>
    <dgm:cxn modelId="{91D40AD7-5A96-44DA-BD32-27F6B4D49D9A}" type="presOf" srcId="{B64677E5-F64B-41C6-B362-1D433C04FA56}" destId="{F77DA675-CB14-4ED9-9384-DD9F3CFFA899}" srcOrd="0" destOrd="0" presId="urn:microsoft.com/office/officeart/2005/8/layout/default#85"/>
    <dgm:cxn modelId="{D15C9773-D84C-421E-B92D-676C279542D8}" srcId="{62C9430F-04D6-4D36-81FA-76BA233E1598}" destId="{B64677E5-F64B-41C6-B362-1D433C04FA56}" srcOrd="7" destOrd="0" parTransId="{AAD3808A-8B97-40D7-9A11-5541DBE38CC5}" sibTransId="{62F59573-29EF-4A98-AADA-4F5CBC956761}"/>
    <dgm:cxn modelId="{0C8C5949-1D48-4307-9007-2E64D9B4F3F3}" type="presOf" srcId="{62C9430F-04D6-4D36-81FA-76BA233E1598}" destId="{7D2A3571-70E2-4297-8B78-C1AE0B40E141}" srcOrd="0" destOrd="0" presId="urn:microsoft.com/office/officeart/2005/8/layout/default#85"/>
    <dgm:cxn modelId="{6F9808E7-5EE0-4DFD-805B-A75FA608BAE9}" type="presOf" srcId="{719AA5FA-A466-45F8-B195-38EC6BC15880}" destId="{684C1824-9C04-4E9F-BBE9-CFF565CD4D99}" srcOrd="0" destOrd="0" presId="urn:microsoft.com/office/officeart/2005/8/layout/default#85"/>
    <dgm:cxn modelId="{47812E25-1B28-480A-8419-A426CD37BC28}" type="presOf" srcId="{5419FDE4-68E1-467B-B9D3-068C5C5D94DC}" destId="{428752A3-586C-4F74-9A7A-B4B40FC6ED65}" srcOrd="0" destOrd="0" presId="urn:microsoft.com/office/officeart/2005/8/layout/default#85"/>
    <dgm:cxn modelId="{25FEFDF1-2D1F-440B-96FE-B1A96AA64F50}" type="presOf" srcId="{1874F76E-8317-4471-AE37-A2096E5E194E}" destId="{A9D97EAB-8E37-4053-9BE0-9E3FAD26B878}" srcOrd="0" destOrd="0" presId="urn:microsoft.com/office/officeart/2005/8/layout/default#85"/>
    <dgm:cxn modelId="{AE745201-033C-4F38-9F12-5AB9E36BF2D2}" type="presOf" srcId="{C43F282D-BB16-4EF7-A6A2-A6633A90B930}" destId="{1083ACCF-FEA8-44FB-AC55-92DA547B6774}" srcOrd="0" destOrd="0" presId="urn:microsoft.com/office/officeart/2005/8/layout/default#85"/>
    <dgm:cxn modelId="{ECB0BE2F-7316-499C-8338-66E08D1EC1C7}" srcId="{62C9430F-04D6-4D36-81FA-76BA233E1598}" destId="{4205452E-54C6-4340-879B-F3099F310C07}" srcOrd="3" destOrd="0" parTransId="{0E29A795-4826-4132-A8AE-F5809429EE9F}" sibTransId="{B2362283-04AE-44AE-954C-53D1C737DF5E}"/>
    <dgm:cxn modelId="{412D574B-45CF-45A8-BFA9-E086D180F904}" type="presOf" srcId="{CA9C1543-CBAD-43E1-9FF4-AF5288D9323F}" destId="{6F47C1B6-0F61-4DD1-BA4C-50DE10886A7E}" srcOrd="0" destOrd="0" presId="urn:microsoft.com/office/officeart/2005/8/layout/default#85"/>
    <dgm:cxn modelId="{123BCA06-F61F-4B77-B815-17463EA73BFF}" srcId="{62C9430F-04D6-4D36-81FA-76BA233E1598}" destId="{1874F76E-8317-4471-AE37-A2096E5E194E}" srcOrd="0" destOrd="0" parTransId="{09DA4D57-D2D9-47ED-88EC-1FFAC4282061}" sibTransId="{DDB638F9-7556-4905-8DC5-71F5DECBF38E}"/>
    <dgm:cxn modelId="{B2C8E937-A632-42C0-95A5-633797ED7490}" srcId="{62C9430F-04D6-4D36-81FA-76BA233E1598}" destId="{CA9C1543-CBAD-43E1-9FF4-AF5288D9323F}" srcOrd="8" destOrd="0" parTransId="{4F1FFB74-AFAD-4883-927B-C0EE05A72DFB}" sibTransId="{A5C8B97A-9AE5-47F5-9F5A-41BFB6F98E8C}"/>
    <dgm:cxn modelId="{4AF3E929-4F6B-47C5-99CF-876FA85D491C}" type="presOf" srcId="{16897897-0ACA-422B-9F66-B5320B2B992C}" destId="{B7567EDE-19B0-4509-933B-71973FA2ECB4}" srcOrd="0" destOrd="0" presId="urn:microsoft.com/office/officeart/2005/8/layout/default#85"/>
    <dgm:cxn modelId="{32DEA185-5413-46F4-9B1E-198EBFE97965}" type="presParOf" srcId="{7D2A3571-70E2-4297-8B78-C1AE0B40E141}" destId="{A9D97EAB-8E37-4053-9BE0-9E3FAD26B878}" srcOrd="0" destOrd="0" presId="urn:microsoft.com/office/officeart/2005/8/layout/default#85"/>
    <dgm:cxn modelId="{1B0B0B4E-9ADF-44C5-993F-35115868BE0F}" type="presParOf" srcId="{7D2A3571-70E2-4297-8B78-C1AE0B40E141}" destId="{975D5E10-EA78-4EDC-BD0B-D39FE8FD2E69}" srcOrd="1" destOrd="0" presId="urn:microsoft.com/office/officeart/2005/8/layout/default#85"/>
    <dgm:cxn modelId="{174E9FDF-0318-4D62-98C3-CBCC4ED29810}" type="presParOf" srcId="{7D2A3571-70E2-4297-8B78-C1AE0B40E141}" destId="{B7567EDE-19B0-4509-933B-71973FA2ECB4}" srcOrd="2" destOrd="0" presId="urn:microsoft.com/office/officeart/2005/8/layout/default#85"/>
    <dgm:cxn modelId="{24B6D93E-B31A-426D-85CB-B777C588B50D}" type="presParOf" srcId="{7D2A3571-70E2-4297-8B78-C1AE0B40E141}" destId="{7A1EEA4C-4FD8-45F4-A4A6-2FC21B84F7B2}" srcOrd="3" destOrd="0" presId="urn:microsoft.com/office/officeart/2005/8/layout/default#85"/>
    <dgm:cxn modelId="{6CB89B22-37A5-470D-BEE9-4C571A8B1ACF}" type="presParOf" srcId="{7D2A3571-70E2-4297-8B78-C1AE0B40E141}" destId="{9447B2E2-A35C-41B3-8501-3A1C21DC9B05}" srcOrd="4" destOrd="0" presId="urn:microsoft.com/office/officeart/2005/8/layout/default#85"/>
    <dgm:cxn modelId="{EC27182D-3B3A-4252-A922-EF762942B8A2}" type="presParOf" srcId="{7D2A3571-70E2-4297-8B78-C1AE0B40E141}" destId="{050C55BD-46E1-4582-B79D-A1E2F282BFB9}" srcOrd="5" destOrd="0" presId="urn:microsoft.com/office/officeart/2005/8/layout/default#85"/>
    <dgm:cxn modelId="{FB55DE23-2EF7-4EB0-9733-DBC3F7F800FD}" type="presParOf" srcId="{7D2A3571-70E2-4297-8B78-C1AE0B40E141}" destId="{0A864D3B-780B-4EC3-9CB8-544EFF531BB5}" srcOrd="6" destOrd="0" presId="urn:microsoft.com/office/officeart/2005/8/layout/default#85"/>
    <dgm:cxn modelId="{6A62883B-2BA9-468D-96D7-9095B70EAA3A}" type="presParOf" srcId="{7D2A3571-70E2-4297-8B78-C1AE0B40E141}" destId="{61D5BAD2-6228-4802-BE3D-D33DDC1985CA}" srcOrd="7" destOrd="0" presId="urn:microsoft.com/office/officeart/2005/8/layout/default#85"/>
    <dgm:cxn modelId="{A962341B-580F-4BA7-B208-A96F9CD2B3AA}" type="presParOf" srcId="{7D2A3571-70E2-4297-8B78-C1AE0B40E141}" destId="{684C1824-9C04-4E9F-BBE9-CFF565CD4D99}" srcOrd="8" destOrd="0" presId="urn:microsoft.com/office/officeart/2005/8/layout/default#85"/>
    <dgm:cxn modelId="{DA27F24B-2B28-45B6-B706-5C40D1C1316E}" type="presParOf" srcId="{7D2A3571-70E2-4297-8B78-C1AE0B40E141}" destId="{945D1794-0F2C-447B-8F46-7A95B5FAAFD8}" srcOrd="9" destOrd="0" presId="urn:microsoft.com/office/officeart/2005/8/layout/default#85"/>
    <dgm:cxn modelId="{0FB1BCF9-8951-41E2-A684-B71B4DEA2D83}" type="presParOf" srcId="{7D2A3571-70E2-4297-8B78-C1AE0B40E141}" destId="{1083ACCF-FEA8-44FB-AC55-92DA547B6774}" srcOrd="10" destOrd="0" presId="urn:microsoft.com/office/officeart/2005/8/layout/default#85"/>
    <dgm:cxn modelId="{93BC9D5C-C8FE-40EA-9526-84F9A9DC5402}" type="presParOf" srcId="{7D2A3571-70E2-4297-8B78-C1AE0B40E141}" destId="{7C485C41-3A9D-4AAF-95F8-57B62AAAA487}" srcOrd="11" destOrd="0" presId="urn:microsoft.com/office/officeart/2005/8/layout/default#85"/>
    <dgm:cxn modelId="{F7A59AB6-1FDA-4736-84DE-0F42CD876AB5}" type="presParOf" srcId="{7D2A3571-70E2-4297-8B78-C1AE0B40E141}" destId="{428752A3-586C-4F74-9A7A-B4B40FC6ED65}" srcOrd="12" destOrd="0" presId="urn:microsoft.com/office/officeart/2005/8/layout/default#85"/>
    <dgm:cxn modelId="{EFC85BB2-273F-48F4-9CBA-82A98283152E}" type="presParOf" srcId="{7D2A3571-70E2-4297-8B78-C1AE0B40E141}" destId="{2EA35C7F-310E-4E83-8EFA-9A0E398995F1}" srcOrd="13" destOrd="0" presId="urn:microsoft.com/office/officeart/2005/8/layout/default#85"/>
    <dgm:cxn modelId="{C0765C79-7E8C-4C87-9EBA-DC564D1672B5}" type="presParOf" srcId="{7D2A3571-70E2-4297-8B78-C1AE0B40E141}" destId="{F77DA675-CB14-4ED9-9384-DD9F3CFFA899}" srcOrd="14" destOrd="0" presId="urn:microsoft.com/office/officeart/2005/8/layout/default#85"/>
    <dgm:cxn modelId="{65A55109-4CC0-4AB7-892E-FF4713A0BB63}" type="presParOf" srcId="{7D2A3571-70E2-4297-8B78-C1AE0B40E141}" destId="{3EF5F4FD-714D-465C-BBEE-AB366F6034D1}" srcOrd="15" destOrd="0" presId="urn:microsoft.com/office/officeart/2005/8/layout/default#85"/>
    <dgm:cxn modelId="{7FDD9898-2BD1-4813-B022-BF612BAA0CDE}" type="presParOf" srcId="{7D2A3571-70E2-4297-8B78-C1AE0B40E141}" destId="{6F47C1B6-0F61-4DD1-BA4C-50DE10886A7E}" srcOrd="16" destOrd="0" presId="urn:microsoft.com/office/officeart/2005/8/layout/default#85"/>
    <dgm:cxn modelId="{02850F39-709D-4BAF-AAD0-1F278258B9F7}" type="presParOf" srcId="{7D2A3571-70E2-4297-8B78-C1AE0B40E141}" destId="{0B8653B9-D2CB-4A13-87DD-5DB133621A32}" srcOrd="17" destOrd="0" presId="urn:microsoft.com/office/officeart/2005/8/layout/default#85"/>
    <dgm:cxn modelId="{7D917EAC-DCB3-40C0-94B8-B9945BC1F530}" type="presParOf" srcId="{7D2A3571-70E2-4297-8B78-C1AE0B40E141}" destId="{8C8C063D-2E4E-4AFC-B44C-2166970B271D}" srcOrd="18" destOrd="0" presId="urn:microsoft.com/office/officeart/2005/8/layout/default#8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1A4AC5-F70A-47E9-B508-1F43A68A643F}"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0C289E35-E95F-4AC9-BE1E-F5D745B6E117}">
      <dgm:prSet phldrT="[Text]"/>
      <dgm:spPr/>
      <dgm:t>
        <a:bodyPr/>
        <a:lstStyle/>
        <a:p>
          <a:r>
            <a:rPr lang="en-US" b="1" dirty="0" smtClean="0">
              <a:solidFill>
                <a:srgbClr val="67588E"/>
              </a:solidFill>
            </a:rPr>
            <a:t>Ethernet</a:t>
          </a:r>
          <a:r>
            <a:rPr lang="en-US" b="0" dirty="0" smtClean="0"/>
            <a:t> is a network standard that specifies no computer controls when data can be transmitted</a:t>
          </a:r>
          <a:endParaRPr lang="en-US" b="1" dirty="0"/>
        </a:p>
      </dgm:t>
    </dgm:pt>
    <dgm:pt modelId="{50B945C5-4883-4969-9B3E-AE89754E7638}" type="parTrans" cxnId="{78F646AD-923C-4815-9EEC-390CB433FB74}">
      <dgm:prSet/>
      <dgm:spPr/>
      <dgm:t>
        <a:bodyPr/>
        <a:lstStyle/>
        <a:p>
          <a:endParaRPr lang="en-US"/>
        </a:p>
      </dgm:t>
    </dgm:pt>
    <dgm:pt modelId="{8D1FBE19-43F1-4798-9729-2192AB51C818}" type="sibTrans" cxnId="{78F646AD-923C-4815-9EEC-390CB433FB74}">
      <dgm:prSet/>
      <dgm:spPr/>
      <dgm:t>
        <a:bodyPr/>
        <a:lstStyle/>
        <a:p>
          <a:endParaRPr lang="en-US"/>
        </a:p>
      </dgm:t>
    </dgm:pt>
    <dgm:pt modelId="{305FB2A0-0F1D-44FB-B7E7-05E0352537A8}">
      <dgm:prSet phldrT="[Text]"/>
      <dgm:spPr/>
      <dgm:t>
        <a:bodyPr/>
        <a:lstStyle/>
        <a:p>
          <a:r>
            <a:rPr lang="en-US" b="0" dirty="0" smtClean="0"/>
            <a:t>The </a:t>
          </a:r>
          <a:r>
            <a:rPr lang="en-US" b="1" dirty="0" smtClean="0">
              <a:solidFill>
                <a:srgbClr val="67588E"/>
              </a:solidFill>
            </a:rPr>
            <a:t>token ring</a:t>
          </a:r>
          <a:r>
            <a:rPr lang="en-US" b="0" dirty="0" smtClean="0">
              <a:solidFill>
                <a:srgbClr val="67588E"/>
              </a:solidFill>
            </a:rPr>
            <a:t> </a:t>
          </a:r>
          <a:r>
            <a:rPr lang="en-US" b="0" dirty="0" smtClean="0"/>
            <a:t>standard specifies that computers and devices on the network share or pass a special signal (token)</a:t>
          </a:r>
        </a:p>
      </dgm:t>
    </dgm:pt>
    <dgm:pt modelId="{36C6F27A-4678-4FDE-8DDA-943D08EC93EA}" type="parTrans" cxnId="{BAC4B154-1FE9-432E-88D6-6F9B92BB64C0}">
      <dgm:prSet/>
      <dgm:spPr/>
      <dgm:t>
        <a:bodyPr/>
        <a:lstStyle/>
        <a:p>
          <a:endParaRPr lang="en-US"/>
        </a:p>
      </dgm:t>
    </dgm:pt>
    <dgm:pt modelId="{E61AD069-24D6-411F-918C-2E3DC12A24D5}" type="sibTrans" cxnId="{BAC4B154-1FE9-432E-88D6-6F9B92BB64C0}">
      <dgm:prSet/>
      <dgm:spPr/>
      <dgm:t>
        <a:bodyPr/>
        <a:lstStyle/>
        <a:p>
          <a:endParaRPr lang="en-US"/>
        </a:p>
      </dgm:t>
    </dgm:pt>
    <dgm:pt modelId="{D48CA669-DB9C-4A19-9A62-096B456A1CE2}">
      <dgm:prSet phldrT="[Text]"/>
      <dgm:spPr/>
      <dgm:t>
        <a:bodyPr/>
        <a:lstStyle/>
        <a:p>
          <a:r>
            <a:rPr lang="en-US" b="1" dirty="0" smtClean="0">
              <a:solidFill>
                <a:srgbClr val="67588E"/>
              </a:solidFill>
            </a:rPr>
            <a:t>TCP/IP</a:t>
          </a:r>
          <a:r>
            <a:rPr lang="en-US" b="0" dirty="0" smtClean="0"/>
            <a:t> is a network standard that defines how messages are routed from one end of a network to another</a:t>
          </a:r>
          <a:endParaRPr lang="en-US" b="1" dirty="0" smtClean="0"/>
        </a:p>
      </dgm:t>
    </dgm:pt>
    <dgm:pt modelId="{EAB9582E-E9B8-4B12-850E-892DF30BF247}" type="parTrans" cxnId="{AEC46322-CB44-4824-9501-5AF36BA897B0}">
      <dgm:prSet/>
      <dgm:spPr/>
      <dgm:t>
        <a:bodyPr/>
        <a:lstStyle/>
        <a:p>
          <a:endParaRPr lang="en-US"/>
        </a:p>
      </dgm:t>
    </dgm:pt>
    <dgm:pt modelId="{11182544-E5BE-40BE-BF32-293E92E072F9}" type="sibTrans" cxnId="{AEC46322-CB44-4824-9501-5AF36BA897B0}">
      <dgm:prSet/>
      <dgm:spPr/>
      <dgm:t>
        <a:bodyPr/>
        <a:lstStyle/>
        <a:p>
          <a:endParaRPr lang="en-US"/>
        </a:p>
      </dgm:t>
    </dgm:pt>
    <dgm:pt modelId="{A695A48A-E01A-4913-B722-F618D16E7E88}" type="pres">
      <dgm:prSet presAssocID="{E21A4AC5-F70A-47E9-B508-1F43A68A643F}" presName="linear" presStyleCnt="0">
        <dgm:presLayoutVars>
          <dgm:animLvl val="lvl"/>
          <dgm:resizeHandles val="exact"/>
        </dgm:presLayoutVars>
      </dgm:prSet>
      <dgm:spPr/>
      <dgm:t>
        <a:bodyPr/>
        <a:lstStyle/>
        <a:p>
          <a:endParaRPr lang="en-US"/>
        </a:p>
      </dgm:t>
    </dgm:pt>
    <dgm:pt modelId="{E1613B54-6218-487D-8CCF-C42B69333215}" type="pres">
      <dgm:prSet presAssocID="{0C289E35-E95F-4AC9-BE1E-F5D745B6E117}" presName="parentText" presStyleLbl="node1" presStyleIdx="0" presStyleCnt="3">
        <dgm:presLayoutVars>
          <dgm:chMax val="0"/>
          <dgm:bulletEnabled val="1"/>
        </dgm:presLayoutVars>
      </dgm:prSet>
      <dgm:spPr/>
      <dgm:t>
        <a:bodyPr/>
        <a:lstStyle/>
        <a:p>
          <a:endParaRPr lang="en-US"/>
        </a:p>
      </dgm:t>
    </dgm:pt>
    <dgm:pt modelId="{590DD44B-A20D-4FA7-8DDD-29FFA66B35F5}" type="pres">
      <dgm:prSet presAssocID="{8D1FBE19-43F1-4798-9729-2192AB51C818}" presName="spacer" presStyleCnt="0"/>
      <dgm:spPr/>
    </dgm:pt>
    <dgm:pt modelId="{461842BB-DB60-4263-93C8-9D9B9B5ECFAA}" type="pres">
      <dgm:prSet presAssocID="{305FB2A0-0F1D-44FB-B7E7-05E0352537A8}" presName="parentText" presStyleLbl="node1" presStyleIdx="1" presStyleCnt="3">
        <dgm:presLayoutVars>
          <dgm:chMax val="0"/>
          <dgm:bulletEnabled val="1"/>
        </dgm:presLayoutVars>
      </dgm:prSet>
      <dgm:spPr/>
      <dgm:t>
        <a:bodyPr/>
        <a:lstStyle/>
        <a:p>
          <a:endParaRPr lang="en-US"/>
        </a:p>
      </dgm:t>
    </dgm:pt>
    <dgm:pt modelId="{AEC1D798-53B5-45AF-BB6E-BBCF29BE85D0}" type="pres">
      <dgm:prSet presAssocID="{E61AD069-24D6-411F-918C-2E3DC12A24D5}" presName="spacer" presStyleCnt="0"/>
      <dgm:spPr/>
    </dgm:pt>
    <dgm:pt modelId="{52AC7EE7-D051-44C7-8900-80CE4670C2AA}" type="pres">
      <dgm:prSet presAssocID="{D48CA669-DB9C-4A19-9A62-096B456A1CE2}" presName="parentText" presStyleLbl="node1" presStyleIdx="2" presStyleCnt="3">
        <dgm:presLayoutVars>
          <dgm:chMax val="0"/>
          <dgm:bulletEnabled val="1"/>
        </dgm:presLayoutVars>
      </dgm:prSet>
      <dgm:spPr/>
      <dgm:t>
        <a:bodyPr/>
        <a:lstStyle/>
        <a:p>
          <a:endParaRPr lang="en-US"/>
        </a:p>
      </dgm:t>
    </dgm:pt>
  </dgm:ptLst>
  <dgm:cxnLst>
    <dgm:cxn modelId="{AEC46322-CB44-4824-9501-5AF36BA897B0}" srcId="{E21A4AC5-F70A-47E9-B508-1F43A68A643F}" destId="{D48CA669-DB9C-4A19-9A62-096B456A1CE2}" srcOrd="2" destOrd="0" parTransId="{EAB9582E-E9B8-4B12-850E-892DF30BF247}" sibTransId="{11182544-E5BE-40BE-BF32-293E92E072F9}"/>
    <dgm:cxn modelId="{AE38E631-2D1C-42CE-9E3D-9CC44B3B8B24}" type="presOf" srcId="{E21A4AC5-F70A-47E9-B508-1F43A68A643F}" destId="{A695A48A-E01A-4913-B722-F618D16E7E88}" srcOrd="0" destOrd="0" presId="urn:microsoft.com/office/officeart/2005/8/layout/vList2"/>
    <dgm:cxn modelId="{9FF679E0-9B1B-48C3-931E-5A9A192AE093}" type="presOf" srcId="{305FB2A0-0F1D-44FB-B7E7-05E0352537A8}" destId="{461842BB-DB60-4263-93C8-9D9B9B5ECFAA}" srcOrd="0" destOrd="0" presId="urn:microsoft.com/office/officeart/2005/8/layout/vList2"/>
    <dgm:cxn modelId="{BAC4B154-1FE9-432E-88D6-6F9B92BB64C0}" srcId="{E21A4AC5-F70A-47E9-B508-1F43A68A643F}" destId="{305FB2A0-0F1D-44FB-B7E7-05E0352537A8}" srcOrd="1" destOrd="0" parTransId="{36C6F27A-4678-4FDE-8DDA-943D08EC93EA}" sibTransId="{E61AD069-24D6-411F-918C-2E3DC12A24D5}"/>
    <dgm:cxn modelId="{6DD799DB-A68D-4B47-84DD-31A2AB32AB50}" type="presOf" srcId="{D48CA669-DB9C-4A19-9A62-096B456A1CE2}" destId="{52AC7EE7-D051-44C7-8900-80CE4670C2AA}" srcOrd="0" destOrd="0" presId="urn:microsoft.com/office/officeart/2005/8/layout/vList2"/>
    <dgm:cxn modelId="{78F646AD-923C-4815-9EEC-390CB433FB74}" srcId="{E21A4AC5-F70A-47E9-B508-1F43A68A643F}" destId="{0C289E35-E95F-4AC9-BE1E-F5D745B6E117}" srcOrd="0" destOrd="0" parTransId="{50B945C5-4883-4969-9B3E-AE89754E7638}" sibTransId="{8D1FBE19-43F1-4798-9729-2192AB51C818}"/>
    <dgm:cxn modelId="{8B757A20-8C0E-4CD0-9CC7-654E6CE7FD60}" type="presOf" srcId="{0C289E35-E95F-4AC9-BE1E-F5D745B6E117}" destId="{E1613B54-6218-487D-8CCF-C42B69333215}" srcOrd="0" destOrd="0" presId="urn:microsoft.com/office/officeart/2005/8/layout/vList2"/>
    <dgm:cxn modelId="{5E6C4BE6-F6F5-4CFF-97F2-3ED73DF704CD}" type="presParOf" srcId="{A695A48A-E01A-4913-B722-F618D16E7E88}" destId="{E1613B54-6218-487D-8CCF-C42B69333215}" srcOrd="0" destOrd="0" presId="urn:microsoft.com/office/officeart/2005/8/layout/vList2"/>
    <dgm:cxn modelId="{2BD405A6-1B2A-4840-802A-8AB8A13A3480}" type="presParOf" srcId="{A695A48A-E01A-4913-B722-F618D16E7E88}" destId="{590DD44B-A20D-4FA7-8DDD-29FFA66B35F5}" srcOrd="1" destOrd="0" presId="urn:microsoft.com/office/officeart/2005/8/layout/vList2"/>
    <dgm:cxn modelId="{CAF5DD84-3DE3-4E86-9E4E-93C63056C5A6}" type="presParOf" srcId="{A695A48A-E01A-4913-B722-F618D16E7E88}" destId="{461842BB-DB60-4263-93C8-9D9B9B5ECFAA}" srcOrd="2" destOrd="0" presId="urn:microsoft.com/office/officeart/2005/8/layout/vList2"/>
    <dgm:cxn modelId="{73819DC1-5F43-4909-8A35-75D31696125F}" type="presParOf" srcId="{A695A48A-E01A-4913-B722-F618D16E7E88}" destId="{AEC1D798-53B5-45AF-BB6E-BBCF29BE85D0}" srcOrd="3" destOrd="0" presId="urn:microsoft.com/office/officeart/2005/8/layout/vList2"/>
    <dgm:cxn modelId="{3DED1C15-632E-47F5-A869-296D3241C049}" type="presParOf" srcId="{A695A48A-E01A-4913-B722-F618D16E7E88}" destId="{52AC7EE7-D051-44C7-8900-80CE4670C2A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8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8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3B779FA-2957-47B7-8FBB-7C19043C6235}" type="datetime1">
              <a:rPr lang="en-US"/>
              <a:pPr/>
              <a:t>1/6/2016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9DC1ED-EE70-4790-8A90-4ADA3F90FBCB}" type="slidenum">
              <a:rPr lang="en-US"/>
              <a:pPr/>
              <a:t>‹#›</a:t>
            </a:fld>
            <a:endParaRPr lang="en-US" dirty="0"/>
          </a:p>
        </p:txBody>
      </p:sp>
    </p:spTree>
    <p:extLst>
      <p:ext uri="{BB962C8B-B14F-4D97-AF65-F5344CB8AC3E}">
        <p14:creationId xmlns:p14="http://schemas.microsoft.com/office/powerpoint/2010/main" val="4025114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5364" name="Slide Number Placeholder 3"/>
          <p:cNvSpPr>
            <a:spLocks noGrp="1"/>
          </p:cNvSpPr>
          <p:nvPr>
            <p:ph type="sldNum" sz="quarter" idx="5"/>
          </p:nvPr>
        </p:nvSpPr>
        <p:spPr bwMode="auto">
          <a:noFill/>
          <a:ln>
            <a:miter lim="800000"/>
            <a:headEnd/>
            <a:tailEnd/>
          </a:ln>
        </p:spPr>
        <p:txBody>
          <a:bodyPr/>
          <a:lstStyle/>
          <a:p>
            <a:fld id="{2EE35114-AC17-4770-A109-D511B0BDD16E}" type="slidenum">
              <a:rPr lang="en-US"/>
              <a:pPr/>
              <a:t>1</a:t>
            </a:fld>
            <a:endParaRPr lang="en-US" dirty="0"/>
          </a:p>
        </p:txBody>
      </p:sp>
    </p:spTree>
    <p:extLst>
      <p:ext uri="{BB962C8B-B14F-4D97-AF65-F5344CB8AC3E}">
        <p14:creationId xmlns:p14="http://schemas.microsoft.com/office/powerpoint/2010/main" val="113462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9700" name="Slide Number Placeholder 3"/>
          <p:cNvSpPr>
            <a:spLocks noGrp="1"/>
          </p:cNvSpPr>
          <p:nvPr>
            <p:ph type="sldNum" sz="quarter" idx="5"/>
          </p:nvPr>
        </p:nvSpPr>
        <p:spPr bwMode="auto">
          <a:noFill/>
          <a:ln>
            <a:miter lim="800000"/>
            <a:headEnd/>
            <a:tailEnd/>
          </a:ln>
        </p:spPr>
        <p:txBody>
          <a:bodyPr/>
          <a:lstStyle/>
          <a:p>
            <a:fld id="{00DA8629-B2A1-4ECF-9042-0EB7BB4FE547}" type="slidenum">
              <a:rPr lang="en-US"/>
              <a:pPr/>
              <a:t>10</a:t>
            </a:fld>
            <a:endParaRPr lang="en-US" dirty="0"/>
          </a:p>
        </p:txBody>
      </p:sp>
    </p:spTree>
    <p:extLst>
      <p:ext uri="{BB962C8B-B14F-4D97-AF65-F5344CB8AC3E}">
        <p14:creationId xmlns:p14="http://schemas.microsoft.com/office/powerpoint/2010/main" val="352336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5364" name="Slide Number Placeholder 3"/>
          <p:cNvSpPr>
            <a:spLocks noGrp="1"/>
          </p:cNvSpPr>
          <p:nvPr>
            <p:ph type="sldNum" sz="quarter" idx="5"/>
          </p:nvPr>
        </p:nvSpPr>
        <p:spPr bwMode="auto">
          <a:noFill/>
          <a:ln>
            <a:miter lim="800000"/>
            <a:headEnd/>
            <a:tailEnd/>
          </a:ln>
        </p:spPr>
        <p:txBody>
          <a:bodyPr/>
          <a:lstStyle/>
          <a:p>
            <a:fld id="{3B85CB23-F4BE-4DEA-AA07-AA08DCB40439}" type="slidenum">
              <a:rPr lang="en-US"/>
              <a:pPr/>
              <a:t>11</a:t>
            </a:fld>
            <a:endParaRPr lang="en-US" dirty="0"/>
          </a:p>
        </p:txBody>
      </p:sp>
    </p:spTree>
    <p:extLst>
      <p:ext uri="{BB962C8B-B14F-4D97-AF65-F5344CB8AC3E}">
        <p14:creationId xmlns:p14="http://schemas.microsoft.com/office/powerpoint/2010/main" val="3380231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a:lstStyle/>
          <a:p>
            <a:fld id="{674DFD9B-0AD3-4279-841D-ADAB35F96B4B}" type="slidenum">
              <a:rPr lang="en-US"/>
              <a:pPr/>
              <a:t>12</a:t>
            </a:fld>
            <a:endParaRPr lang="en-US" dirty="0"/>
          </a:p>
        </p:txBody>
      </p:sp>
    </p:spTree>
    <p:extLst>
      <p:ext uri="{BB962C8B-B14F-4D97-AF65-F5344CB8AC3E}">
        <p14:creationId xmlns:p14="http://schemas.microsoft.com/office/powerpoint/2010/main" val="770216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1508" name="Slide Number Placeholder 3"/>
          <p:cNvSpPr>
            <a:spLocks noGrp="1"/>
          </p:cNvSpPr>
          <p:nvPr>
            <p:ph type="sldNum" sz="quarter" idx="5"/>
          </p:nvPr>
        </p:nvSpPr>
        <p:spPr bwMode="auto">
          <a:noFill/>
          <a:ln>
            <a:miter lim="800000"/>
            <a:headEnd/>
            <a:tailEnd/>
          </a:ln>
        </p:spPr>
        <p:txBody>
          <a:bodyPr/>
          <a:lstStyle/>
          <a:p>
            <a:fld id="{342B3700-C38A-4C81-97B0-F34CC06178D1}" type="slidenum">
              <a:rPr lang="en-US"/>
              <a:pPr/>
              <a:t>13</a:t>
            </a:fld>
            <a:endParaRPr lang="en-US" dirty="0"/>
          </a:p>
        </p:txBody>
      </p:sp>
    </p:spTree>
    <p:extLst>
      <p:ext uri="{BB962C8B-B14F-4D97-AF65-F5344CB8AC3E}">
        <p14:creationId xmlns:p14="http://schemas.microsoft.com/office/powerpoint/2010/main" val="27701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3556" name="Slide Number Placeholder 3"/>
          <p:cNvSpPr>
            <a:spLocks noGrp="1"/>
          </p:cNvSpPr>
          <p:nvPr>
            <p:ph type="sldNum" sz="quarter" idx="5"/>
          </p:nvPr>
        </p:nvSpPr>
        <p:spPr bwMode="auto">
          <a:noFill/>
          <a:ln>
            <a:miter lim="800000"/>
            <a:headEnd/>
            <a:tailEnd/>
          </a:ln>
        </p:spPr>
        <p:txBody>
          <a:bodyPr/>
          <a:lstStyle/>
          <a:p>
            <a:fld id="{9AF70B78-C5C8-456F-9D25-C18A08C4DE36}" type="slidenum">
              <a:rPr lang="en-US"/>
              <a:pPr/>
              <a:t>14</a:t>
            </a:fld>
            <a:endParaRPr lang="en-US" dirty="0"/>
          </a:p>
        </p:txBody>
      </p:sp>
    </p:spTree>
    <p:extLst>
      <p:ext uri="{BB962C8B-B14F-4D97-AF65-F5344CB8AC3E}">
        <p14:creationId xmlns:p14="http://schemas.microsoft.com/office/powerpoint/2010/main" val="1641266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5364" name="Slide Number Placeholder 3"/>
          <p:cNvSpPr>
            <a:spLocks noGrp="1"/>
          </p:cNvSpPr>
          <p:nvPr>
            <p:ph type="sldNum" sz="quarter" idx="5"/>
          </p:nvPr>
        </p:nvSpPr>
        <p:spPr bwMode="auto">
          <a:noFill/>
          <a:ln>
            <a:miter lim="800000"/>
            <a:headEnd/>
            <a:tailEnd/>
          </a:ln>
        </p:spPr>
        <p:txBody>
          <a:bodyPr/>
          <a:lstStyle/>
          <a:p>
            <a:fld id="{A4753DCA-3617-4A0D-9E7C-B4D044700D95}" type="slidenum">
              <a:rPr lang="en-US"/>
              <a:pPr/>
              <a:t>15</a:t>
            </a:fld>
            <a:endParaRPr lang="en-US" dirty="0"/>
          </a:p>
        </p:txBody>
      </p:sp>
    </p:spTree>
    <p:extLst>
      <p:ext uri="{BB962C8B-B14F-4D97-AF65-F5344CB8AC3E}">
        <p14:creationId xmlns:p14="http://schemas.microsoft.com/office/powerpoint/2010/main" val="2281228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7412" name="Slide Number Placeholder 3"/>
          <p:cNvSpPr>
            <a:spLocks noGrp="1"/>
          </p:cNvSpPr>
          <p:nvPr>
            <p:ph type="sldNum" sz="quarter" idx="5"/>
          </p:nvPr>
        </p:nvSpPr>
        <p:spPr bwMode="auto">
          <a:noFill/>
          <a:ln>
            <a:miter lim="800000"/>
            <a:headEnd/>
            <a:tailEnd/>
          </a:ln>
        </p:spPr>
        <p:txBody>
          <a:bodyPr/>
          <a:lstStyle/>
          <a:p>
            <a:fld id="{BDB8CE91-EA3F-47B0-9203-7354604182E7}" type="slidenum">
              <a:rPr lang="en-US"/>
              <a:pPr/>
              <a:t>16</a:t>
            </a:fld>
            <a:endParaRPr lang="en-US" dirty="0"/>
          </a:p>
        </p:txBody>
      </p:sp>
    </p:spTree>
    <p:extLst>
      <p:ext uri="{BB962C8B-B14F-4D97-AF65-F5344CB8AC3E}">
        <p14:creationId xmlns:p14="http://schemas.microsoft.com/office/powerpoint/2010/main" val="324249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a:lstStyle/>
          <a:p>
            <a:fld id="{1FC69057-E921-43E2-B8C4-D16A1ECCEC1F}" type="slidenum">
              <a:rPr lang="en-US"/>
              <a:pPr/>
              <a:t>17</a:t>
            </a:fld>
            <a:endParaRPr lang="en-US" dirty="0"/>
          </a:p>
        </p:txBody>
      </p:sp>
    </p:spTree>
    <p:extLst>
      <p:ext uri="{BB962C8B-B14F-4D97-AF65-F5344CB8AC3E}">
        <p14:creationId xmlns:p14="http://schemas.microsoft.com/office/powerpoint/2010/main" val="554366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1508" name="Slide Number Placeholder 3"/>
          <p:cNvSpPr>
            <a:spLocks noGrp="1"/>
          </p:cNvSpPr>
          <p:nvPr>
            <p:ph type="sldNum" sz="quarter" idx="5"/>
          </p:nvPr>
        </p:nvSpPr>
        <p:spPr bwMode="auto">
          <a:noFill/>
          <a:ln>
            <a:miter lim="800000"/>
            <a:headEnd/>
            <a:tailEnd/>
          </a:ln>
        </p:spPr>
        <p:txBody>
          <a:bodyPr/>
          <a:lstStyle/>
          <a:p>
            <a:fld id="{731C64DA-F53C-4F05-97CE-D74CEE1FE4C3}" type="slidenum">
              <a:rPr lang="en-US"/>
              <a:pPr/>
              <a:t>18</a:t>
            </a:fld>
            <a:endParaRPr lang="en-US" dirty="0"/>
          </a:p>
        </p:txBody>
      </p:sp>
    </p:spTree>
    <p:extLst>
      <p:ext uri="{BB962C8B-B14F-4D97-AF65-F5344CB8AC3E}">
        <p14:creationId xmlns:p14="http://schemas.microsoft.com/office/powerpoint/2010/main" val="2633939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3556" name="Slide Number Placeholder 3"/>
          <p:cNvSpPr>
            <a:spLocks noGrp="1"/>
          </p:cNvSpPr>
          <p:nvPr>
            <p:ph type="sldNum" sz="quarter" idx="5"/>
          </p:nvPr>
        </p:nvSpPr>
        <p:spPr bwMode="auto">
          <a:noFill/>
          <a:ln>
            <a:miter lim="800000"/>
            <a:headEnd/>
            <a:tailEnd/>
          </a:ln>
        </p:spPr>
        <p:txBody>
          <a:bodyPr/>
          <a:lstStyle/>
          <a:p>
            <a:fld id="{C8B3110C-30F9-496A-91F0-F83D212F4E17}" type="slidenum">
              <a:rPr lang="en-US"/>
              <a:pPr/>
              <a:t>19</a:t>
            </a:fld>
            <a:endParaRPr lang="en-US" dirty="0"/>
          </a:p>
        </p:txBody>
      </p:sp>
    </p:spTree>
    <p:extLst>
      <p:ext uri="{BB962C8B-B14F-4D97-AF65-F5344CB8AC3E}">
        <p14:creationId xmlns:p14="http://schemas.microsoft.com/office/powerpoint/2010/main" val="53764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7412" name="Slide Number Placeholder 3"/>
          <p:cNvSpPr>
            <a:spLocks noGrp="1"/>
          </p:cNvSpPr>
          <p:nvPr>
            <p:ph type="sldNum" sz="quarter" idx="5"/>
          </p:nvPr>
        </p:nvSpPr>
        <p:spPr bwMode="auto">
          <a:noFill/>
          <a:ln>
            <a:miter lim="800000"/>
            <a:headEnd/>
            <a:tailEnd/>
          </a:ln>
        </p:spPr>
        <p:txBody>
          <a:bodyPr/>
          <a:lstStyle/>
          <a:p>
            <a:fld id="{05BF41C9-7605-48C8-9958-4BF1E13EE19F}" type="slidenum">
              <a:rPr lang="en-US"/>
              <a:pPr/>
              <a:t>2</a:t>
            </a:fld>
            <a:endParaRPr lang="en-US" dirty="0"/>
          </a:p>
        </p:txBody>
      </p:sp>
    </p:spTree>
    <p:extLst>
      <p:ext uri="{BB962C8B-B14F-4D97-AF65-F5344CB8AC3E}">
        <p14:creationId xmlns:p14="http://schemas.microsoft.com/office/powerpoint/2010/main" val="4110475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5604" name="Slide Number Placeholder 3"/>
          <p:cNvSpPr>
            <a:spLocks noGrp="1"/>
          </p:cNvSpPr>
          <p:nvPr>
            <p:ph type="sldNum" sz="quarter" idx="5"/>
          </p:nvPr>
        </p:nvSpPr>
        <p:spPr bwMode="auto">
          <a:noFill/>
          <a:ln>
            <a:miter lim="800000"/>
            <a:headEnd/>
            <a:tailEnd/>
          </a:ln>
        </p:spPr>
        <p:txBody>
          <a:bodyPr/>
          <a:lstStyle/>
          <a:p>
            <a:fld id="{D3D23A40-E5D0-478B-9A9B-F5C6E0A72789}" type="slidenum">
              <a:rPr lang="en-US"/>
              <a:pPr/>
              <a:t>20</a:t>
            </a:fld>
            <a:endParaRPr lang="en-US" dirty="0"/>
          </a:p>
        </p:txBody>
      </p:sp>
    </p:spTree>
    <p:extLst>
      <p:ext uri="{BB962C8B-B14F-4D97-AF65-F5344CB8AC3E}">
        <p14:creationId xmlns:p14="http://schemas.microsoft.com/office/powerpoint/2010/main" val="2955020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7652" name="Slide Number Placeholder 3"/>
          <p:cNvSpPr>
            <a:spLocks noGrp="1"/>
          </p:cNvSpPr>
          <p:nvPr>
            <p:ph type="sldNum" sz="quarter" idx="5"/>
          </p:nvPr>
        </p:nvSpPr>
        <p:spPr bwMode="auto">
          <a:noFill/>
          <a:ln>
            <a:miter lim="800000"/>
            <a:headEnd/>
            <a:tailEnd/>
          </a:ln>
        </p:spPr>
        <p:txBody>
          <a:bodyPr/>
          <a:lstStyle/>
          <a:p>
            <a:fld id="{0E920D50-4DB7-4FA9-8948-BBED1432C21E}" type="slidenum">
              <a:rPr lang="en-US"/>
              <a:pPr/>
              <a:t>21</a:t>
            </a:fld>
            <a:endParaRPr lang="en-US" dirty="0"/>
          </a:p>
        </p:txBody>
      </p:sp>
    </p:spTree>
    <p:extLst>
      <p:ext uri="{BB962C8B-B14F-4D97-AF65-F5344CB8AC3E}">
        <p14:creationId xmlns:p14="http://schemas.microsoft.com/office/powerpoint/2010/main" val="1520179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a:lstStyle/>
          <a:p>
            <a:fld id="{B59AC1CF-D510-4FA1-9C53-1F5BB286A499}" type="slidenum">
              <a:rPr lang="en-US"/>
              <a:pPr/>
              <a:t>22</a:t>
            </a:fld>
            <a:endParaRPr lang="en-US" dirty="0"/>
          </a:p>
        </p:txBody>
      </p:sp>
    </p:spTree>
    <p:extLst>
      <p:ext uri="{BB962C8B-B14F-4D97-AF65-F5344CB8AC3E}">
        <p14:creationId xmlns:p14="http://schemas.microsoft.com/office/powerpoint/2010/main" val="845291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4036" name="Slide Number Placeholder 3"/>
          <p:cNvSpPr>
            <a:spLocks noGrp="1"/>
          </p:cNvSpPr>
          <p:nvPr>
            <p:ph type="sldNum" sz="quarter" idx="5"/>
          </p:nvPr>
        </p:nvSpPr>
        <p:spPr bwMode="auto">
          <a:noFill/>
          <a:ln>
            <a:miter lim="800000"/>
            <a:headEnd/>
            <a:tailEnd/>
          </a:ln>
        </p:spPr>
        <p:txBody>
          <a:bodyPr/>
          <a:lstStyle/>
          <a:p>
            <a:fld id="{A2F8488D-336A-413A-BE1C-ECA047222B32}" type="slidenum">
              <a:rPr lang="en-US"/>
              <a:pPr/>
              <a:t>23</a:t>
            </a:fld>
            <a:endParaRPr lang="en-US" dirty="0"/>
          </a:p>
        </p:txBody>
      </p:sp>
    </p:spTree>
    <p:extLst>
      <p:ext uri="{BB962C8B-B14F-4D97-AF65-F5344CB8AC3E}">
        <p14:creationId xmlns:p14="http://schemas.microsoft.com/office/powerpoint/2010/main" val="2508691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6084" name="Slide Number Placeholder 3"/>
          <p:cNvSpPr>
            <a:spLocks noGrp="1"/>
          </p:cNvSpPr>
          <p:nvPr>
            <p:ph type="sldNum" sz="quarter" idx="5"/>
          </p:nvPr>
        </p:nvSpPr>
        <p:spPr bwMode="auto">
          <a:noFill/>
          <a:ln>
            <a:miter lim="800000"/>
            <a:headEnd/>
            <a:tailEnd/>
          </a:ln>
        </p:spPr>
        <p:txBody>
          <a:bodyPr/>
          <a:lstStyle/>
          <a:p>
            <a:fld id="{60AA8E0D-2D94-4A05-BD31-717C5F6AFF7F}" type="slidenum">
              <a:rPr lang="en-US"/>
              <a:pPr/>
              <a:t>24</a:t>
            </a:fld>
            <a:endParaRPr lang="en-US" dirty="0"/>
          </a:p>
        </p:txBody>
      </p:sp>
    </p:spTree>
    <p:extLst>
      <p:ext uri="{BB962C8B-B14F-4D97-AF65-F5344CB8AC3E}">
        <p14:creationId xmlns:p14="http://schemas.microsoft.com/office/powerpoint/2010/main" val="2989609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0180" name="Slide Number Placeholder 3"/>
          <p:cNvSpPr>
            <a:spLocks noGrp="1"/>
          </p:cNvSpPr>
          <p:nvPr>
            <p:ph type="sldNum" sz="quarter" idx="5"/>
          </p:nvPr>
        </p:nvSpPr>
        <p:spPr bwMode="auto">
          <a:noFill/>
          <a:ln>
            <a:miter lim="800000"/>
            <a:headEnd/>
            <a:tailEnd/>
          </a:ln>
        </p:spPr>
        <p:txBody>
          <a:bodyPr/>
          <a:lstStyle/>
          <a:p>
            <a:fld id="{A3ED49FB-95A1-4372-A688-1C635E4797C5}" type="slidenum">
              <a:rPr lang="en-US"/>
              <a:pPr/>
              <a:t>25</a:t>
            </a:fld>
            <a:endParaRPr lang="en-US" dirty="0"/>
          </a:p>
        </p:txBody>
      </p:sp>
    </p:spTree>
    <p:extLst>
      <p:ext uri="{BB962C8B-B14F-4D97-AF65-F5344CB8AC3E}">
        <p14:creationId xmlns:p14="http://schemas.microsoft.com/office/powerpoint/2010/main" val="323118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2228" name="Slide Number Placeholder 3"/>
          <p:cNvSpPr>
            <a:spLocks noGrp="1"/>
          </p:cNvSpPr>
          <p:nvPr>
            <p:ph type="sldNum" sz="quarter" idx="5"/>
          </p:nvPr>
        </p:nvSpPr>
        <p:spPr bwMode="auto">
          <a:noFill/>
          <a:ln>
            <a:miter lim="800000"/>
            <a:headEnd/>
            <a:tailEnd/>
          </a:ln>
        </p:spPr>
        <p:txBody>
          <a:bodyPr/>
          <a:lstStyle/>
          <a:p>
            <a:fld id="{1BC930A2-4943-4597-8A4D-E41AF63D0F1A}" type="slidenum">
              <a:rPr lang="en-US"/>
              <a:pPr/>
              <a:t>26</a:t>
            </a:fld>
            <a:endParaRPr lang="en-US" dirty="0"/>
          </a:p>
        </p:txBody>
      </p:sp>
    </p:spTree>
    <p:extLst>
      <p:ext uri="{BB962C8B-B14F-4D97-AF65-F5344CB8AC3E}">
        <p14:creationId xmlns:p14="http://schemas.microsoft.com/office/powerpoint/2010/main" val="659088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54276" name="Slide Number Placeholder 3"/>
          <p:cNvSpPr>
            <a:spLocks noGrp="1"/>
          </p:cNvSpPr>
          <p:nvPr>
            <p:ph type="sldNum" sz="quarter" idx="5"/>
          </p:nvPr>
        </p:nvSpPr>
        <p:spPr bwMode="auto">
          <a:noFill/>
          <a:ln>
            <a:miter lim="800000"/>
            <a:headEnd/>
            <a:tailEnd/>
          </a:ln>
        </p:spPr>
        <p:txBody>
          <a:bodyPr/>
          <a:lstStyle/>
          <a:p>
            <a:fld id="{A5301DB2-BEEC-4707-8122-6B2ADCBA417E}" type="slidenum">
              <a:rPr lang="en-US"/>
              <a:pPr/>
              <a:t>27</a:t>
            </a:fld>
            <a:endParaRPr lang="en-US" dirty="0"/>
          </a:p>
        </p:txBody>
      </p:sp>
    </p:spTree>
    <p:extLst>
      <p:ext uri="{BB962C8B-B14F-4D97-AF65-F5344CB8AC3E}">
        <p14:creationId xmlns:p14="http://schemas.microsoft.com/office/powerpoint/2010/main" val="2373465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56324" name="Slide Number Placeholder 3"/>
          <p:cNvSpPr>
            <a:spLocks noGrp="1"/>
          </p:cNvSpPr>
          <p:nvPr>
            <p:ph type="sldNum" sz="quarter" idx="5"/>
          </p:nvPr>
        </p:nvSpPr>
        <p:spPr bwMode="auto">
          <a:noFill/>
          <a:ln>
            <a:miter lim="800000"/>
            <a:headEnd/>
            <a:tailEnd/>
          </a:ln>
        </p:spPr>
        <p:txBody>
          <a:bodyPr/>
          <a:lstStyle/>
          <a:p>
            <a:fld id="{66974AC7-6077-4EEB-8EBB-AE765B09655D}" type="slidenum">
              <a:rPr lang="en-US"/>
              <a:pPr/>
              <a:t>28</a:t>
            </a:fld>
            <a:endParaRPr lang="en-US" dirty="0"/>
          </a:p>
        </p:txBody>
      </p:sp>
    </p:spTree>
    <p:extLst>
      <p:ext uri="{BB962C8B-B14F-4D97-AF65-F5344CB8AC3E}">
        <p14:creationId xmlns:p14="http://schemas.microsoft.com/office/powerpoint/2010/main" val="2236487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29</a:t>
            </a:fld>
            <a:endParaRPr lang="en-US"/>
          </a:p>
        </p:txBody>
      </p:sp>
    </p:spTree>
    <p:extLst>
      <p:ext uri="{BB962C8B-B14F-4D97-AF65-F5344CB8AC3E}">
        <p14:creationId xmlns:p14="http://schemas.microsoft.com/office/powerpoint/2010/main" val="233220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a:lstStyle/>
          <a:p>
            <a:fld id="{F57D48FB-6C4F-459D-B6FC-121A9E62DC81}" type="slidenum">
              <a:rPr lang="en-US"/>
              <a:pPr/>
              <a:t>3</a:t>
            </a:fld>
            <a:endParaRPr lang="en-US" dirty="0"/>
          </a:p>
        </p:txBody>
      </p:sp>
    </p:spTree>
    <p:extLst>
      <p:ext uri="{BB962C8B-B14F-4D97-AF65-F5344CB8AC3E}">
        <p14:creationId xmlns:p14="http://schemas.microsoft.com/office/powerpoint/2010/main" val="2042462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8372" name="Slide Number Placeholder 3"/>
          <p:cNvSpPr>
            <a:spLocks noGrp="1"/>
          </p:cNvSpPr>
          <p:nvPr>
            <p:ph type="sldNum" sz="quarter" idx="5"/>
          </p:nvPr>
        </p:nvSpPr>
        <p:spPr bwMode="auto">
          <a:noFill/>
          <a:ln>
            <a:miter lim="800000"/>
            <a:headEnd/>
            <a:tailEnd/>
          </a:ln>
        </p:spPr>
        <p:txBody>
          <a:bodyPr/>
          <a:lstStyle/>
          <a:p>
            <a:fld id="{14562322-97A6-4151-8BFF-267A248C7450}" type="slidenum">
              <a:rPr lang="en-US"/>
              <a:pPr/>
              <a:t>30</a:t>
            </a:fld>
            <a:endParaRPr lang="en-US" dirty="0"/>
          </a:p>
        </p:txBody>
      </p:sp>
    </p:spTree>
    <p:extLst>
      <p:ext uri="{BB962C8B-B14F-4D97-AF65-F5344CB8AC3E}">
        <p14:creationId xmlns:p14="http://schemas.microsoft.com/office/powerpoint/2010/main" val="326124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0420" name="Slide Number Placeholder 3"/>
          <p:cNvSpPr>
            <a:spLocks noGrp="1"/>
          </p:cNvSpPr>
          <p:nvPr>
            <p:ph type="sldNum" sz="quarter" idx="5"/>
          </p:nvPr>
        </p:nvSpPr>
        <p:spPr bwMode="auto">
          <a:noFill/>
          <a:ln>
            <a:miter lim="800000"/>
            <a:headEnd/>
            <a:tailEnd/>
          </a:ln>
        </p:spPr>
        <p:txBody>
          <a:bodyPr/>
          <a:lstStyle/>
          <a:p>
            <a:fld id="{1BEF17A9-EF9D-4459-B68D-80C0D61561C4}" type="slidenum">
              <a:rPr lang="en-US"/>
              <a:pPr/>
              <a:t>31</a:t>
            </a:fld>
            <a:endParaRPr lang="en-US" dirty="0"/>
          </a:p>
        </p:txBody>
      </p:sp>
    </p:spTree>
    <p:extLst>
      <p:ext uri="{BB962C8B-B14F-4D97-AF65-F5344CB8AC3E}">
        <p14:creationId xmlns:p14="http://schemas.microsoft.com/office/powerpoint/2010/main" val="2122015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2468" name="Slide Number Placeholder 3"/>
          <p:cNvSpPr>
            <a:spLocks noGrp="1"/>
          </p:cNvSpPr>
          <p:nvPr>
            <p:ph type="sldNum" sz="quarter" idx="5"/>
          </p:nvPr>
        </p:nvSpPr>
        <p:spPr bwMode="auto">
          <a:noFill/>
          <a:ln>
            <a:miter lim="800000"/>
            <a:headEnd/>
            <a:tailEnd/>
          </a:ln>
        </p:spPr>
        <p:txBody>
          <a:bodyPr/>
          <a:lstStyle/>
          <a:p>
            <a:fld id="{58504470-0B3B-45F3-BE5A-20179CCB5D53}" type="slidenum">
              <a:rPr lang="en-US"/>
              <a:pPr/>
              <a:t>32</a:t>
            </a:fld>
            <a:endParaRPr lang="en-US" dirty="0"/>
          </a:p>
        </p:txBody>
      </p:sp>
    </p:spTree>
    <p:extLst>
      <p:ext uri="{BB962C8B-B14F-4D97-AF65-F5344CB8AC3E}">
        <p14:creationId xmlns:p14="http://schemas.microsoft.com/office/powerpoint/2010/main" val="1238160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33</a:t>
            </a:fld>
            <a:endParaRPr lang="en-US"/>
          </a:p>
        </p:txBody>
      </p:sp>
    </p:spTree>
    <p:extLst>
      <p:ext uri="{BB962C8B-B14F-4D97-AF65-F5344CB8AC3E}">
        <p14:creationId xmlns:p14="http://schemas.microsoft.com/office/powerpoint/2010/main" val="2730558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34</a:t>
            </a:fld>
            <a:endParaRPr lang="en-US"/>
          </a:p>
        </p:txBody>
      </p:sp>
    </p:spTree>
    <p:extLst>
      <p:ext uri="{BB962C8B-B14F-4D97-AF65-F5344CB8AC3E}">
        <p14:creationId xmlns:p14="http://schemas.microsoft.com/office/powerpoint/2010/main" val="2650338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4516" name="Slide Number Placeholder 3"/>
          <p:cNvSpPr>
            <a:spLocks noGrp="1"/>
          </p:cNvSpPr>
          <p:nvPr>
            <p:ph type="sldNum" sz="quarter" idx="5"/>
          </p:nvPr>
        </p:nvSpPr>
        <p:spPr bwMode="auto">
          <a:noFill/>
          <a:ln>
            <a:miter lim="800000"/>
            <a:headEnd/>
            <a:tailEnd/>
          </a:ln>
        </p:spPr>
        <p:txBody>
          <a:bodyPr/>
          <a:lstStyle/>
          <a:p>
            <a:fld id="{DE8EBB97-BD79-46B3-9FF5-94DB5D1489F6}" type="slidenum">
              <a:rPr lang="en-US"/>
              <a:pPr/>
              <a:t>35</a:t>
            </a:fld>
            <a:endParaRPr lang="en-US" dirty="0"/>
          </a:p>
        </p:txBody>
      </p:sp>
    </p:spTree>
    <p:extLst>
      <p:ext uri="{BB962C8B-B14F-4D97-AF65-F5344CB8AC3E}">
        <p14:creationId xmlns:p14="http://schemas.microsoft.com/office/powerpoint/2010/main" val="695673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36</a:t>
            </a:fld>
            <a:endParaRPr lang="en-US"/>
          </a:p>
        </p:txBody>
      </p:sp>
    </p:spTree>
    <p:extLst>
      <p:ext uri="{BB962C8B-B14F-4D97-AF65-F5344CB8AC3E}">
        <p14:creationId xmlns:p14="http://schemas.microsoft.com/office/powerpoint/2010/main" val="2433513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37</a:t>
            </a:fld>
            <a:endParaRPr lang="en-US"/>
          </a:p>
        </p:txBody>
      </p:sp>
    </p:spTree>
    <p:extLst>
      <p:ext uri="{BB962C8B-B14F-4D97-AF65-F5344CB8AC3E}">
        <p14:creationId xmlns:p14="http://schemas.microsoft.com/office/powerpoint/2010/main" val="1670243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38</a:t>
            </a:fld>
            <a:endParaRPr lang="en-US"/>
          </a:p>
        </p:txBody>
      </p:sp>
    </p:spTree>
    <p:extLst>
      <p:ext uri="{BB962C8B-B14F-4D97-AF65-F5344CB8AC3E}">
        <p14:creationId xmlns:p14="http://schemas.microsoft.com/office/powerpoint/2010/main" val="38291665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39</a:t>
            </a:fld>
            <a:endParaRPr lang="en-US"/>
          </a:p>
        </p:txBody>
      </p:sp>
    </p:spTree>
    <p:extLst>
      <p:ext uri="{BB962C8B-B14F-4D97-AF65-F5344CB8AC3E}">
        <p14:creationId xmlns:p14="http://schemas.microsoft.com/office/powerpoint/2010/main" val="372657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4</a:t>
            </a:fld>
            <a:endParaRPr lang="en-US"/>
          </a:p>
        </p:txBody>
      </p:sp>
    </p:spTree>
    <p:extLst>
      <p:ext uri="{BB962C8B-B14F-4D97-AF65-F5344CB8AC3E}">
        <p14:creationId xmlns:p14="http://schemas.microsoft.com/office/powerpoint/2010/main" val="3370038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5</a:t>
            </a:fld>
            <a:endParaRPr lang="en-US"/>
          </a:p>
        </p:txBody>
      </p:sp>
    </p:spTree>
    <p:extLst>
      <p:ext uri="{BB962C8B-B14F-4D97-AF65-F5344CB8AC3E}">
        <p14:creationId xmlns:p14="http://schemas.microsoft.com/office/powerpoint/2010/main" val="84328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Bullet 2 modified</a:t>
            </a:r>
          </a:p>
        </p:txBody>
      </p:sp>
      <p:sp>
        <p:nvSpPr>
          <p:cNvPr id="21508" name="Slide Number Placeholder 3"/>
          <p:cNvSpPr>
            <a:spLocks noGrp="1"/>
          </p:cNvSpPr>
          <p:nvPr>
            <p:ph type="sldNum" sz="quarter" idx="5"/>
          </p:nvPr>
        </p:nvSpPr>
        <p:spPr bwMode="auto">
          <a:noFill/>
          <a:ln>
            <a:miter lim="800000"/>
            <a:headEnd/>
            <a:tailEnd/>
          </a:ln>
        </p:spPr>
        <p:txBody>
          <a:bodyPr/>
          <a:lstStyle/>
          <a:p>
            <a:fld id="{3D284D4A-53E4-4B87-B35B-311BAF7287B9}" type="slidenum">
              <a:rPr lang="en-US"/>
              <a:pPr/>
              <a:t>6</a:t>
            </a:fld>
            <a:endParaRPr lang="en-US" dirty="0"/>
          </a:p>
        </p:txBody>
      </p:sp>
    </p:spTree>
    <p:extLst>
      <p:ext uri="{BB962C8B-B14F-4D97-AF65-F5344CB8AC3E}">
        <p14:creationId xmlns:p14="http://schemas.microsoft.com/office/powerpoint/2010/main" val="424557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3556" name="Slide Number Placeholder 3"/>
          <p:cNvSpPr>
            <a:spLocks noGrp="1"/>
          </p:cNvSpPr>
          <p:nvPr>
            <p:ph type="sldNum" sz="quarter" idx="5"/>
          </p:nvPr>
        </p:nvSpPr>
        <p:spPr bwMode="auto">
          <a:noFill/>
          <a:ln>
            <a:miter lim="800000"/>
            <a:headEnd/>
            <a:tailEnd/>
          </a:ln>
        </p:spPr>
        <p:txBody>
          <a:bodyPr/>
          <a:lstStyle/>
          <a:p>
            <a:fld id="{FEF252D7-692D-425C-A1E0-B0F2BADA802B}" type="slidenum">
              <a:rPr lang="en-US"/>
              <a:pPr/>
              <a:t>7</a:t>
            </a:fld>
            <a:endParaRPr lang="en-US" dirty="0"/>
          </a:p>
        </p:txBody>
      </p:sp>
    </p:spTree>
    <p:extLst>
      <p:ext uri="{BB962C8B-B14F-4D97-AF65-F5344CB8AC3E}">
        <p14:creationId xmlns:p14="http://schemas.microsoft.com/office/powerpoint/2010/main" val="1974151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5604" name="Slide Number Placeholder 3"/>
          <p:cNvSpPr>
            <a:spLocks noGrp="1"/>
          </p:cNvSpPr>
          <p:nvPr>
            <p:ph type="sldNum" sz="quarter" idx="5"/>
          </p:nvPr>
        </p:nvSpPr>
        <p:spPr bwMode="auto">
          <a:noFill/>
          <a:ln>
            <a:miter lim="800000"/>
            <a:headEnd/>
            <a:tailEnd/>
          </a:ln>
        </p:spPr>
        <p:txBody>
          <a:bodyPr/>
          <a:lstStyle/>
          <a:p>
            <a:fld id="{9FC00CA0-A39E-44F1-947F-5B2BCA476542}" type="slidenum">
              <a:rPr lang="en-US"/>
              <a:pPr/>
              <a:t>8</a:t>
            </a:fld>
            <a:endParaRPr lang="en-US" dirty="0"/>
          </a:p>
        </p:txBody>
      </p:sp>
    </p:spTree>
    <p:extLst>
      <p:ext uri="{BB962C8B-B14F-4D97-AF65-F5344CB8AC3E}">
        <p14:creationId xmlns:p14="http://schemas.microsoft.com/office/powerpoint/2010/main" val="317345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7652" name="Slide Number Placeholder 3"/>
          <p:cNvSpPr>
            <a:spLocks noGrp="1"/>
          </p:cNvSpPr>
          <p:nvPr>
            <p:ph type="sldNum" sz="quarter" idx="5"/>
          </p:nvPr>
        </p:nvSpPr>
        <p:spPr bwMode="auto">
          <a:noFill/>
          <a:ln>
            <a:miter lim="800000"/>
            <a:headEnd/>
            <a:tailEnd/>
          </a:ln>
        </p:spPr>
        <p:txBody>
          <a:bodyPr/>
          <a:lstStyle/>
          <a:p>
            <a:fld id="{4693FF33-61C4-46A0-9799-0D08DBB099E3}" type="slidenum">
              <a:rPr lang="en-US"/>
              <a:pPr/>
              <a:t>9</a:t>
            </a:fld>
            <a:endParaRPr lang="en-US" dirty="0"/>
          </a:p>
        </p:txBody>
      </p:sp>
    </p:spTree>
    <p:extLst>
      <p:ext uri="{BB962C8B-B14F-4D97-AF65-F5344CB8AC3E}">
        <p14:creationId xmlns:p14="http://schemas.microsoft.com/office/powerpoint/2010/main" val="276843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TU_COSC111\longlogo.gif"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743200" y="6400800"/>
            <a:ext cx="3810000" cy="4572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a:prstGeom prst="rect">
            <a:avLst/>
          </a:prstGeo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208538679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2743200" y="6400800"/>
            <a:ext cx="3810000" cy="457200"/>
          </a:xfrm>
          <a:prstGeom prst="rect">
            <a:avLst/>
          </a:prstGeom>
        </p:spPr>
        <p:txBody>
          <a:bodyPr/>
          <a:lstStyle/>
          <a:p>
            <a:endParaRPr lang="en-US" dirty="0"/>
          </a:p>
        </p:txBody>
      </p:sp>
      <p:sp>
        <p:nvSpPr>
          <p:cNvPr id="9" name="Slide Number Placeholder 8"/>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10" name="Text Placeholder 7"/>
          <p:cNvSpPr>
            <a:spLocks noGrp="1"/>
          </p:cNvSpPr>
          <p:nvPr>
            <p:ph type="body" sz="quarter" idx="13" hasCustomPrompt="1"/>
          </p:nvPr>
        </p:nvSpPr>
        <p:spPr>
          <a:xfrm>
            <a:off x="152400" y="6400800"/>
            <a:ext cx="1676400" cy="457200"/>
          </a:xfrm>
          <a:prstGeom prst="rect">
            <a:avLst/>
          </a:prstGeo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343616528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743200" y="6400800"/>
            <a:ext cx="3810000" cy="457200"/>
          </a:xfrm>
          <a:prstGeom prst="rect">
            <a:avLst/>
          </a:prstGeom>
        </p:spPr>
        <p:txBody>
          <a:bodyPr/>
          <a:lstStyle/>
          <a:p>
            <a:r>
              <a:rPr lang="en-US" smtClean="0"/>
              <a:t>Discovering Computers Fundamentals, 2012 Edition Chapter 8</a:t>
            </a:r>
            <a:endParaRPr lang="en-US" dirty="0"/>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a:prstGeom prst="rect">
            <a:avLst/>
          </a:prstGeo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207619396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2743200" y="6400800"/>
            <a:ext cx="3810000" cy="457200"/>
          </a:xfrm>
          <a:prstGeom prst="rect">
            <a:avLst/>
          </a:prstGeom>
        </p:spPr>
        <p:txBody>
          <a:bodyPr/>
          <a:lstStyle/>
          <a:p>
            <a:r>
              <a:rPr lang="en-US" smtClean="0"/>
              <a:t>Discovering Computers Fundamentals, 2012 Edition Chapter 8</a:t>
            </a:r>
            <a:endParaRPr lang="en-US" dirty="0" smtClean="0"/>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a:prstGeom prst="rect">
            <a:avLst/>
          </a:prstGeo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132456644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743200" y="6400800"/>
            <a:ext cx="3810000" cy="457200"/>
          </a:xfrm>
          <a:prstGeom prst="rect">
            <a:avLst/>
          </a:prstGeom>
        </p:spPr>
        <p:txBody>
          <a:bodyPr/>
          <a:lstStyle/>
          <a:p>
            <a:r>
              <a:rPr lang="en-US" smtClean="0"/>
              <a:t>Discovering Computers Fundamentals, 2012 Edition Chapter 8</a:t>
            </a:r>
            <a:endParaRPr lang="en-US" dirty="0"/>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a:prstGeom prst="rect">
            <a:avLst/>
          </a:prstGeo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37867242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743200" y="6400800"/>
            <a:ext cx="3810000" cy="457200"/>
          </a:xfrm>
          <a:prstGeom prst="rect">
            <a:avLst/>
          </a:prstGeom>
        </p:spPr>
        <p:txBody>
          <a:bodyPr/>
          <a:lstStyle/>
          <a:p>
            <a:r>
              <a:rPr lang="en-US" smtClean="0"/>
              <a:t>Discovering Computers Fundamentals, 2012 Edition Chapter 8</a:t>
            </a:r>
            <a:endParaRPr lang="en-US" dirty="0"/>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a:prstGeom prst="rect">
            <a:avLst/>
          </a:prstGeo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33588771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743200" y="6400800"/>
            <a:ext cx="3810000" cy="457200"/>
          </a:xfrm>
          <a:prstGeom prst="rect">
            <a:avLst/>
          </a:prstGeom>
        </p:spPr>
        <p:txBody>
          <a:bodyPr/>
          <a:lstStyle/>
          <a:p>
            <a:r>
              <a:rPr lang="en-US" smtClean="0"/>
              <a:t>Discovering Computers Fundamentals, 2012 Edition Chapter 8</a:t>
            </a:r>
            <a:endParaRPr lang="en-US" dirty="0"/>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a:prstGeom prst="rect">
            <a:avLst/>
          </a:prstGeo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335887717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743200" y="6400800"/>
            <a:ext cx="3810000" cy="457200"/>
          </a:xfrm>
          <a:prstGeom prst="rect">
            <a:avLst/>
          </a:prstGeom>
        </p:spPr>
        <p:txBody>
          <a:bodyPr/>
          <a:lstStyle/>
          <a:p>
            <a:r>
              <a:rPr lang="en-US" smtClean="0"/>
              <a:t>Discovering Computers Fundamentals, 2012 Edition Chapter 8</a:t>
            </a:r>
            <a:endParaRPr lang="en-US" dirty="0"/>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a:prstGeom prst="rect">
            <a:avLst/>
          </a:prstGeo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33588771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743200" y="6400800"/>
            <a:ext cx="3810000" cy="457200"/>
          </a:xfrm>
          <a:prstGeom prst="rect">
            <a:avLst/>
          </a:prstGeom>
        </p:spPr>
        <p:txBody>
          <a:bodyPr/>
          <a:lstStyle/>
          <a:p>
            <a:r>
              <a:rPr lang="en-US" smtClean="0"/>
              <a:t>Discovering Computers Fundamentals, 2012 Edition Chapter 8</a:t>
            </a:r>
            <a:endParaRPr lang="en-US" dirty="0"/>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a:prstGeom prst="rect">
            <a:avLst/>
          </a:prstGeo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335887717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longlogo.gif"/>
          <p:cNvPicPr/>
          <p:nvPr userDrawn="1"/>
        </p:nvPicPr>
        <p:blipFill>
          <a:blip r:embed="rId2" r:link="rId3"/>
          <a:srcRect/>
          <a:stretch>
            <a:fillRect/>
          </a:stretch>
        </p:blipFill>
        <p:spPr bwMode="auto">
          <a:xfrm>
            <a:off x="0" y="0"/>
            <a:ext cx="3429000" cy="431800"/>
          </a:xfrm>
          <a:prstGeom prst="rect">
            <a:avLst/>
          </a:prstGeom>
          <a:noFill/>
          <a:ln w="9525">
            <a:noFill/>
            <a:miter lim="800000"/>
            <a:headEnd/>
            <a:tailEnd/>
          </a:ln>
        </p:spPr>
      </p:pic>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1026" name="Object 16"/>
          <p:cNvGraphicFramePr>
            <a:graphicFrameLocks noChangeAspect="1"/>
          </p:cNvGraphicFramePr>
          <p:nvPr/>
        </p:nvGraphicFramePr>
        <p:xfrm>
          <a:off x="152400" y="1133475"/>
          <a:ext cx="8991600" cy="5724525"/>
        </p:xfrm>
        <a:graphic>
          <a:graphicData uri="http://schemas.openxmlformats.org/presentationml/2006/ole">
            <mc:AlternateContent xmlns:mc="http://schemas.openxmlformats.org/markup-compatibility/2006">
              <mc:Choice xmlns:v="urn:schemas-microsoft-com:vml" Requires="v">
                <p:oleObj spid="_x0000_s1112" name="Image" r:id="rId23" imgW="13714286" imgH="8584127" progId="">
                  <p:embed/>
                </p:oleObj>
              </mc:Choice>
              <mc:Fallback>
                <p:oleObj name="Image" r:id="rId23" imgW="13714286" imgH="8584127" progId="">
                  <p:embed/>
                  <p:pic>
                    <p:nvPicPr>
                      <p:cNvPr id="0" name="Picture 6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2400" y="1133475"/>
                        <a:ext cx="8991600" cy="572452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27" name="Object 13"/>
          <p:cNvGraphicFramePr>
            <a:graphicFrameLocks noChangeAspect="1"/>
          </p:cNvGraphicFramePr>
          <p:nvPr/>
        </p:nvGraphicFramePr>
        <p:xfrm>
          <a:off x="0" y="5976938"/>
          <a:ext cx="9144000" cy="881062"/>
        </p:xfrm>
        <a:graphic>
          <a:graphicData uri="http://schemas.openxmlformats.org/presentationml/2006/ole">
            <mc:AlternateContent xmlns:mc="http://schemas.openxmlformats.org/markup-compatibility/2006">
              <mc:Choice xmlns:v="urn:schemas-microsoft-com:vml" Requires="v">
                <p:oleObj spid="_x0000_s1113" name="Image" r:id="rId25" imgW="13714286" imgH="1320635" progId="">
                  <p:embed/>
                </p:oleObj>
              </mc:Choice>
              <mc:Fallback>
                <p:oleObj name="Image" r:id="rId25" imgW="13714286" imgH="1320635" progId="">
                  <p:embed/>
                  <p:pic>
                    <p:nvPicPr>
                      <p:cNvPr id="0" name="Picture 6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5976938"/>
                        <a:ext cx="9144000" cy="8810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Lst>
  <p:transition>
    <p:random/>
  </p:transition>
  <p:hf hdr="0" ftr="0" dt="0"/>
  <p:txStyles>
    <p:titleStyle>
      <a:lvl1pPr algn="l" rtl="0" eaLnBrk="0" fontAlgn="base" hangingPunct="0">
        <a:spcBef>
          <a:spcPct val="0"/>
        </a:spcBef>
        <a:spcAft>
          <a:spcPct val="0"/>
        </a:spcAft>
        <a:defRPr sz="4400" b="1">
          <a:solidFill>
            <a:srgbClr val="00AFD7"/>
          </a:solidFill>
          <a:latin typeface="+mj-lt"/>
          <a:ea typeface="+mj-ea"/>
          <a:cs typeface="+mj-cs"/>
        </a:defRPr>
      </a:lvl1pPr>
      <a:lvl2pPr algn="l" rtl="0" eaLnBrk="0" fontAlgn="base" hangingPunct="0">
        <a:spcBef>
          <a:spcPct val="0"/>
        </a:spcBef>
        <a:spcAft>
          <a:spcPct val="0"/>
        </a:spcAft>
        <a:defRPr sz="4400" b="1">
          <a:solidFill>
            <a:srgbClr val="00AFD7"/>
          </a:solidFill>
          <a:latin typeface="Calibri" charset="0"/>
          <a:ea typeface="Arial" charset="0"/>
          <a:cs typeface="Arial" charset="0"/>
        </a:defRPr>
      </a:lvl2pPr>
      <a:lvl3pPr algn="l" rtl="0" eaLnBrk="0" fontAlgn="base" hangingPunct="0">
        <a:spcBef>
          <a:spcPct val="0"/>
        </a:spcBef>
        <a:spcAft>
          <a:spcPct val="0"/>
        </a:spcAft>
        <a:defRPr sz="4400" b="1">
          <a:solidFill>
            <a:srgbClr val="00AFD7"/>
          </a:solidFill>
          <a:latin typeface="Calibri" charset="0"/>
          <a:ea typeface="Arial" charset="0"/>
          <a:cs typeface="Arial" charset="0"/>
        </a:defRPr>
      </a:lvl3pPr>
      <a:lvl4pPr algn="l" rtl="0" eaLnBrk="0" fontAlgn="base" hangingPunct="0">
        <a:spcBef>
          <a:spcPct val="0"/>
        </a:spcBef>
        <a:spcAft>
          <a:spcPct val="0"/>
        </a:spcAft>
        <a:defRPr sz="4400" b="1">
          <a:solidFill>
            <a:srgbClr val="00AFD7"/>
          </a:solidFill>
          <a:latin typeface="Calibri" charset="0"/>
          <a:ea typeface="Arial" charset="0"/>
          <a:cs typeface="Arial" charset="0"/>
        </a:defRPr>
      </a:lvl4pPr>
      <a:lvl5pPr algn="l" rtl="0" eaLnBrk="0" fontAlgn="base" hangingPunct="0">
        <a:spcBef>
          <a:spcPct val="0"/>
        </a:spcBef>
        <a:spcAft>
          <a:spcPct val="0"/>
        </a:spcAft>
        <a:defRPr sz="4400" b="1">
          <a:solidFill>
            <a:srgbClr val="00AFD7"/>
          </a:solidFill>
          <a:latin typeface="Calibri" charset="0"/>
          <a:ea typeface="Arial" charset="0"/>
          <a:cs typeface="Arial" charset="0"/>
        </a:defRPr>
      </a:lvl5pPr>
      <a:lvl6pPr marL="457200" algn="l" rtl="0" fontAlgn="base">
        <a:spcBef>
          <a:spcPct val="0"/>
        </a:spcBef>
        <a:spcAft>
          <a:spcPct val="0"/>
        </a:spcAft>
        <a:defRPr sz="4400" b="1">
          <a:solidFill>
            <a:srgbClr val="00AFD7"/>
          </a:solidFill>
          <a:latin typeface="Calibri" charset="0"/>
          <a:ea typeface="Arial" charset="0"/>
          <a:cs typeface="Arial" charset="0"/>
        </a:defRPr>
      </a:lvl6pPr>
      <a:lvl7pPr marL="914400" algn="l" rtl="0" fontAlgn="base">
        <a:spcBef>
          <a:spcPct val="0"/>
        </a:spcBef>
        <a:spcAft>
          <a:spcPct val="0"/>
        </a:spcAft>
        <a:defRPr sz="4400" b="1">
          <a:solidFill>
            <a:srgbClr val="00AFD7"/>
          </a:solidFill>
          <a:latin typeface="Calibri" charset="0"/>
          <a:ea typeface="Arial" charset="0"/>
          <a:cs typeface="Arial" charset="0"/>
        </a:defRPr>
      </a:lvl7pPr>
      <a:lvl8pPr marL="1371600" algn="l" rtl="0" fontAlgn="base">
        <a:spcBef>
          <a:spcPct val="0"/>
        </a:spcBef>
        <a:spcAft>
          <a:spcPct val="0"/>
        </a:spcAft>
        <a:defRPr sz="4400" b="1">
          <a:solidFill>
            <a:srgbClr val="00AFD7"/>
          </a:solidFill>
          <a:latin typeface="Calibri" charset="0"/>
          <a:ea typeface="Arial" charset="0"/>
          <a:cs typeface="Arial" charset="0"/>
        </a:defRPr>
      </a:lvl8pPr>
      <a:lvl9pPr marL="1828800" algn="l" rtl="0" fontAlgn="base">
        <a:spcBef>
          <a:spcPct val="0"/>
        </a:spcBef>
        <a:spcAft>
          <a:spcPct val="0"/>
        </a:spcAft>
        <a:defRPr sz="4400" b="1">
          <a:solidFill>
            <a:srgbClr val="00AFD7"/>
          </a:solidFill>
          <a:latin typeface="Calibri" charset="0"/>
          <a:ea typeface="Arial" charset="0"/>
          <a:cs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youtu.be/d1coV7XqE1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www.yamaha.com/musicprodu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hyperlink" Target="http://www.yamaha.com/musicproduction" TargetMode="External"/><Relationship Id="rId4" Type="http://schemas.openxmlformats.org/officeDocument/2006/relationships/hyperlink" Target="http://youtu.be/UUqtjb8WEU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youtu.be/3Soz7bkzPe4"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hyperlink" Target="http://www.yamaha.com/musicproduc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youtu.be/a6cNdhOKwi0" TargetMode="External"/><Relationship Id="rId7"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hyperlink" Target="http://www.yamaha.com/musicprodu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youtu.be/DCjeSNomXrU"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hyperlink" Target="http://www.yamaha.com/musicproducti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www.yamaha.com/musicproduction" TargetMode="External"/><Relationship Id="rId4" Type="http://schemas.openxmlformats.org/officeDocument/2006/relationships/hyperlink" Target="http://youtu.be/4l0KPek7Ib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hyperlink" Target="http://www.yamaha.com/musicproduction" TargetMode="External"/><Relationship Id="rId4" Type="http://schemas.openxmlformats.org/officeDocument/2006/relationships/hyperlink" Target="http://youtu.be/g3LT5YkhcrQ"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www.yamaha.com/musicproduction" TargetMode="External"/><Relationship Id="rId4" Type="http://schemas.openxmlformats.org/officeDocument/2006/relationships/hyperlink" Target="http://youtu.be/aBuAujwygL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www.yamaha.com/musicproduction" TargetMode="External"/><Relationship Id="rId5" Type="http://schemas.openxmlformats.org/officeDocument/2006/relationships/hyperlink" Target="http://youtu.be/2A_h2AjJaMw" TargetMode="Externa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hyperlink" Target="http://www.yamaha.com/musicproduction" TargetMode="External"/><Relationship Id="rId4" Type="http://schemas.openxmlformats.org/officeDocument/2006/relationships/hyperlink" Target="http://youtu.be/llI8Mf_faVo"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hyperlink" Target="http://www.yamaha.com/musicproduction" TargetMode="External"/><Relationship Id="rId4" Type="http://schemas.openxmlformats.org/officeDocument/2006/relationships/hyperlink" Target="http://youtu.be/b1clbsp1ja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www.yamaha.com/musicproduction" TargetMode="External"/><Relationship Id="rId4" Type="http://schemas.openxmlformats.org/officeDocument/2006/relationships/hyperlink" Target="http://youtu.be/rpRRivQgpj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hyperlink" Target="http://www.yamaha.com/musicproduction" TargetMode="External"/><Relationship Id="rId4" Type="http://schemas.openxmlformats.org/officeDocument/2006/relationships/hyperlink" Target="http://youtu.be/AVTO-2Qrt7U"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hyperlink" Target="http://www.yamaha.com/musicproduction" TargetMode="External"/><Relationship Id="rId4" Type="http://schemas.openxmlformats.org/officeDocument/2006/relationships/hyperlink" Target="http://youtu.be/9UFh0W_Z3kI"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hyperlink" Target="http://www.yamaha.com/musicproduction" TargetMode="External"/><Relationship Id="rId4" Type="http://schemas.openxmlformats.org/officeDocument/2006/relationships/hyperlink" Target="http://youtu.be/SMmEz8tQUw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youtu.be/chlGqhRKVjQ"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hyperlink" Target="http://www.yamaha.com/musicproduc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hyperlink" Target="http://www.yamaha.com/musicproduction" TargetMode="External"/><Relationship Id="rId4" Type="http://schemas.openxmlformats.org/officeDocument/2006/relationships/hyperlink" Target="http://youtu.be/qpR38s5y92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hyperlink" Target="http://www.yamaha.com/musicproduction" TargetMode="External"/><Relationship Id="rId4" Type="http://schemas.openxmlformats.org/officeDocument/2006/relationships/hyperlink" Target="http://youtu.be/4Zj7txoDxb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hyperlink" Target="http://www.yamaha.com/musicproduction" TargetMode="External"/><Relationship Id="rId4" Type="http://schemas.openxmlformats.org/officeDocument/2006/relationships/hyperlink" Target="http://youtu.be/tGXK4jKN_j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6.jpe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jpeg"/><Relationship Id="rId11" Type="http://schemas.microsoft.com/office/2007/relationships/diagramDrawing" Target="../diagrams/drawing1.xml"/><Relationship Id="rId5" Type="http://schemas.openxmlformats.org/officeDocument/2006/relationships/hyperlink" Target="http://www.yamaha.com/musicproduction" TargetMode="External"/><Relationship Id="rId10" Type="http://schemas.openxmlformats.org/officeDocument/2006/relationships/diagramColors" Target="../diagrams/colors1.xml"/><Relationship Id="rId4" Type="http://schemas.openxmlformats.org/officeDocument/2006/relationships/hyperlink" Target="http://youtu.be/c1qurHPAeDA" TargetMode="External"/><Relationship Id="rId9"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http://youtu.be/u5d4KpghBYo"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3.jpeg"/><Relationship Id="rId4" Type="http://schemas.openxmlformats.org/officeDocument/2006/relationships/hyperlink" Target="http://www.yamaha.com/musicproduct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hyperlink" Target="http://www.yamaha.com/musicproduction" TargetMode="External"/><Relationship Id="rId5" Type="http://schemas.openxmlformats.org/officeDocument/2006/relationships/hyperlink" Target="http://youtu.be/3RTu8f9CrvI" TargetMode="Externa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47.jpeg"/></Relationships>
</file>

<file path=ppt/slides/_rels/slide33.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notesSlide" Target="../notesSlides/notesSlide36.xml"/><Relationship Id="rId1" Type="http://schemas.openxmlformats.org/officeDocument/2006/relationships/slideLayout" Target="../slideLayouts/slideLayout17.xml"/><Relationship Id="rId5" Type="http://schemas.openxmlformats.org/officeDocument/2006/relationships/image" Target="../media/image54.gif"/><Relationship Id="rId4" Type="http://schemas.openxmlformats.org/officeDocument/2006/relationships/image" Target="../media/image53.gif"/></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1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www.yamaha.com/musicproduction" TargetMode="External"/><Relationship Id="rId4" Type="http://schemas.openxmlformats.org/officeDocument/2006/relationships/hyperlink" Target="http://youtu.be/T_lebDRNny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www.yamaha.com/musicproduction" TargetMode="External"/><Relationship Id="rId5" Type="http://schemas.openxmlformats.org/officeDocument/2006/relationships/hyperlink" Target="http://youtu.be/opk9T_FK5ZA"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sz="quarter" idx="4294967295"/>
          </p:nvPr>
        </p:nvSpPr>
        <p:spPr bwMode="auto">
          <a:xfrm>
            <a:off x="0" y="457200"/>
            <a:ext cx="9144000" cy="1295400"/>
          </a:xfrm>
          <a:prstGeom prst="rect">
            <a:avLst/>
          </a:prstGeom>
          <a:noFill/>
          <a:ln>
            <a:miter lim="800000"/>
            <a:headEnd/>
            <a:tailEnd/>
          </a:ln>
        </p:spPr>
        <p:txBody>
          <a:bodyPr/>
          <a:lstStyle/>
          <a:p>
            <a:pPr indent="1588" eaLnBrk="1" hangingPunct="1">
              <a:buFontTx/>
              <a:buNone/>
            </a:pPr>
            <a:r>
              <a:rPr lang="en-US" sz="6600" b="1" dirty="0" smtClean="0">
                <a:solidFill>
                  <a:srgbClr val="00AFD7"/>
                </a:solidFill>
                <a:latin typeface="Calibri" charset="0"/>
              </a:rPr>
              <a:t>Digital Technology</a:t>
            </a:r>
          </a:p>
        </p:txBody>
      </p:sp>
      <p:sp>
        <p:nvSpPr>
          <p:cNvPr id="10"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3"/>
              </a:rPr>
              <a:t>Video: What sets Curosity apart from other Mars Rovers?</a:t>
            </a:r>
            <a:endParaRPr lang="en-US" sz="1000" u="sng" dirty="0">
              <a:hlinkClick r:id="rId4"/>
            </a:endParaRP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2170"/>
          <a:stretch/>
        </p:blipFill>
        <p:spPr>
          <a:xfrm>
            <a:off x="5192486" y="1752600"/>
            <a:ext cx="3722914" cy="3771900"/>
          </a:xfrm>
          <a:prstGeom prst="rect">
            <a:avLst/>
          </a:prstGeom>
        </p:spPr>
      </p:pic>
      <p:sp>
        <p:nvSpPr>
          <p:cNvPr id="14338" name="Content Placeholder 1"/>
          <p:cNvSpPr>
            <a:spLocks noGrp="1"/>
          </p:cNvSpPr>
          <p:nvPr>
            <p:ph sz="quarter" idx="4294967295"/>
          </p:nvPr>
        </p:nvSpPr>
        <p:spPr bwMode="auto">
          <a:xfrm>
            <a:off x="524435" y="1981200"/>
            <a:ext cx="4419600" cy="2362200"/>
          </a:xfrm>
          <a:prstGeom prst="rect">
            <a:avLst/>
          </a:prstGeom>
          <a:noFill/>
          <a:ln>
            <a:miter lim="800000"/>
            <a:headEnd/>
            <a:tailEnd/>
          </a:ln>
        </p:spPr>
        <p:txBody>
          <a:bodyPr/>
          <a:lstStyle/>
          <a:p>
            <a:pPr marL="0" indent="0">
              <a:buNone/>
            </a:pPr>
            <a:r>
              <a:rPr lang="en-US" b="1" dirty="0" smtClean="0"/>
              <a:t>… </a:t>
            </a:r>
            <a:r>
              <a:rPr lang="en-US" i="1" dirty="0" smtClean="0"/>
              <a:t>and </a:t>
            </a:r>
            <a:r>
              <a:rPr lang="en-US" i="1" dirty="0"/>
              <a:t>digital electronics allow us to manipulate all types of information as digits (1s and 0s) in order to store and manage the information more efficiently and effectively.</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idx="4294967295"/>
          </p:nvPr>
        </p:nvSpPr>
        <p:spPr bwMode="auto">
          <a:xfrm>
            <a:off x="0" y="457200"/>
            <a:ext cx="9144000" cy="715962"/>
          </a:xfrm>
          <a:prstGeom prst="rect">
            <a:avLst/>
          </a:prstGeom>
          <a:noFill/>
          <a:ln>
            <a:miter lim="800000"/>
            <a:headEnd/>
            <a:tailEnd/>
          </a:ln>
        </p:spPr>
        <p:txBody>
          <a:bodyPr/>
          <a:lstStyle/>
          <a:p>
            <a:pPr marL="344488" eaLnBrk="1" hangingPunct="1"/>
            <a:r>
              <a:rPr lang="en-US" sz="4000" dirty="0" smtClean="0"/>
              <a:t>Value Encoding/Binary Number System</a:t>
            </a:r>
          </a:p>
        </p:txBody>
      </p:sp>
      <p:sp>
        <p:nvSpPr>
          <p:cNvPr id="32773" name="Rectangle 5"/>
          <p:cNvSpPr>
            <a:spLocks noGrp="1" noChangeArrowheads="1"/>
          </p:cNvSpPr>
          <p:nvPr>
            <p:ph type="body" sz="half" idx="4294967295"/>
          </p:nvPr>
        </p:nvSpPr>
        <p:spPr bwMode="auto">
          <a:xfrm>
            <a:off x="457200" y="4114800"/>
            <a:ext cx="5562600" cy="1714500"/>
          </a:xfrm>
          <a:prstGeom prst="rect">
            <a:avLst/>
          </a:prstGeom>
          <a:noFill/>
          <a:ln>
            <a:miter lim="800000"/>
            <a:headEnd/>
            <a:tailEnd/>
          </a:ln>
        </p:spPr>
        <p:txBody>
          <a:bodyPr/>
          <a:lstStyle/>
          <a:p>
            <a:pPr marL="0" indent="0">
              <a:buNone/>
            </a:pPr>
            <a:r>
              <a:rPr lang="en-US" sz="2000" dirty="0" smtClean="0"/>
              <a:t>Many number systems are used for </a:t>
            </a:r>
            <a:r>
              <a:rPr lang="en-US" sz="2000" b="1" dirty="0" smtClean="0"/>
              <a:t>value encoding </a:t>
            </a:r>
            <a:r>
              <a:rPr lang="en-US" sz="2000" dirty="0" smtClean="0"/>
              <a:t>- the representation of values with numbers. The </a:t>
            </a:r>
            <a:r>
              <a:rPr lang="en-US" sz="2000" b="1" dirty="0" smtClean="0"/>
              <a:t>binary </a:t>
            </a:r>
            <a:r>
              <a:rPr lang="en-US" sz="2000" b="1" dirty="0"/>
              <a:t>number </a:t>
            </a:r>
            <a:r>
              <a:rPr lang="en-US" sz="2000" b="1" dirty="0" smtClean="0"/>
              <a:t>system</a:t>
            </a:r>
            <a:r>
              <a:rPr lang="en-US" sz="2000" dirty="0" smtClean="0"/>
              <a:t>, which uses only two digits, 1 and 0, is commonly used for representing values in computers.</a:t>
            </a:r>
            <a:endParaRPr lang="en-US" sz="2000" dirty="0"/>
          </a:p>
        </p:txBody>
      </p:sp>
      <p:pic>
        <p:nvPicPr>
          <p:cNvPr id="10" name="Picture 9" descr="Screen shot 2011-01-25 at 11.14.19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1" y="1163571"/>
            <a:ext cx="2514599" cy="4627628"/>
          </a:xfrm>
          <a:prstGeom prst="rect">
            <a:avLst/>
          </a:prstGeom>
        </p:spPr>
      </p:pic>
      <p:sp>
        <p:nvSpPr>
          <p:cNvPr id="7"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Converting Binary to Decimal</a:t>
            </a:r>
            <a:endParaRPr lang="en-US" sz="1000" u="sng" dirty="0">
              <a:hlinkClick r:id="rId5"/>
            </a:endParaRPr>
          </a:p>
        </p:txBody>
      </p:sp>
      <p:pic>
        <p:nvPicPr>
          <p:cNvPr id="2" name="Picture 1"/>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57200" y="1447800"/>
            <a:ext cx="3352800" cy="2514600"/>
          </a:xfrm>
          <a:prstGeom prst="rect">
            <a:avLst/>
          </a:prstGeom>
        </p:spPr>
      </p:pic>
      <p:sp>
        <p:nvSpPr>
          <p:cNvPr id="11" name="Text Placeholder 5"/>
          <p:cNvSpPr txBox="1">
            <a:spLocks/>
          </p:cNvSpPr>
          <p:nvPr/>
        </p:nvSpPr>
        <p:spPr bwMode="auto">
          <a:xfrm>
            <a:off x="457200" y="6248400"/>
            <a:ext cx="7086600" cy="304800"/>
          </a:xfrm>
          <a:prstGeom prst="rect">
            <a:avLst/>
          </a:prstGeom>
          <a:noFill/>
          <a:ln>
            <a:miter lim="800000"/>
            <a:headEnd/>
            <a:tailEnd/>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eaLnBrk="1" hangingPunct="1">
              <a:buFontTx/>
              <a:buNone/>
            </a:pPr>
            <a:r>
              <a:rPr lang="en-US" sz="1100" b="1" dirty="0" smtClean="0">
                <a:solidFill>
                  <a:srgbClr val="65AA3B"/>
                </a:solidFill>
              </a:rPr>
              <a:t>Computing &gt; Digital Technology &gt; Digital Literacy &gt; Value Encoding/Binary Number System</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sz="quarter" idx="4294967295"/>
          </p:nvPr>
        </p:nvSpPr>
        <p:spPr bwMode="auto">
          <a:xfrm>
            <a:off x="304800" y="2667000"/>
            <a:ext cx="3886200" cy="1295400"/>
          </a:xfrm>
          <a:prstGeom prst="rect">
            <a:avLst/>
          </a:prstGeom>
          <a:noFill/>
          <a:ln>
            <a:miter lim="800000"/>
            <a:headEnd/>
            <a:tailEnd/>
          </a:ln>
        </p:spPr>
        <p:txBody>
          <a:bodyPr/>
          <a:lstStyle/>
          <a:p>
            <a:pPr eaLnBrk="1" hangingPunct="1">
              <a:buFontTx/>
              <a:buNone/>
            </a:pPr>
            <a:r>
              <a:rPr lang="en-US" sz="1800" i="1" dirty="0" smtClean="0"/>
              <a:t>…. </a:t>
            </a:r>
            <a:r>
              <a:rPr lang="en-US" i="1" dirty="0"/>
              <a:t>describes a computer’s architecture in terms of hardware and software. </a:t>
            </a:r>
            <a:endParaRPr lang="en-US" i="1" dirty="0" smtClean="0"/>
          </a:p>
        </p:txBody>
      </p:sp>
      <p:sp>
        <p:nvSpPr>
          <p:cNvPr id="14339" name="Content Placeholder 2"/>
          <p:cNvSpPr>
            <a:spLocks noGrp="1"/>
          </p:cNvSpPr>
          <p:nvPr>
            <p:ph sz="quarter" idx="4294967295"/>
          </p:nvPr>
        </p:nvSpPr>
        <p:spPr bwMode="auto">
          <a:xfrm>
            <a:off x="0" y="457200"/>
            <a:ext cx="9144000" cy="1219200"/>
          </a:xfrm>
          <a:prstGeom prst="rect">
            <a:avLst/>
          </a:prstGeom>
          <a:noFill/>
          <a:ln>
            <a:miter lim="800000"/>
            <a:headEnd/>
            <a:tailEnd/>
          </a:ln>
        </p:spPr>
        <p:txBody>
          <a:bodyPr/>
          <a:lstStyle/>
          <a:p>
            <a:pPr indent="1588" eaLnBrk="1" hangingPunct="1">
              <a:buFontTx/>
              <a:buNone/>
            </a:pPr>
            <a:r>
              <a:rPr lang="en-US" sz="6600" b="1" dirty="0" smtClean="0">
                <a:solidFill>
                  <a:srgbClr val="00AFD7"/>
                </a:solidFill>
                <a:latin typeface="Calibri" charset="0"/>
              </a:rPr>
              <a:t>Computing Platforms</a:t>
            </a:r>
          </a:p>
        </p:txBody>
      </p:sp>
      <p:sp>
        <p:nvSpPr>
          <p:cNvPr id="11"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3"/>
              </a:rPr>
              <a:t>Video: Ford Work Solutions</a:t>
            </a:r>
            <a:endParaRPr lang="en-US" sz="1000" u="sng" dirty="0">
              <a:hlinkClick r:id="rId4"/>
            </a:endParaRPr>
          </a:p>
        </p:txBody>
      </p:sp>
      <p:sp>
        <p:nvSpPr>
          <p:cNvPr id="3" name="TextBox 2"/>
          <p:cNvSpPr txBox="1"/>
          <p:nvPr/>
        </p:nvSpPr>
        <p:spPr>
          <a:xfrm>
            <a:off x="1985818" y="5380182"/>
            <a:ext cx="184666" cy="369332"/>
          </a:xfrm>
          <a:prstGeom prst="rect">
            <a:avLst/>
          </a:prstGeom>
          <a:noFill/>
        </p:spPr>
        <p:txBody>
          <a:bodyPr wrap="none" rtlCol="0">
            <a:spAutoFit/>
          </a:bodyPr>
          <a:lstStyle/>
          <a:p>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855752048"/>
              </p:ext>
            </p:extLst>
          </p:nvPr>
        </p:nvGraphicFramePr>
        <p:xfrm>
          <a:off x="381000" y="4572000"/>
          <a:ext cx="5943600" cy="1325880"/>
        </p:xfrm>
        <a:graphic>
          <a:graphicData uri="http://schemas.openxmlformats.org/drawingml/2006/table">
            <a:tbl>
              <a:tblPr>
                <a:tableStyleId>{5C22544A-7EE6-4342-B048-85BDC9FD1C3A}</a:tableStyleId>
              </a:tblPr>
              <a:tblGrid>
                <a:gridCol w="2511381"/>
                <a:gridCol w="3432219"/>
              </a:tblGrid>
              <a:tr h="320040">
                <a:tc gridSpan="2">
                  <a:txBody>
                    <a:bodyPr/>
                    <a:lstStyle/>
                    <a:p>
                      <a:pPr algn="l"/>
                      <a:r>
                        <a:rPr lang="en-US" b="0" dirty="0" smtClean="0">
                          <a:solidFill>
                            <a:schemeClr val="tx1"/>
                          </a:solidFill>
                        </a:rPr>
                        <a:t>In this section:</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dirty="0"/>
                    </a:p>
                  </a:txBody>
                  <a:tcPr/>
                </a:tc>
              </a:tr>
              <a:tr h="320040">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Server</a:t>
                      </a:r>
                      <a:endParaRPr lang="en-US" b="0" dirty="0" smtClean="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endParaRPr lang="en-US" b="0" dirty="0" smtClean="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0040">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Mobile Computing</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53975" marR="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dirty="0" smtClean="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0040">
                <a:tc>
                  <a:txBody>
                    <a:bodyPr/>
                    <a:lstStyle/>
                    <a:p>
                      <a:pPr marL="228600" indent="-174625" algn="l">
                        <a:buFont typeface="Arial" pitchFamily="34" charset="0"/>
                        <a:buChar char="•"/>
                      </a:pPr>
                      <a:r>
                        <a:rPr lang="en-US" b="0" dirty="0" smtClean="0">
                          <a:solidFill>
                            <a:schemeClr val="tx1"/>
                          </a:solidFill>
                        </a:rPr>
                        <a:t>Synchronization</a:t>
                      </a:r>
                      <a:endParaRPr lang="en-US"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indent="-174625" algn="l">
                        <a:buFont typeface="Arial" pitchFamily="34" charset="0"/>
                        <a:buChar char="•"/>
                      </a:pP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4" name="Picture 3" descr="C01.02.00.jp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419600" y="2057400"/>
            <a:ext cx="4395893" cy="2514600"/>
          </a:xfrm>
          <a:prstGeom prst="rect">
            <a:avLst/>
          </a:prstGeom>
        </p:spPr>
      </p:pic>
      <p:sp>
        <p:nvSpPr>
          <p:cNvPr id="9" name="Text Placeholder 5"/>
          <p:cNvSpPr txBox="1">
            <a:spLocks/>
          </p:cNvSpPr>
          <p:nvPr/>
        </p:nvSpPr>
        <p:spPr bwMode="auto">
          <a:xfrm>
            <a:off x="457200" y="6248400"/>
            <a:ext cx="5334000" cy="304800"/>
          </a:xfrm>
          <a:prstGeom prst="rect">
            <a:avLst/>
          </a:prstGeom>
          <a:noFill/>
          <a:ln>
            <a:miter lim="800000"/>
            <a:headEnd/>
            <a:tailEnd/>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eaLnBrk="1" hangingPunct="1">
              <a:buFontTx/>
              <a:buNone/>
            </a:pPr>
            <a:r>
              <a:rPr lang="en-US" sz="1100" b="1" dirty="0" smtClean="0">
                <a:solidFill>
                  <a:srgbClr val="65AA3B"/>
                </a:solidFill>
              </a:rPr>
              <a:t>Computing &gt; Digital Technology &gt; Computing Platforms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7" name="Text Placeholder 1"/>
          <p:cNvSpPr>
            <a:spLocks noGrp="1"/>
          </p:cNvSpPr>
          <p:nvPr>
            <p:ph type="body" sz="half" idx="4294967295"/>
          </p:nvPr>
        </p:nvSpPr>
        <p:spPr bwMode="auto">
          <a:xfrm>
            <a:off x="304800" y="1696667"/>
            <a:ext cx="3810000" cy="2378075"/>
          </a:xfrm>
          <a:prstGeom prst="rect">
            <a:avLst/>
          </a:prstGeom>
          <a:noFill/>
          <a:ln>
            <a:miter lim="800000"/>
            <a:headEnd/>
            <a:tailEnd/>
          </a:ln>
        </p:spPr>
        <p:txBody>
          <a:bodyPr/>
          <a:lstStyle/>
          <a:p>
            <a:pPr marL="0" indent="0">
              <a:buNone/>
            </a:pPr>
            <a:r>
              <a:rPr lang="en-US" sz="2000" b="1" dirty="0"/>
              <a:t>Mobile computing</a:t>
            </a:r>
            <a:r>
              <a:rPr lang="en-US" sz="2000" dirty="0"/>
              <a:t> refers to the use of battery-powered mobile </a:t>
            </a:r>
            <a:r>
              <a:rPr lang="en-US" sz="2000" dirty="0" smtClean="0"/>
              <a:t>devices </a:t>
            </a:r>
            <a:r>
              <a:rPr lang="en-US" sz="2000" dirty="0"/>
              <a:t>that provide access to computing, communication, information, and/or entertainment anywhere, anytime.</a:t>
            </a:r>
          </a:p>
        </p:txBody>
      </p:sp>
      <p:sp>
        <p:nvSpPr>
          <p:cNvPr id="18438" name="Title 9"/>
          <p:cNvSpPr>
            <a:spLocks noGrp="1"/>
          </p:cNvSpPr>
          <p:nvPr>
            <p:ph type="title" idx="4294967295"/>
          </p:nvPr>
        </p:nvSpPr>
        <p:spPr bwMode="auto">
          <a:xfrm>
            <a:off x="0" y="533400"/>
            <a:ext cx="9144000" cy="715962"/>
          </a:xfrm>
          <a:prstGeom prst="rect">
            <a:avLst/>
          </a:prstGeom>
          <a:noFill/>
          <a:ln>
            <a:miter lim="800000"/>
            <a:headEnd/>
            <a:tailEnd/>
          </a:ln>
        </p:spPr>
        <p:txBody>
          <a:bodyPr/>
          <a:lstStyle/>
          <a:p>
            <a:pPr marL="344488" eaLnBrk="1" hangingPunct="1"/>
            <a:r>
              <a:rPr lang="en-US" sz="4000" dirty="0" smtClean="0"/>
              <a:t>Mobile Computing</a:t>
            </a:r>
          </a:p>
        </p:txBody>
      </p:sp>
      <p:sp>
        <p:nvSpPr>
          <p:cNvPr id="10"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3"/>
              </a:rPr>
              <a:t>Video: Productivity Future Vision (2011)</a:t>
            </a:r>
            <a:endParaRPr lang="en-US" sz="1000" u="sng" dirty="0">
              <a:hlinkClick r:id="rId4"/>
            </a:endParaRPr>
          </a:p>
        </p:txBody>
      </p:sp>
      <p:graphicFrame>
        <p:nvGraphicFramePr>
          <p:cNvPr id="11" name="Table 10"/>
          <p:cNvGraphicFramePr>
            <a:graphicFrameLocks noGrp="1"/>
          </p:cNvGraphicFramePr>
          <p:nvPr>
            <p:extLst>
              <p:ext uri="{D42A27DB-BD31-4B8C-83A1-F6EECF244321}">
                <p14:modId xmlns:p14="http://schemas.microsoft.com/office/powerpoint/2010/main" val="3841523773"/>
              </p:ext>
            </p:extLst>
          </p:nvPr>
        </p:nvGraphicFramePr>
        <p:xfrm>
          <a:off x="304800" y="4668784"/>
          <a:ext cx="8534400" cy="1036320"/>
        </p:xfrm>
        <a:graphic>
          <a:graphicData uri="http://schemas.openxmlformats.org/drawingml/2006/table">
            <a:tbl>
              <a:tblPr>
                <a:tableStyleId>{5C22544A-7EE6-4342-B048-85BDC9FD1C3A}</a:tableStyleId>
              </a:tblPr>
              <a:tblGrid>
                <a:gridCol w="3068548"/>
                <a:gridCol w="1997534"/>
                <a:gridCol w="3468318"/>
              </a:tblGrid>
              <a:tr h="320040">
                <a:tc gridSpan="3">
                  <a:txBody>
                    <a:bodyPr/>
                    <a:lstStyle/>
                    <a:p>
                      <a:pPr algn="l"/>
                      <a:r>
                        <a:rPr lang="en-US" sz="2000" b="0" dirty="0" smtClean="0">
                          <a:solidFill>
                            <a:schemeClr val="tx1"/>
                          </a:solidFill>
                        </a:rPr>
                        <a:t>Mobile</a:t>
                      </a:r>
                      <a:r>
                        <a:rPr lang="en-US" sz="2000" b="0" baseline="0" dirty="0" smtClean="0">
                          <a:solidFill>
                            <a:schemeClr val="tx1"/>
                          </a:solidFill>
                        </a:rPr>
                        <a:t> Computing Technologies are dependent on:</a:t>
                      </a:r>
                      <a:endParaRPr lang="en-US" sz="2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c hMerge="1">
                  <a:txBody>
                    <a:bodyPr/>
                    <a:lstStyle/>
                    <a:p>
                      <a:endParaRPr lang="en-US" dirty="0"/>
                    </a:p>
                  </a:txBody>
                  <a:tcPr/>
                </a:tc>
                <a:tc hMerge="1">
                  <a:txBody>
                    <a:bodyPr/>
                    <a:lstStyle/>
                    <a:p>
                      <a:endParaRPr lang="en-US" dirty="0"/>
                    </a:p>
                  </a:txBody>
                  <a:tcPr/>
                </a:tc>
              </a:tr>
              <a:tr h="320040">
                <a:tc>
                  <a:txBody>
                    <a:bodyPr/>
                    <a:lstStyle/>
                    <a:p>
                      <a:pPr marL="228600" indent="-174625" algn="l">
                        <a:buFont typeface="Arial" pitchFamily="34" charset="0"/>
                        <a:buChar char="•"/>
                      </a:pPr>
                      <a:r>
                        <a:rPr lang="en-US" sz="2000" b="0" dirty="0" smtClean="0">
                          <a:solidFill>
                            <a:schemeClr val="tx1"/>
                          </a:solidFill>
                        </a:rPr>
                        <a:t>Wireless Networks</a:t>
                      </a:r>
                      <a:endParaRPr lang="en-US" sz="2000"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c>
                  <a:txBody>
                    <a:bodyPr/>
                    <a:lstStyle/>
                    <a:p>
                      <a:pPr marL="228600" indent="-174625" algn="l">
                        <a:buFont typeface="Arial" pitchFamily="34" charset="0"/>
                        <a:buChar char="•"/>
                      </a:pPr>
                      <a:r>
                        <a:rPr lang="en-US" sz="2000" dirty="0" smtClean="0"/>
                        <a:t>Storage</a:t>
                      </a:r>
                      <a:endParaRPr lang="en-US" sz="20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c>
                  <a:txBody>
                    <a:bodyPr/>
                    <a:lstStyle/>
                    <a:p>
                      <a:pPr marL="228600" indent="-174625" algn="l">
                        <a:buFont typeface="Arial" pitchFamily="34" charset="0"/>
                        <a:buChar char="•"/>
                      </a:pPr>
                      <a:r>
                        <a:rPr lang="en-US" sz="2000" dirty="0" smtClean="0"/>
                        <a:t>Rechargeable Batteries</a:t>
                      </a:r>
                      <a:endParaRPr lang="en-US" sz="20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r h="320040">
                <a:tc>
                  <a:txBody>
                    <a:bodyPr/>
                    <a:lstStyle/>
                    <a:p>
                      <a:pPr marL="228600" indent="-174625" algn="l">
                        <a:buFont typeface="Arial" pitchFamily="34" charset="0"/>
                        <a:buChar char="•"/>
                      </a:pPr>
                      <a:r>
                        <a:rPr lang="en-US" sz="2000" b="0" dirty="0" smtClean="0">
                          <a:solidFill>
                            <a:schemeClr val="tx1"/>
                          </a:solidFill>
                        </a:rPr>
                        <a:t>Servers</a:t>
                      </a:r>
                      <a:endParaRPr lang="en-US" sz="2000"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c>
                  <a:txBody>
                    <a:bodyPr/>
                    <a:lstStyle/>
                    <a:p>
                      <a:pPr marL="228600" indent="-174625" algn="l">
                        <a:buFont typeface="Arial" pitchFamily="34" charset="0"/>
                        <a:buChar char="•"/>
                      </a:pPr>
                      <a:r>
                        <a:rPr lang="en-US" sz="2000" dirty="0" smtClean="0"/>
                        <a:t>Syncing</a:t>
                      </a:r>
                      <a:endParaRPr lang="en-US" sz="20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c>
                  <a:txBody>
                    <a:bodyPr/>
                    <a:lstStyle/>
                    <a:p>
                      <a:pPr marL="228600" indent="-174625" algn="l">
                        <a:buFont typeface="Arial" pitchFamily="34" charset="0"/>
                        <a:buChar char="•"/>
                      </a:pPr>
                      <a:endParaRPr lang="en-US" sz="20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bl>
          </a:graphicData>
        </a:graphic>
      </p:graphicFrame>
      <p:pic>
        <p:nvPicPr>
          <p:cNvPr id="4098" name="Picture 2" descr="G:\Pages\Concepts&amp;Issues\01 DigitalTechnologyImages\C01.02.02a_afplivefour378924 size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1089772"/>
            <a:ext cx="24384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G:\Pages\Concepts&amp;Issues\01 DigitalTechnologyImages\C01.02.02b sized.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0" y="2802467"/>
            <a:ext cx="2286000" cy="170120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Pages\Concepts&amp;Issues\01 DigitalTechnologyImages\C01.02.02c_77997616 sized.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4600" y="2879663"/>
            <a:ext cx="2438400" cy="162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436086"/>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1"/>
          <p:cNvSpPr>
            <a:spLocks noGrp="1"/>
          </p:cNvSpPr>
          <p:nvPr>
            <p:ph type="body" sz="half" idx="4294967295"/>
          </p:nvPr>
        </p:nvSpPr>
        <p:spPr bwMode="auto">
          <a:xfrm>
            <a:off x="457200" y="4724400"/>
            <a:ext cx="8458200" cy="762000"/>
          </a:xfrm>
          <a:prstGeom prst="rect">
            <a:avLst/>
          </a:prstGeom>
          <a:noFill/>
          <a:ln>
            <a:miter lim="800000"/>
            <a:headEnd/>
            <a:tailEnd/>
          </a:ln>
        </p:spPr>
        <p:txBody>
          <a:bodyPr/>
          <a:lstStyle/>
          <a:p>
            <a:pPr marL="0" indent="0">
              <a:buNone/>
            </a:pPr>
            <a:r>
              <a:rPr lang="en-US" sz="2000" b="1" dirty="0"/>
              <a:t>Synchronization</a:t>
            </a:r>
            <a:r>
              <a:rPr lang="en-US" sz="2000" dirty="0"/>
              <a:t> is the process of maintaining common files and data across multiple devices so that all copies are up to date. </a:t>
            </a:r>
          </a:p>
        </p:txBody>
      </p:sp>
      <p:sp>
        <p:nvSpPr>
          <p:cNvPr id="20485" name="Title 6"/>
          <p:cNvSpPr>
            <a:spLocks noGrp="1"/>
          </p:cNvSpPr>
          <p:nvPr>
            <p:ph type="title" idx="4294967295"/>
          </p:nvPr>
        </p:nvSpPr>
        <p:spPr bwMode="auto">
          <a:xfrm>
            <a:off x="0" y="457200"/>
            <a:ext cx="9144000" cy="715962"/>
          </a:xfrm>
          <a:prstGeom prst="rect">
            <a:avLst/>
          </a:prstGeom>
          <a:noFill/>
          <a:ln>
            <a:miter lim="800000"/>
            <a:headEnd/>
            <a:tailEnd/>
          </a:ln>
        </p:spPr>
        <p:txBody>
          <a:bodyPr/>
          <a:lstStyle/>
          <a:p>
            <a:pPr marL="344488" eaLnBrk="1" hangingPunct="1"/>
            <a:r>
              <a:rPr lang="en-US" sz="4000" dirty="0" smtClean="0"/>
              <a:t>Synchronization</a:t>
            </a:r>
          </a:p>
        </p:txBody>
      </p:sp>
      <p:sp>
        <p:nvSpPr>
          <p:cNvPr id="9"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3"/>
              </a:rPr>
              <a:t>Video: Introducing iCloud</a:t>
            </a:r>
            <a:endParaRPr lang="en-US" sz="1000" u="sng" dirty="0">
              <a:hlinkClick r:id="rId4"/>
            </a:endParaRPr>
          </a:p>
        </p:txBody>
      </p:sp>
      <p:sp>
        <p:nvSpPr>
          <p:cNvPr id="10" name="TextBox 9"/>
          <p:cNvSpPr txBox="1"/>
          <p:nvPr/>
        </p:nvSpPr>
        <p:spPr>
          <a:xfrm>
            <a:off x="4849906" y="2175242"/>
            <a:ext cx="3505200" cy="1631216"/>
          </a:xfrm>
          <a:prstGeom prst="rect">
            <a:avLst/>
          </a:prstGeom>
          <a:solidFill>
            <a:srgbClr val="65AA3B">
              <a:alpha val="20000"/>
            </a:srgbClr>
          </a:solidFill>
        </p:spPr>
        <p:txBody>
          <a:bodyPr wrap="square" rtlCol="0">
            <a:spAutoFit/>
          </a:bodyPr>
          <a:lstStyle/>
          <a:p>
            <a:pPr algn="ctr"/>
            <a:r>
              <a:rPr lang="en-US" sz="2000" dirty="0"/>
              <a:t>A big challenge for today’s “technorati” (technology enthusiasts) is keeping </a:t>
            </a:r>
            <a:r>
              <a:rPr lang="en-US" sz="2000" dirty="0" smtClean="0"/>
              <a:t>the data synchronized across all their devices. </a:t>
            </a:r>
            <a:endParaRPr lang="en-US" sz="2000" dirty="0"/>
          </a:p>
        </p:txBody>
      </p:sp>
      <p:pic>
        <p:nvPicPr>
          <p:cNvPr id="5122" name="Picture 2" descr="G:\Pages\Concepts&amp;Issues\01 DigitalTechnologyImages\C01.02.03_85820860 siz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612" y="1676400"/>
            <a:ext cx="3505200" cy="2628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Placeholder 10"/>
          <p:cNvSpPr>
            <a:spLocks noGrp="1"/>
          </p:cNvSpPr>
          <p:nvPr>
            <p:ph type="body" sz="quarter" idx="4294967295"/>
          </p:nvPr>
        </p:nvSpPr>
        <p:spPr bwMode="auto">
          <a:xfrm>
            <a:off x="457200" y="4953000"/>
            <a:ext cx="8382000" cy="762000"/>
          </a:xfrm>
          <a:prstGeom prst="rect">
            <a:avLst/>
          </a:prstGeom>
          <a:noFill/>
          <a:ln>
            <a:miter lim="800000"/>
            <a:headEnd/>
            <a:tailEnd/>
          </a:ln>
        </p:spPr>
        <p:txBody>
          <a:bodyPr/>
          <a:lstStyle/>
          <a:p>
            <a:pPr marL="0" indent="0">
              <a:buNone/>
            </a:pPr>
            <a:r>
              <a:rPr lang="en-US" sz="2000" dirty="0"/>
              <a:t>A </a:t>
            </a:r>
            <a:r>
              <a:rPr lang="en-US" sz="2000" b="1" dirty="0"/>
              <a:t>server</a:t>
            </a:r>
            <a:r>
              <a:rPr lang="en-US" sz="2000" dirty="0"/>
              <a:t> is a powerful computer that often utilizes many processors to provide services to many users simultaneously over a network</a:t>
            </a:r>
            <a:r>
              <a:rPr lang="en-US" sz="2000" dirty="0" smtClean="0"/>
              <a:t>.</a:t>
            </a:r>
          </a:p>
        </p:txBody>
      </p:sp>
      <p:sp>
        <p:nvSpPr>
          <p:cNvPr id="22534" name="Title 8"/>
          <p:cNvSpPr>
            <a:spLocks noGrp="1"/>
          </p:cNvSpPr>
          <p:nvPr>
            <p:ph type="title" idx="4294967295"/>
          </p:nvPr>
        </p:nvSpPr>
        <p:spPr bwMode="auto">
          <a:xfrm>
            <a:off x="0" y="457200"/>
            <a:ext cx="9144000" cy="715962"/>
          </a:xfrm>
          <a:prstGeom prst="rect">
            <a:avLst/>
          </a:prstGeom>
          <a:noFill/>
          <a:ln>
            <a:miter lim="800000"/>
            <a:headEnd/>
            <a:tailEnd/>
          </a:ln>
        </p:spPr>
        <p:txBody>
          <a:bodyPr/>
          <a:lstStyle/>
          <a:p>
            <a:pPr marL="344488" eaLnBrk="1" hangingPunct="1"/>
            <a:r>
              <a:rPr lang="en-US" sz="4000" dirty="0" smtClean="0"/>
              <a:t>Server</a:t>
            </a:r>
          </a:p>
        </p:txBody>
      </p:sp>
      <p:pic>
        <p:nvPicPr>
          <p:cNvPr id="8" name="Picture 7" descr="C01.02.04.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7200" y="1495742"/>
            <a:ext cx="4343400" cy="3257550"/>
          </a:xfrm>
          <a:prstGeom prst="rect">
            <a:avLst/>
          </a:prstGeom>
          <a:solidFill>
            <a:srgbClr val="65AA3B">
              <a:alpha val="20000"/>
            </a:srgbClr>
          </a:solidFill>
        </p:spPr>
      </p:pic>
      <p:sp>
        <p:nvSpPr>
          <p:cNvPr id="9"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Intel Greenfield Data Center Tour</a:t>
            </a:r>
            <a:endParaRPr lang="en-US" sz="1000" u="sng" dirty="0">
              <a:hlinkClick r:id="rId5"/>
            </a:endParaRPr>
          </a:p>
        </p:txBody>
      </p:sp>
      <p:graphicFrame>
        <p:nvGraphicFramePr>
          <p:cNvPr id="2" name="Table 1"/>
          <p:cNvGraphicFramePr>
            <a:graphicFrameLocks noGrp="1"/>
          </p:cNvGraphicFramePr>
          <p:nvPr>
            <p:extLst>
              <p:ext uri="{D42A27DB-BD31-4B8C-83A1-F6EECF244321}">
                <p14:modId xmlns:p14="http://schemas.microsoft.com/office/powerpoint/2010/main" val="3111781696"/>
              </p:ext>
            </p:extLst>
          </p:nvPr>
        </p:nvGraphicFramePr>
        <p:xfrm>
          <a:off x="685800" y="1539557"/>
          <a:ext cx="2919730" cy="3169920"/>
        </p:xfrm>
        <a:graphic>
          <a:graphicData uri="http://schemas.openxmlformats.org/drawingml/2006/table">
            <a:tbl>
              <a:tblPr>
                <a:tableStyleId>{69CF1AB2-1976-4502-BF36-3FF5EA218861}</a:tableStyleId>
              </a:tblPr>
              <a:tblGrid>
                <a:gridCol w="2919730"/>
              </a:tblGrid>
              <a:tr h="370840">
                <a:tc>
                  <a:txBody>
                    <a:bodyPr/>
                    <a:lstStyle/>
                    <a:p>
                      <a:pPr marL="0" indent="0" eaLnBrk="1" hangingPunct="1">
                        <a:buFontTx/>
                        <a:buNone/>
                      </a:pPr>
                      <a:r>
                        <a:rPr lang="en-US" sz="2000" b="0" dirty="0" smtClean="0"/>
                        <a:t>Application server</a:t>
                      </a: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Communications server</a:t>
                      </a: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Database server</a:t>
                      </a: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Email server</a:t>
                      </a: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File server</a:t>
                      </a: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Print server</a:t>
                      </a: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Game server</a:t>
                      </a: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Web server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5AA3B">
                        <a:alpha val="20000"/>
                      </a:srgbClr>
                    </a:solidFill>
                  </a:tcPr>
                </a:tc>
              </a:tr>
            </a:tbl>
          </a:graphicData>
        </a:graphic>
      </p:graphicFrame>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sz="quarter" idx="4294967295"/>
          </p:nvPr>
        </p:nvSpPr>
        <p:spPr bwMode="auto">
          <a:xfrm>
            <a:off x="457200" y="2208751"/>
            <a:ext cx="3733800" cy="1994014"/>
          </a:xfrm>
          <a:prstGeom prst="rect">
            <a:avLst/>
          </a:prstGeom>
          <a:noFill/>
          <a:ln>
            <a:miter lim="800000"/>
            <a:headEnd/>
            <a:tailEnd/>
          </a:ln>
        </p:spPr>
        <p:txBody>
          <a:bodyPr/>
          <a:lstStyle/>
          <a:p>
            <a:pPr marL="0" indent="0">
              <a:buNone/>
            </a:pPr>
            <a:r>
              <a:rPr lang="en-US" b="1" dirty="0" smtClean="0"/>
              <a:t>…</a:t>
            </a:r>
            <a:r>
              <a:rPr lang="en-US" dirty="0" smtClean="0"/>
              <a:t> </a:t>
            </a:r>
            <a:r>
              <a:rPr lang="en-US" dirty="0"/>
              <a:t>refers to the electronic transmission and reception of signals for voice and data communications.</a:t>
            </a:r>
          </a:p>
        </p:txBody>
      </p:sp>
      <p:sp>
        <p:nvSpPr>
          <p:cNvPr id="14339" name="Content Placeholder 2"/>
          <p:cNvSpPr>
            <a:spLocks noGrp="1"/>
          </p:cNvSpPr>
          <p:nvPr>
            <p:ph sz="quarter" idx="4294967295"/>
          </p:nvPr>
        </p:nvSpPr>
        <p:spPr bwMode="auto">
          <a:xfrm>
            <a:off x="0" y="457200"/>
            <a:ext cx="9144000" cy="1219200"/>
          </a:xfrm>
          <a:prstGeom prst="rect">
            <a:avLst/>
          </a:prstGeom>
          <a:noFill/>
          <a:ln>
            <a:miter lim="800000"/>
            <a:headEnd/>
            <a:tailEnd/>
          </a:ln>
        </p:spPr>
        <p:txBody>
          <a:bodyPr/>
          <a:lstStyle/>
          <a:p>
            <a:pPr indent="-1588" eaLnBrk="1" hangingPunct="1">
              <a:buFontTx/>
              <a:buNone/>
            </a:pPr>
            <a:r>
              <a:rPr lang="en-US" sz="6600" b="1" dirty="0" smtClean="0">
                <a:solidFill>
                  <a:srgbClr val="00AFD7"/>
                </a:solidFill>
                <a:latin typeface="Calibri" charset="0"/>
              </a:rPr>
              <a:t>Telecommunications</a:t>
            </a:r>
          </a:p>
        </p:txBody>
      </p:sp>
      <p:pic>
        <p:nvPicPr>
          <p:cNvPr id="14344" name="Picture 9" descr="C05"/>
          <p:cNvPicPr>
            <a:picLocks noGrp="1" noChangeAspect="1" noChangeArrowheads="1"/>
          </p:cNvPicPr>
          <p:nvPr>
            <p:ph sz="quarter" idx="4294967295"/>
          </p:nvPr>
        </p:nvPicPr>
        <p:blipFill>
          <a:blip r:embed="rId3" cstate="email">
            <a:extLst>
              <a:ext uri="{28A0092B-C50C-407E-A947-70E740481C1C}">
                <a14:useLocalDpi xmlns:a14="http://schemas.microsoft.com/office/drawing/2010/main"/>
              </a:ext>
            </a:extLst>
          </a:blip>
          <a:srcRect/>
          <a:stretch>
            <a:fillRect/>
          </a:stretch>
        </p:blipFill>
        <p:spPr bwMode="auto">
          <a:xfrm>
            <a:off x="4686300" y="1828800"/>
            <a:ext cx="4114800" cy="2753916"/>
          </a:xfrm>
          <a:prstGeom prst="rect">
            <a:avLst/>
          </a:prstGeom>
          <a:noFill/>
          <a:ln>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1668976"/>
              </p:ext>
            </p:extLst>
          </p:nvPr>
        </p:nvGraphicFramePr>
        <p:xfrm>
          <a:off x="533400" y="4955381"/>
          <a:ext cx="5893216" cy="1005840"/>
        </p:xfrm>
        <a:graphic>
          <a:graphicData uri="http://schemas.openxmlformats.org/drawingml/2006/table">
            <a:tbl>
              <a:tblPr>
                <a:tableStyleId>{5C22544A-7EE6-4342-B048-85BDC9FD1C3A}</a:tableStyleId>
              </a:tblPr>
              <a:tblGrid>
                <a:gridCol w="2133600"/>
                <a:gridCol w="3759616"/>
              </a:tblGrid>
              <a:tr h="320040">
                <a:tc>
                  <a:txBody>
                    <a:bodyPr/>
                    <a:lstStyle/>
                    <a:p>
                      <a:pPr algn="l"/>
                      <a:r>
                        <a:rPr lang="en-US" b="0" dirty="0" smtClean="0">
                          <a:solidFill>
                            <a:schemeClr val="tx1"/>
                          </a:solidFill>
                        </a:rPr>
                        <a:t>In this section:</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0040">
                <a:tc>
                  <a:txBody>
                    <a:bodyPr/>
                    <a:lstStyle/>
                    <a:p>
                      <a:pPr marL="228600" indent="-174625" algn="l">
                        <a:buFont typeface="Arial" pitchFamily="34" charset="0"/>
                        <a:buChar char="•"/>
                      </a:pPr>
                      <a:r>
                        <a:rPr lang="en-US" b="0" dirty="0" smtClean="0">
                          <a:solidFill>
                            <a:schemeClr val="tx1"/>
                          </a:solidFill>
                        </a:rPr>
                        <a:t>Infrastructure</a:t>
                      </a:r>
                      <a:endParaRPr lang="en-US" b="0"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Wireless Data Communications</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0040">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Cellular</a:t>
                      </a:r>
                      <a:r>
                        <a:rPr lang="en-US" b="0" baseline="0" dirty="0" smtClean="0">
                          <a:solidFill>
                            <a:schemeClr val="tx1"/>
                          </a:solidFill>
                        </a:rPr>
                        <a:t> Network</a:t>
                      </a:r>
                      <a:endParaRPr lang="en-US" b="0" dirty="0" smtClean="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Computer</a:t>
                      </a:r>
                      <a:r>
                        <a:rPr lang="en-US" b="0" baseline="0" dirty="0" smtClean="0">
                          <a:solidFill>
                            <a:schemeClr val="tx1"/>
                          </a:solidFill>
                        </a:rPr>
                        <a:t> Network</a:t>
                      </a:r>
                      <a:endParaRPr lang="en-US" b="0" dirty="0" smtClean="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CNN: Obama promotes broadband expansion</a:t>
            </a:r>
            <a:endParaRPr lang="en-US" sz="1000" u="sng" dirty="0">
              <a:hlinkClick r:id="rId5"/>
            </a:endParaRPr>
          </a:p>
        </p:txBody>
      </p:sp>
    </p:spTree>
    <p:extLst>
      <p:ext uri="{BB962C8B-B14F-4D97-AF65-F5344CB8AC3E}">
        <p14:creationId xmlns:p14="http://schemas.microsoft.com/office/powerpoint/2010/main" val="10932511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4344"/>
                                        </p:tgtEl>
                                        <p:attrNameLst>
                                          <p:attrName>style.visibility</p:attrName>
                                        </p:attrNameLst>
                                      </p:cBhvr>
                                      <p:to>
                                        <p:strVal val="visible"/>
                                      </p:to>
                                    </p:set>
                                    <p:anim calcmode="lin" valueType="num">
                                      <p:cBhvr>
                                        <p:cTn id="7" dur="500" fill="hold"/>
                                        <p:tgtEl>
                                          <p:spTgt spid="14344"/>
                                        </p:tgtEl>
                                        <p:attrNameLst>
                                          <p:attrName>ppt_w</p:attrName>
                                        </p:attrNameLst>
                                      </p:cBhvr>
                                      <p:tavLst>
                                        <p:tav tm="0">
                                          <p:val>
                                            <p:fltVal val="0"/>
                                          </p:val>
                                        </p:tav>
                                        <p:tav tm="100000">
                                          <p:val>
                                            <p:strVal val="#ppt_w"/>
                                          </p:val>
                                        </p:tav>
                                      </p:tavLst>
                                    </p:anim>
                                    <p:anim calcmode="lin" valueType="num">
                                      <p:cBhvr>
                                        <p:cTn id="8" dur="500" fill="hold"/>
                                        <p:tgtEl>
                                          <p:spTgt spid="14344"/>
                                        </p:tgtEl>
                                        <p:attrNameLst>
                                          <p:attrName>ppt_h</p:attrName>
                                        </p:attrNameLst>
                                      </p:cBhvr>
                                      <p:tavLst>
                                        <p:tav tm="0">
                                          <p:val>
                                            <p:fltVal val="0"/>
                                          </p:val>
                                        </p:tav>
                                        <p:tav tm="100000">
                                          <p:val>
                                            <p:strVal val="#ppt_h"/>
                                          </p:val>
                                        </p:tav>
                                      </p:tavLst>
                                    </p:anim>
                                    <p:anim calcmode="lin" valueType="num">
                                      <p:cBhvr>
                                        <p:cTn id="9" dur="500" fill="hold"/>
                                        <p:tgtEl>
                                          <p:spTgt spid="14344"/>
                                        </p:tgtEl>
                                        <p:attrNameLst>
                                          <p:attrName>style.rotation</p:attrName>
                                        </p:attrNameLst>
                                      </p:cBhvr>
                                      <p:tavLst>
                                        <p:tav tm="0">
                                          <p:val>
                                            <p:fltVal val="360"/>
                                          </p:val>
                                        </p:tav>
                                        <p:tav tm="100000">
                                          <p:val>
                                            <p:fltVal val="0"/>
                                          </p:val>
                                        </p:tav>
                                      </p:tavLst>
                                    </p:anim>
                                    <p:animEffect transition="in" filter="fade">
                                      <p:cBhvr>
                                        <p:cTn id="10"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Content Placeholder 1"/>
          <p:cNvSpPr>
            <a:spLocks noGrp="1"/>
          </p:cNvSpPr>
          <p:nvPr>
            <p:ph sz="quarter" idx="4294967295"/>
          </p:nvPr>
        </p:nvSpPr>
        <p:spPr bwMode="auto">
          <a:xfrm>
            <a:off x="484094" y="2133600"/>
            <a:ext cx="4545106" cy="1219200"/>
          </a:xfrm>
          <a:prstGeom prst="rect">
            <a:avLst/>
          </a:prstGeom>
          <a:noFill/>
          <a:ln>
            <a:miter lim="800000"/>
            <a:headEnd/>
            <a:tailEnd/>
          </a:ln>
        </p:spPr>
        <p:txBody>
          <a:bodyPr/>
          <a:lstStyle/>
          <a:p>
            <a:pPr marL="0" indent="0">
              <a:buNone/>
            </a:pPr>
            <a:r>
              <a:rPr lang="en-US" b="1" dirty="0" smtClean="0"/>
              <a:t>… </a:t>
            </a:r>
            <a:r>
              <a:rPr lang="en-US" dirty="0" smtClean="0"/>
              <a:t>refers </a:t>
            </a:r>
            <a:r>
              <a:rPr lang="en-US" dirty="0"/>
              <a:t>to the hardware, software, and protocols that support telecommunications.</a:t>
            </a:r>
          </a:p>
        </p:txBody>
      </p:sp>
      <p:sp>
        <p:nvSpPr>
          <p:cNvPr id="16389" name="Content Placeholder 2"/>
          <p:cNvSpPr>
            <a:spLocks noGrp="1"/>
          </p:cNvSpPr>
          <p:nvPr>
            <p:ph sz="quarter" idx="4294967295"/>
          </p:nvPr>
        </p:nvSpPr>
        <p:spPr bwMode="auto">
          <a:xfrm>
            <a:off x="0" y="459567"/>
            <a:ext cx="9144000" cy="988233"/>
          </a:xfrm>
          <a:prstGeom prst="rect">
            <a:avLst/>
          </a:prstGeom>
          <a:noFill/>
          <a:ln>
            <a:miter lim="800000"/>
            <a:headEnd/>
            <a:tailEnd/>
          </a:ln>
        </p:spPr>
        <p:txBody>
          <a:bodyPr/>
          <a:lstStyle/>
          <a:p>
            <a:pPr marL="573088" indent="-231775" eaLnBrk="1" hangingPunct="1">
              <a:spcBef>
                <a:spcPct val="0"/>
              </a:spcBef>
              <a:buFontTx/>
              <a:buNone/>
            </a:pPr>
            <a:r>
              <a:rPr lang="en-US" sz="6600" b="1" dirty="0" smtClean="0">
                <a:solidFill>
                  <a:srgbClr val="00AFD7"/>
                </a:solidFill>
                <a:latin typeface="Calibri" charset="0"/>
              </a:rPr>
              <a:t>Infrastructure</a:t>
            </a:r>
          </a:p>
        </p:txBody>
      </p:sp>
      <p:pic>
        <p:nvPicPr>
          <p:cNvPr id="10"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29200" y="1860550"/>
            <a:ext cx="3632200" cy="1765300"/>
          </a:xfrm>
          <a:prstGeom prst="rect">
            <a:avLst/>
          </a:prstGeom>
          <a:noFill/>
          <a:ln w="9525">
            <a:miter lim="800000"/>
            <a:headEnd/>
            <a:tailEnd/>
          </a:ln>
          <a:effectLst/>
        </p:spPr>
      </p:pic>
      <p:graphicFrame>
        <p:nvGraphicFramePr>
          <p:cNvPr id="11" name="Table 10"/>
          <p:cNvGraphicFramePr>
            <a:graphicFrameLocks noGrp="1"/>
          </p:cNvGraphicFramePr>
          <p:nvPr>
            <p:extLst>
              <p:ext uri="{D42A27DB-BD31-4B8C-83A1-F6EECF244321}">
                <p14:modId xmlns:p14="http://schemas.microsoft.com/office/powerpoint/2010/main" val="1452731435"/>
              </p:ext>
            </p:extLst>
          </p:nvPr>
        </p:nvGraphicFramePr>
        <p:xfrm>
          <a:off x="555812" y="4389120"/>
          <a:ext cx="6502528" cy="1325880"/>
        </p:xfrm>
        <a:graphic>
          <a:graphicData uri="http://schemas.openxmlformats.org/drawingml/2006/table">
            <a:tbl>
              <a:tblPr>
                <a:tableStyleId>{5C22544A-7EE6-4342-B048-85BDC9FD1C3A}</a:tableStyleId>
              </a:tblPr>
              <a:tblGrid>
                <a:gridCol w="3175064"/>
                <a:gridCol w="3327464"/>
              </a:tblGrid>
              <a:tr h="320040">
                <a:tc>
                  <a:txBody>
                    <a:bodyPr/>
                    <a:lstStyle/>
                    <a:p>
                      <a:pPr algn="l"/>
                      <a:r>
                        <a:rPr lang="en-US" b="0" dirty="0" smtClean="0">
                          <a:solidFill>
                            <a:schemeClr val="tx1"/>
                          </a:solidFill>
                        </a:rPr>
                        <a:t>In this section:</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0040">
                <a:tc>
                  <a:txBody>
                    <a:bodyPr/>
                    <a:lstStyle/>
                    <a:p>
                      <a:pPr marL="228600" indent="-174625" algn="l">
                        <a:buFont typeface="Arial" pitchFamily="34" charset="0"/>
                        <a:buChar char="•"/>
                      </a:pPr>
                      <a:r>
                        <a:rPr lang="en-US" b="0" dirty="0" smtClean="0">
                          <a:solidFill>
                            <a:schemeClr val="tx1"/>
                          </a:solidFill>
                        </a:rPr>
                        <a:t>Telecommunications</a:t>
                      </a:r>
                      <a:r>
                        <a:rPr lang="en-US" b="0" baseline="0" dirty="0" smtClean="0">
                          <a:solidFill>
                            <a:schemeClr val="tx1"/>
                          </a:solidFill>
                        </a:rPr>
                        <a:t> Signals</a:t>
                      </a:r>
                      <a:endParaRPr lang="en-US" b="0" dirty="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Telecommunications</a:t>
                      </a:r>
                      <a:r>
                        <a:rPr lang="en-US" b="0" baseline="0" dirty="0" smtClean="0">
                          <a:solidFill>
                            <a:schemeClr val="tx1"/>
                          </a:solidFill>
                        </a:rPr>
                        <a:t> Devices</a:t>
                      </a:r>
                      <a:endParaRPr lang="en-US" b="0" dirty="0" smtClean="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0040">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Telecommunications Media</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Telecommunications Software</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0040">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Radio Spectrum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endParaRPr lang="en-US" b="0" dirty="0" smtClean="0">
                        <a:solidFill>
                          <a:schemeClr val="tx1"/>
                        </a:solidFill>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Visual History of Telecommunications</a:t>
            </a:r>
            <a:endParaRPr lang="en-US" sz="1000" u="sng" dirty="0">
              <a:hlinkClick r:id="rId5"/>
            </a:endParaRPr>
          </a:p>
        </p:txBody>
      </p:sp>
    </p:spTree>
    <p:extLst>
      <p:ext uri="{BB962C8B-B14F-4D97-AF65-F5344CB8AC3E}">
        <p14:creationId xmlns:p14="http://schemas.microsoft.com/office/powerpoint/2010/main" val="205771063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body" sz="half" idx="4294967295"/>
          </p:nvPr>
        </p:nvSpPr>
        <p:spPr bwMode="auto">
          <a:xfrm>
            <a:off x="4598894" y="1793688"/>
            <a:ext cx="4114800" cy="1371600"/>
          </a:xfrm>
          <a:prstGeom prst="rect">
            <a:avLst/>
          </a:prstGeom>
          <a:noFill/>
          <a:ln>
            <a:miter lim="800000"/>
            <a:headEnd/>
            <a:tailEnd/>
          </a:ln>
        </p:spPr>
        <p:txBody>
          <a:bodyPr/>
          <a:lstStyle/>
          <a:p>
            <a:pPr marL="0" indent="0">
              <a:buNone/>
            </a:pPr>
            <a:r>
              <a:rPr lang="en-US" sz="2000" b="1" dirty="0"/>
              <a:t>Telecommunications signals</a:t>
            </a:r>
            <a:r>
              <a:rPr lang="en-US" sz="2000" dirty="0"/>
              <a:t> are analog or digital electronic transmissions for the purpose of communication.</a:t>
            </a:r>
          </a:p>
        </p:txBody>
      </p:sp>
      <p:sp>
        <p:nvSpPr>
          <p:cNvPr id="18437" name="Rectangle 4"/>
          <p:cNvSpPr>
            <a:spLocks noGrp="1" noChangeArrowheads="1"/>
          </p:cNvSpPr>
          <p:nvPr>
            <p:ph type="title" idx="4294967295"/>
          </p:nvPr>
        </p:nvSpPr>
        <p:spPr bwMode="auto">
          <a:xfrm>
            <a:off x="0" y="457200"/>
            <a:ext cx="9144000" cy="715962"/>
          </a:xfrm>
          <a:prstGeom prst="rect">
            <a:avLst/>
          </a:prstGeom>
          <a:noFill/>
          <a:ln>
            <a:miter lim="800000"/>
            <a:headEnd/>
            <a:tailEnd/>
          </a:ln>
        </p:spPr>
        <p:txBody>
          <a:bodyPr/>
          <a:lstStyle/>
          <a:p>
            <a:pPr marL="341313" eaLnBrk="1" hangingPunct="1"/>
            <a:r>
              <a:rPr lang="en-US" sz="4000" dirty="0" smtClean="0"/>
              <a:t>Telecommunications Signals</a:t>
            </a:r>
          </a:p>
        </p:txBody>
      </p:sp>
      <p:sp>
        <p:nvSpPr>
          <p:cNvPr id="18439" name="TextBox 7"/>
          <p:cNvSpPr txBox="1">
            <a:spLocks noChangeArrowheads="1"/>
          </p:cNvSpPr>
          <p:nvPr/>
        </p:nvSpPr>
        <p:spPr bwMode="auto">
          <a:xfrm>
            <a:off x="4572000" y="3751531"/>
            <a:ext cx="4114800" cy="1323439"/>
          </a:xfrm>
          <a:prstGeom prst="rect">
            <a:avLst/>
          </a:prstGeom>
          <a:solidFill>
            <a:srgbClr val="65AA3B">
              <a:alpha val="20000"/>
            </a:srgbClr>
          </a:solidFill>
          <a:ln w="9525">
            <a:noFill/>
            <a:miter lim="800000"/>
            <a:headEnd/>
            <a:tailEnd/>
          </a:ln>
        </p:spPr>
        <p:txBody>
          <a:bodyPr wrap="square">
            <a:spAutoFit/>
          </a:bodyPr>
          <a:lstStyle/>
          <a:p>
            <a:pPr marL="0" lvl="1" algn="ctr"/>
            <a:r>
              <a:rPr lang="en-US" sz="2000" dirty="0">
                <a:latin typeface="+mn-lt"/>
              </a:rPr>
              <a:t>The signals used to send information over voice and data networks can vary in speed and strength. </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2194" y="1793688"/>
            <a:ext cx="3632200" cy="1460500"/>
          </a:xfrm>
          <a:prstGeom prst="rect">
            <a:avLst/>
          </a:prstGeom>
          <a:noFill/>
          <a:ln w="9525">
            <a:miter lim="800000"/>
            <a:headEnd/>
            <a:tailEnd/>
          </a:ln>
          <a:effec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95300" y="3200400"/>
            <a:ext cx="3632200" cy="2425700"/>
          </a:xfrm>
          <a:prstGeom prst="rect">
            <a:avLst/>
          </a:prstGeom>
          <a:noFill/>
          <a:ln w="9525">
            <a:miter lim="800000"/>
            <a:headEnd/>
            <a:tailEnd/>
          </a:ln>
          <a:effectLst/>
        </p:spPr>
      </p:pic>
      <p:sp>
        <p:nvSpPr>
          <p:cNvPr id="12"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5"/>
              </a:rPr>
              <a:t>Video: Tower Climbers Working</a:t>
            </a:r>
            <a:endParaRPr lang="en-US" sz="1000" u="sng" dirty="0">
              <a:hlinkClick r:id="rId6"/>
            </a:endParaRPr>
          </a:p>
        </p:txBody>
      </p:sp>
    </p:spTree>
    <p:extLst>
      <p:ext uri="{BB962C8B-B14F-4D97-AF65-F5344CB8AC3E}">
        <p14:creationId xmlns:p14="http://schemas.microsoft.com/office/powerpoint/2010/main" val="1514185823"/>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idx="4294967295"/>
          </p:nvPr>
        </p:nvSpPr>
        <p:spPr bwMode="auto">
          <a:xfrm>
            <a:off x="457200" y="350838"/>
            <a:ext cx="8229600" cy="715962"/>
          </a:xfrm>
          <a:prstGeom prst="rect">
            <a:avLst/>
          </a:prstGeom>
          <a:noFill/>
          <a:ln>
            <a:miter lim="800000"/>
            <a:headEnd/>
            <a:tailEnd/>
          </a:ln>
        </p:spPr>
        <p:txBody>
          <a:bodyPr/>
          <a:lstStyle/>
          <a:p>
            <a:pPr eaLnBrk="1" hangingPunct="1"/>
            <a:r>
              <a:rPr lang="en-US" sz="4000" dirty="0" smtClean="0"/>
              <a:t>Telecommunications Media</a:t>
            </a:r>
          </a:p>
        </p:txBody>
      </p:sp>
      <p:sp>
        <p:nvSpPr>
          <p:cNvPr id="32773" name="Rectangle 5"/>
          <p:cNvSpPr>
            <a:spLocks noGrp="1" noChangeArrowheads="1"/>
          </p:cNvSpPr>
          <p:nvPr>
            <p:ph type="body" sz="half" idx="4294967295"/>
          </p:nvPr>
        </p:nvSpPr>
        <p:spPr bwMode="auto">
          <a:xfrm>
            <a:off x="457200" y="1524000"/>
            <a:ext cx="8229600" cy="696422"/>
          </a:xfrm>
          <a:prstGeom prst="rect">
            <a:avLst/>
          </a:prstGeom>
          <a:noFill/>
          <a:ln>
            <a:miter lim="800000"/>
            <a:headEnd/>
            <a:tailEnd/>
          </a:ln>
        </p:spPr>
        <p:txBody>
          <a:bodyPr/>
          <a:lstStyle/>
          <a:p>
            <a:pPr marL="0" indent="0">
              <a:buNone/>
            </a:pPr>
            <a:r>
              <a:rPr lang="en-US" sz="2000" b="1" dirty="0"/>
              <a:t>Telecommunications media</a:t>
            </a:r>
            <a:r>
              <a:rPr lang="en-US" sz="2000" dirty="0"/>
              <a:t> include anything that carries a signal and creates an interface between a sending device and a receiving device. </a:t>
            </a:r>
          </a:p>
        </p:txBody>
      </p:sp>
      <p:sp>
        <p:nvSpPr>
          <p:cNvPr id="20487" name="Text Box 8"/>
          <p:cNvSpPr txBox="1">
            <a:spLocks noChangeArrowheads="1"/>
          </p:cNvSpPr>
          <p:nvPr/>
        </p:nvSpPr>
        <p:spPr bwMode="auto">
          <a:xfrm>
            <a:off x="457200" y="2722503"/>
            <a:ext cx="4953000" cy="2554545"/>
          </a:xfrm>
          <a:prstGeom prst="rect">
            <a:avLst/>
          </a:prstGeom>
          <a:solidFill>
            <a:srgbClr val="65AA3B">
              <a:alpha val="20000"/>
            </a:srgbClr>
          </a:solidFill>
          <a:ln w="9525">
            <a:noFill/>
            <a:miter lim="800000"/>
            <a:headEnd/>
            <a:tailEnd/>
          </a:ln>
        </p:spPr>
        <p:txBody>
          <a:bodyPr wrap="square">
            <a:spAutoFit/>
          </a:bodyPr>
          <a:lstStyle/>
          <a:p>
            <a:pPr marL="174625" indent="-174625">
              <a:spcBef>
                <a:spcPct val="50000"/>
              </a:spcBef>
              <a:buFontTx/>
              <a:buChar char="•"/>
            </a:pPr>
            <a:r>
              <a:rPr lang="en-US" sz="2000" i="1" dirty="0" smtClean="0">
                <a:latin typeface="Arial" pitchFamily="34" charset="0"/>
                <a:cs typeface="Arial" pitchFamily="34" charset="0"/>
              </a:rPr>
              <a:t>Twisted pair: </a:t>
            </a:r>
            <a:r>
              <a:rPr lang="en-US" sz="2000" dirty="0" smtClean="0">
                <a:latin typeface="Arial" pitchFamily="34" charset="0"/>
                <a:cs typeface="Arial" pitchFamily="34" charset="0"/>
              </a:rPr>
              <a:t>telephone </a:t>
            </a:r>
            <a:r>
              <a:rPr lang="en-US" sz="2000" dirty="0">
                <a:latin typeface="Arial" pitchFamily="34" charset="0"/>
                <a:cs typeface="Arial" pitchFamily="34" charset="0"/>
              </a:rPr>
              <a:t>and </a:t>
            </a:r>
            <a:r>
              <a:rPr lang="en-US" sz="2000" dirty="0" smtClean="0">
                <a:latin typeface="Arial" pitchFamily="34" charset="0"/>
                <a:cs typeface="Arial" pitchFamily="34" charset="0"/>
              </a:rPr>
              <a:t>computer networks.</a:t>
            </a:r>
          </a:p>
          <a:p>
            <a:pPr marL="174625" indent="-174625">
              <a:spcBef>
                <a:spcPct val="50000"/>
              </a:spcBef>
              <a:buFontTx/>
              <a:buChar char="•"/>
            </a:pPr>
            <a:r>
              <a:rPr lang="en-US" sz="2000" i="1" dirty="0" smtClean="0">
                <a:latin typeface="Arial" pitchFamily="34" charset="0"/>
                <a:cs typeface="Arial" pitchFamily="34" charset="0"/>
              </a:rPr>
              <a:t>Coaxial: </a:t>
            </a:r>
            <a:r>
              <a:rPr lang="en-US" sz="2000" dirty="0" smtClean="0">
                <a:latin typeface="Arial" pitchFamily="34" charset="0"/>
                <a:cs typeface="Arial" pitchFamily="34" charset="0"/>
              </a:rPr>
              <a:t>cable </a:t>
            </a:r>
            <a:r>
              <a:rPr lang="en-US" sz="2000" dirty="0">
                <a:latin typeface="Arial" pitchFamily="34" charset="0"/>
                <a:cs typeface="Arial" pitchFamily="34" charset="0"/>
              </a:rPr>
              <a:t>TV and other applications. </a:t>
            </a:r>
            <a:r>
              <a:rPr lang="en-US" sz="2000" dirty="0" smtClean="0">
                <a:latin typeface="Arial" pitchFamily="34" charset="0"/>
                <a:cs typeface="Arial" pitchFamily="34" charset="0"/>
              </a:rPr>
              <a:t> </a:t>
            </a:r>
            <a:endParaRPr lang="en-US" sz="2000" i="1" dirty="0">
              <a:latin typeface="Arial" pitchFamily="34" charset="0"/>
              <a:cs typeface="Arial" pitchFamily="34" charset="0"/>
            </a:endParaRPr>
          </a:p>
          <a:p>
            <a:pPr marL="174625" indent="-174625">
              <a:spcBef>
                <a:spcPct val="50000"/>
              </a:spcBef>
              <a:buFontTx/>
              <a:buChar char="•"/>
            </a:pPr>
            <a:r>
              <a:rPr lang="en-US" sz="2000" i="1" dirty="0" smtClean="0">
                <a:latin typeface="Arial" pitchFamily="34" charset="0"/>
                <a:cs typeface="Arial" pitchFamily="34" charset="0"/>
              </a:rPr>
              <a:t>Fiber-optic: </a:t>
            </a:r>
            <a:r>
              <a:rPr lang="en-US" sz="2000" dirty="0" smtClean="0">
                <a:latin typeface="Arial" pitchFamily="34" charset="0"/>
                <a:cs typeface="Arial" pitchFamily="34" charset="0"/>
              </a:rPr>
              <a:t>backbones </a:t>
            </a:r>
            <a:r>
              <a:rPr lang="en-US" sz="2000" dirty="0">
                <a:latin typeface="Arial" pitchFamily="34" charset="0"/>
                <a:cs typeface="Arial" pitchFamily="34" charset="0"/>
              </a:rPr>
              <a:t>of telecom networks and in some local area </a:t>
            </a:r>
            <a:r>
              <a:rPr lang="en-US" sz="2000" dirty="0" smtClean="0">
                <a:latin typeface="Arial" pitchFamily="34" charset="0"/>
                <a:cs typeface="Arial" pitchFamily="34" charset="0"/>
              </a:rPr>
              <a:t>networks.</a:t>
            </a:r>
            <a:endParaRPr lang="en-US" sz="2000" dirty="0">
              <a:latin typeface="Arial" pitchFamily="34" charset="0"/>
              <a:cs typeface="Arial" pitchFamily="34" charset="0"/>
            </a:endParaRPr>
          </a:p>
        </p:txBody>
      </p:sp>
      <p:pic>
        <p:nvPicPr>
          <p:cNvPr id="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15000" y="2767875"/>
            <a:ext cx="3060700" cy="2463800"/>
          </a:xfrm>
          <a:prstGeom prst="rect">
            <a:avLst/>
          </a:prstGeom>
          <a:noFill/>
          <a:ln w="9525">
            <a:miter lim="800000"/>
            <a:headEnd/>
            <a:tailEnd/>
          </a:ln>
          <a:effectLst/>
        </p:spPr>
      </p:pic>
      <p:sp>
        <p:nvSpPr>
          <p:cNvPr id="9"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Fiber Optics</a:t>
            </a:r>
            <a:endParaRPr lang="en-US" sz="1000" u="sng" dirty="0">
              <a:hlinkClick r:id="rId5"/>
            </a:endParaRPr>
          </a:p>
        </p:txBody>
      </p:sp>
    </p:spTree>
    <p:extLst>
      <p:ext uri="{BB962C8B-B14F-4D97-AF65-F5344CB8AC3E}">
        <p14:creationId xmlns:p14="http://schemas.microsoft.com/office/powerpoint/2010/main" val="17184250"/>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idx="4294967295"/>
          </p:nvPr>
        </p:nvSpPr>
        <p:spPr bwMode="auto">
          <a:xfrm>
            <a:off x="0" y="457200"/>
            <a:ext cx="8686800" cy="715962"/>
          </a:xfrm>
          <a:prstGeom prst="rect">
            <a:avLst/>
          </a:prstGeom>
          <a:noFill/>
          <a:ln>
            <a:miter lim="800000"/>
            <a:headEnd/>
            <a:tailEnd/>
          </a:ln>
        </p:spPr>
        <p:txBody>
          <a:bodyPr/>
          <a:lstStyle/>
          <a:p>
            <a:pPr marL="341313" eaLnBrk="1" hangingPunct="1"/>
            <a:r>
              <a:rPr lang="en-US" sz="4000" dirty="0" smtClean="0"/>
              <a:t>Radio Spectrum</a:t>
            </a:r>
          </a:p>
        </p:txBody>
      </p:sp>
      <p:sp>
        <p:nvSpPr>
          <p:cNvPr id="32773" name="Rectangle 5"/>
          <p:cNvSpPr>
            <a:spLocks noGrp="1" noChangeArrowheads="1"/>
          </p:cNvSpPr>
          <p:nvPr>
            <p:ph type="body" sz="half" idx="4294967295"/>
          </p:nvPr>
        </p:nvSpPr>
        <p:spPr bwMode="auto">
          <a:xfrm>
            <a:off x="457200" y="1858029"/>
            <a:ext cx="4114800" cy="1981200"/>
          </a:xfrm>
          <a:prstGeom prst="rect">
            <a:avLst/>
          </a:prstGeom>
          <a:noFill/>
          <a:ln>
            <a:miter lim="800000"/>
            <a:headEnd/>
            <a:tailEnd/>
          </a:ln>
        </p:spPr>
        <p:txBody>
          <a:bodyPr/>
          <a:lstStyle/>
          <a:p>
            <a:pPr marL="0" indent="0">
              <a:buNone/>
            </a:pPr>
            <a:r>
              <a:rPr lang="en-US" sz="2000" b="1" dirty="0"/>
              <a:t>Radio spectrum</a:t>
            </a:r>
            <a:r>
              <a:rPr lang="en-US" sz="2000" dirty="0"/>
              <a:t>, part of the electromagnetic spectrum, refers to all of the frequencies available for radio waves from about 10 KHz to 300 GHz and their assigned uses</a:t>
            </a:r>
            <a:r>
              <a:rPr lang="en-US" sz="2000" dirty="0" smtClean="0"/>
              <a:t>.</a:t>
            </a:r>
          </a:p>
        </p:txBody>
      </p:sp>
      <p:pic>
        <p:nvPicPr>
          <p:cNvPr id="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30271" y="2002592"/>
            <a:ext cx="4114800" cy="2852816"/>
          </a:xfrm>
          <a:prstGeom prst="rect">
            <a:avLst/>
          </a:prstGeom>
          <a:noFill/>
          <a:ln w="9525">
            <a:miter lim="800000"/>
            <a:headEnd/>
            <a:tailEnd/>
          </a:ln>
          <a:effectLst/>
        </p:spPr>
      </p:pic>
      <p:sp>
        <p:nvSpPr>
          <p:cNvPr id="10"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Electromagnetic Spectrum</a:t>
            </a:r>
            <a:endParaRPr lang="en-US" sz="1000" u="sng" dirty="0">
              <a:hlinkClick r:id="rId5"/>
            </a:endParaRPr>
          </a:p>
        </p:txBody>
      </p:sp>
      <p:sp>
        <p:nvSpPr>
          <p:cNvPr id="11" name="Text Box 8"/>
          <p:cNvSpPr txBox="1">
            <a:spLocks noChangeArrowheads="1"/>
          </p:cNvSpPr>
          <p:nvPr/>
        </p:nvSpPr>
        <p:spPr bwMode="auto">
          <a:xfrm>
            <a:off x="457200" y="4193182"/>
            <a:ext cx="4114800" cy="1323439"/>
          </a:xfrm>
          <a:prstGeom prst="rect">
            <a:avLst/>
          </a:prstGeom>
          <a:solidFill>
            <a:srgbClr val="65AA3B">
              <a:alpha val="20000"/>
            </a:srgbClr>
          </a:solidFill>
          <a:ln w="9525">
            <a:noFill/>
            <a:miter lim="800000"/>
            <a:headEnd/>
            <a:tailEnd/>
          </a:ln>
        </p:spPr>
        <p:txBody>
          <a:bodyPr wrap="square">
            <a:spAutoFit/>
          </a:bodyPr>
          <a:lstStyle/>
          <a:p>
            <a:pPr algn="ctr">
              <a:spcBef>
                <a:spcPct val="50000"/>
              </a:spcBef>
            </a:pPr>
            <a:r>
              <a:rPr lang="en-US" sz="2000" dirty="0">
                <a:latin typeface="Arial" pitchFamily="34" charset="0"/>
                <a:cs typeface="Arial" pitchFamily="34" charset="0"/>
              </a:rPr>
              <a:t>The radio spectrum allows for many different uses of radio signals and attempts to safeguard those uses from interference.</a:t>
            </a:r>
          </a:p>
        </p:txBody>
      </p:sp>
    </p:spTree>
    <p:extLst>
      <p:ext uri="{BB962C8B-B14F-4D97-AF65-F5344CB8AC3E}">
        <p14:creationId xmlns:p14="http://schemas.microsoft.com/office/powerpoint/2010/main" val="2369720318"/>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sz="quarter" idx="4294967295"/>
          </p:nvPr>
        </p:nvSpPr>
        <p:spPr bwMode="auto">
          <a:xfrm>
            <a:off x="381000" y="1696959"/>
            <a:ext cx="4724400" cy="2417841"/>
          </a:xfrm>
          <a:prstGeom prst="rect">
            <a:avLst/>
          </a:prstGeom>
          <a:noFill/>
          <a:ln>
            <a:miter lim="800000"/>
            <a:headEnd/>
            <a:tailEnd/>
          </a:ln>
        </p:spPr>
        <p:txBody>
          <a:bodyPr/>
          <a:lstStyle/>
          <a:p>
            <a:pPr marL="0" indent="0" eaLnBrk="1" hangingPunct="1">
              <a:spcBef>
                <a:spcPct val="0"/>
              </a:spcBef>
              <a:buFontTx/>
              <a:buNone/>
            </a:pPr>
            <a:r>
              <a:rPr lang="en-US" i="1" dirty="0" smtClean="0"/>
              <a:t>… </a:t>
            </a:r>
            <a:r>
              <a:rPr lang="en-US" i="1" dirty="0"/>
              <a:t>refers to an understanding of how computers represent different types of data with </a:t>
            </a:r>
            <a:r>
              <a:rPr lang="en-US" i="1" dirty="0" smtClean="0"/>
              <a:t>digits </a:t>
            </a:r>
            <a:r>
              <a:rPr lang="en-US" i="1" dirty="0"/>
              <a:t>and how the usefulness of that representation assists people in leading productive lives</a:t>
            </a:r>
            <a:r>
              <a:rPr lang="en-US" i="1" dirty="0" smtClean="0"/>
              <a:t>. </a:t>
            </a:r>
          </a:p>
        </p:txBody>
      </p:sp>
      <p:sp>
        <p:nvSpPr>
          <p:cNvPr id="16387" name="Content Placeholder 2"/>
          <p:cNvSpPr>
            <a:spLocks noGrp="1"/>
          </p:cNvSpPr>
          <p:nvPr>
            <p:ph sz="quarter" idx="4294967295"/>
          </p:nvPr>
        </p:nvSpPr>
        <p:spPr bwMode="auto">
          <a:xfrm>
            <a:off x="0" y="457200"/>
            <a:ext cx="9144000" cy="1143000"/>
          </a:xfrm>
          <a:prstGeom prst="rect">
            <a:avLst/>
          </a:prstGeom>
          <a:noFill/>
          <a:ln>
            <a:miter lim="800000"/>
            <a:headEnd/>
            <a:tailEnd/>
          </a:ln>
        </p:spPr>
        <p:txBody>
          <a:bodyPr/>
          <a:lstStyle/>
          <a:p>
            <a:pPr indent="1588" eaLnBrk="1" hangingPunct="1">
              <a:buFontTx/>
              <a:buNone/>
            </a:pPr>
            <a:r>
              <a:rPr lang="en-US" sz="6600" b="1" dirty="0" smtClean="0">
                <a:solidFill>
                  <a:srgbClr val="00AFD7"/>
                </a:solidFill>
                <a:latin typeface="Calibri" charset="0"/>
              </a:rPr>
              <a:t>Digital Literacy</a:t>
            </a:r>
          </a:p>
        </p:txBody>
      </p:sp>
      <p:pic>
        <p:nvPicPr>
          <p:cNvPr id="9" name="Picture 8" descr="C01.01.00_HI-RES_AP081121015688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81600" y="2189241"/>
            <a:ext cx="3733800" cy="2479519"/>
          </a:xfrm>
          <a:prstGeom prst="rect">
            <a:avLst/>
          </a:prstGeom>
        </p:spPr>
      </p:pic>
      <p:sp>
        <p:nvSpPr>
          <p:cNvPr id="8"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One Laptop per Child</a:t>
            </a:r>
            <a:endParaRPr lang="en-US" sz="1000" u="sng" dirty="0">
              <a:hlinkClick r:id="rId5"/>
            </a:endParaRPr>
          </a:p>
        </p:txBody>
      </p:sp>
      <p:graphicFrame>
        <p:nvGraphicFramePr>
          <p:cNvPr id="11" name="Table 10"/>
          <p:cNvGraphicFramePr>
            <a:graphicFrameLocks noGrp="1"/>
          </p:cNvGraphicFramePr>
          <p:nvPr>
            <p:extLst>
              <p:ext uri="{D42A27DB-BD31-4B8C-83A1-F6EECF244321}">
                <p14:modId xmlns:p14="http://schemas.microsoft.com/office/powerpoint/2010/main" val="1879875388"/>
              </p:ext>
            </p:extLst>
          </p:nvPr>
        </p:nvGraphicFramePr>
        <p:xfrm>
          <a:off x="381000" y="4267200"/>
          <a:ext cx="6781800" cy="1645920"/>
        </p:xfrm>
        <a:graphic>
          <a:graphicData uri="http://schemas.openxmlformats.org/drawingml/2006/table">
            <a:tbl>
              <a:tblPr>
                <a:tableStyleId>{5C22544A-7EE6-4342-B048-85BDC9FD1C3A}</a:tableStyleId>
              </a:tblPr>
              <a:tblGrid>
                <a:gridCol w="2287793"/>
                <a:gridCol w="4494007"/>
              </a:tblGrid>
              <a:tr h="320040">
                <a:tc gridSpan="2">
                  <a:txBody>
                    <a:bodyPr/>
                    <a:lstStyle/>
                    <a:p>
                      <a:pPr algn="l"/>
                      <a:r>
                        <a:rPr lang="en-US" b="0" dirty="0" smtClean="0">
                          <a:solidFill>
                            <a:schemeClr val="tx1"/>
                          </a:solidFill>
                        </a:rPr>
                        <a:t>In this section:</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dirty="0"/>
                    </a:p>
                  </a:txBody>
                  <a:tcPr/>
                </a:tc>
              </a:tr>
              <a:tr h="320040">
                <a:tc>
                  <a:txBody>
                    <a:bodyPr/>
                    <a:lstStyle/>
                    <a:p>
                      <a:pPr marL="228600" indent="-174625" algn="l">
                        <a:buFont typeface="Arial" pitchFamily="34" charset="0"/>
                        <a:buChar char="•"/>
                      </a:pPr>
                      <a:r>
                        <a:rPr lang="en-US" b="0" dirty="0" smtClean="0">
                          <a:solidFill>
                            <a:schemeClr val="tx1"/>
                          </a:solidFill>
                        </a:rPr>
                        <a:t>Computer</a:t>
                      </a:r>
                      <a:endParaRPr lang="en-US"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Character Encoding</a:t>
                      </a:r>
                      <a:endParaRPr lang="en-US" b="0" dirty="0" smtClean="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0040">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Computer Literacy</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Value Encoding/Binary Number System</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0040">
                <a:tc>
                  <a:txBody>
                    <a:bodyPr/>
                    <a:lstStyle/>
                    <a:p>
                      <a:pPr marL="228600" indent="-174625" algn="l">
                        <a:buFont typeface="Arial" pitchFamily="34" charset="0"/>
                        <a:buChar char="•"/>
                      </a:pPr>
                      <a:r>
                        <a:rPr lang="en-US" b="0" dirty="0" smtClean="0">
                          <a:solidFill>
                            <a:schemeClr val="tx1"/>
                          </a:solidFill>
                        </a:rPr>
                        <a:t>Bits and Bytes</a:t>
                      </a:r>
                      <a:endParaRPr lang="en-US"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indent="-174625" algn="l">
                        <a:buFont typeface="Arial" pitchFamily="34" charset="0"/>
                        <a:buChar char="•"/>
                      </a:pP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0040">
                <a:tc>
                  <a:txBody>
                    <a:bodyPr/>
                    <a:lstStyle/>
                    <a:p>
                      <a:pPr marL="228600" indent="-174625" algn="l">
                        <a:buFont typeface="Arial" pitchFamily="34" charset="0"/>
                        <a:buChar char="•"/>
                      </a:pPr>
                      <a:r>
                        <a:rPr lang="en-US" b="0" dirty="0" smtClean="0">
                          <a:solidFill>
                            <a:schemeClr val="tx1"/>
                          </a:solidFill>
                        </a:rPr>
                        <a:t>Digitization</a:t>
                      </a:r>
                      <a:endParaRPr lang="en-US"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indent="-174625" algn="l">
                        <a:buFont typeface="Arial" pitchFamily="34" charset="0"/>
                        <a:buChar char="•"/>
                      </a:pP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81483" y="1468398"/>
            <a:ext cx="1828800" cy="1771384"/>
          </a:xfrm>
          <a:prstGeom prst="rect">
            <a:avLst/>
          </a:prstGeom>
          <a:noFill/>
          <a:ln w="9525">
            <a:miter lim="800000"/>
            <a:headEnd/>
            <a:tailEnd/>
          </a:ln>
          <a:effectLst/>
        </p:spPr>
      </p:pic>
      <p:sp>
        <p:nvSpPr>
          <p:cNvPr id="24580" name="Rectangle 4"/>
          <p:cNvSpPr>
            <a:spLocks noGrp="1" noChangeArrowheads="1"/>
          </p:cNvSpPr>
          <p:nvPr>
            <p:ph type="title" idx="4294967295"/>
          </p:nvPr>
        </p:nvSpPr>
        <p:spPr bwMode="auto">
          <a:xfrm>
            <a:off x="0" y="457200"/>
            <a:ext cx="8686800" cy="715962"/>
          </a:xfrm>
          <a:prstGeom prst="rect">
            <a:avLst/>
          </a:prstGeom>
          <a:noFill/>
          <a:ln>
            <a:miter lim="800000"/>
            <a:headEnd/>
            <a:tailEnd/>
          </a:ln>
        </p:spPr>
        <p:txBody>
          <a:bodyPr/>
          <a:lstStyle/>
          <a:p>
            <a:pPr marL="347663" eaLnBrk="1" hangingPunct="1"/>
            <a:r>
              <a:rPr lang="en-US" sz="4000" dirty="0" smtClean="0"/>
              <a:t>Telecommunications Devices</a:t>
            </a:r>
          </a:p>
        </p:txBody>
      </p:sp>
      <p:sp>
        <p:nvSpPr>
          <p:cNvPr id="32773" name="Rectangle 5"/>
          <p:cNvSpPr>
            <a:spLocks noGrp="1" noChangeArrowheads="1"/>
          </p:cNvSpPr>
          <p:nvPr>
            <p:ph type="body" sz="half" idx="4294967295"/>
          </p:nvPr>
        </p:nvSpPr>
        <p:spPr bwMode="auto">
          <a:xfrm>
            <a:off x="452717" y="1363490"/>
            <a:ext cx="4114800" cy="1981200"/>
          </a:xfrm>
          <a:prstGeom prst="rect">
            <a:avLst/>
          </a:prstGeom>
          <a:noFill/>
          <a:ln>
            <a:miter lim="800000"/>
            <a:headEnd/>
            <a:tailEnd/>
          </a:ln>
        </p:spPr>
        <p:txBody>
          <a:bodyPr/>
          <a:lstStyle/>
          <a:p>
            <a:pPr marL="0" indent="0">
              <a:buNone/>
            </a:pPr>
            <a:r>
              <a:rPr lang="en-US" sz="2000" b="1" dirty="0"/>
              <a:t>Telecommunications devices</a:t>
            </a:r>
            <a:r>
              <a:rPr lang="en-US" sz="2000" dirty="0"/>
              <a:t> include the wide variety of computer hardware designed to support telecommunications activities for individuals and businesses</a:t>
            </a:r>
            <a:r>
              <a:rPr lang="en-US" sz="2000" dirty="0" smtClean="0"/>
              <a:t>.</a:t>
            </a:r>
            <a:endParaRPr lang="en-US" sz="2000" dirty="0"/>
          </a:p>
        </p:txBody>
      </p:sp>
      <p:sp>
        <p:nvSpPr>
          <p:cNvPr id="11"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Sprint Mifi Commercial</a:t>
            </a:r>
            <a:endParaRPr lang="en-US" sz="1000" u="sng" dirty="0">
              <a:hlinkClick r:id="rId5"/>
            </a:endParaRPr>
          </a:p>
        </p:txBody>
      </p:sp>
      <p:pic>
        <p:nvPicPr>
          <p:cNvPr id="2" name="Pictur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24283" y="3505200"/>
            <a:ext cx="2743200" cy="1878208"/>
          </a:xfrm>
          <a:prstGeom prst="rect">
            <a:avLst/>
          </a:prstGeom>
        </p:spPr>
      </p:pic>
      <p:sp>
        <p:nvSpPr>
          <p:cNvPr id="13" name="Text Placeholder 5"/>
          <p:cNvSpPr txBox="1">
            <a:spLocks/>
          </p:cNvSpPr>
          <p:nvPr/>
        </p:nvSpPr>
        <p:spPr bwMode="auto">
          <a:xfrm>
            <a:off x="457200" y="6248400"/>
            <a:ext cx="7848600" cy="304800"/>
          </a:xfrm>
          <a:prstGeom prst="rect">
            <a:avLst/>
          </a:prstGeom>
          <a:noFill/>
          <a:ln>
            <a:miter lim="800000"/>
            <a:headEnd/>
            <a:tailEnd/>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eaLnBrk="1" hangingPunct="1">
              <a:buFontTx/>
              <a:buNone/>
            </a:pPr>
            <a:r>
              <a:rPr lang="en-US" sz="1100" b="1" dirty="0" smtClean="0">
                <a:solidFill>
                  <a:srgbClr val="65AA3B"/>
                </a:solidFill>
              </a:rPr>
              <a:t>Networking &gt; Telecommunications &gt; Infrastructure &gt; Telecommunications Devices</a:t>
            </a:r>
          </a:p>
        </p:txBody>
      </p:sp>
      <p:sp>
        <p:nvSpPr>
          <p:cNvPr id="14" name="Text Box 8"/>
          <p:cNvSpPr txBox="1">
            <a:spLocks noChangeArrowheads="1"/>
          </p:cNvSpPr>
          <p:nvPr/>
        </p:nvSpPr>
        <p:spPr bwMode="auto">
          <a:xfrm>
            <a:off x="452717" y="3474808"/>
            <a:ext cx="4114800" cy="1938992"/>
          </a:xfrm>
          <a:prstGeom prst="rect">
            <a:avLst/>
          </a:prstGeom>
          <a:solidFill>
            <a:srgbClr val="65AA3B">
              <a:alpha val="20000"/>
            </a:srgbClr>
          </a:solidFill>
          <a:ln w="9525">
            <a:noFill/>
            <a:miter lim="800000"/>
            <a:headEnd/>
            <a:tailEnd/>
          </a:ln>
        </p:spPr>
        <p:txBody>
          <a:bodyPr wrap="square">
            <a:spAutoFit/>
          </a:bodyPr>
          <a:lstStyle/>
          <a:p>
            <a:pPr algn="ctr">
              <a:spcBef>
                <a:spcPct val="50000"/>
              </a:spcBef>
            </a:pPr>
            <a:r>
              <a:rPr lang="en-US" sz="2000" dirty="0" smtClean="0">
                <a:latin typeface="Arial" pitchFamily="34" charset="0"/>
                <a:cs typeface="Arial" pitchFamily="34" charset="0"/>
              </a:rPr>
              <a:t>Home networking and wireless networks provide a reason for everyone to acquire a basic understanding of modems, network adapters, access points, and others.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508670560"/>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466164" y="1485900"/>
            <a:ext cx="3630707" cy="3886200"/>
          </a:xfrm>
          <a:prstGeom prst="rect">
            <a:avLst/>
          </a:prstGeom>
          <a:noFill/>
          <a:ln w="9525">
            <a:miter lim="800000"/>
            <a:headEnd/>
            <a:tailEnd/>
          </a:ln>
          <a:effectLst/>
        </p:spPr>
      </p:pic>
      <p:sp>
        <p:nvSpPr>
          <p:cNvPr id="26627" name="Rectangle 4"/>
          <p:cNvSpPr>
            <a:spLocks noGrp="1" noChangeArrowheads="1"/>
          </p:cNvSpPr>
          <p:nvPr>
            <p:ph type="title" idx="4294967295"/>
          </p:nvPr>
        </p:nvSpPr>
        <p:spPr bwMode="auto">
          <a:xfrm>
            <a:off x="0" y="457200"/>
            <a:ext cx="9144000" cy="715962"/>
          </a:xfrm>
          <a:prstGeom prst="rect">
            <a:avLst/>
          </a:prstGeom>
          <a:noFill/>
          <a:ln>
            <a:miter lim="800000"/>
            <a:headEnd/>
            <a:tailEnd/>
          </a:ln>
        </p:spPr>
        <p:txBody>
          <a:bodyPr/>
          <a:lstStyle/>
          <a:p>
            <a:pPr marL="341313" eaLnBrk="1" hangingPunct="1"/>
            <a:r>
              <a:rPr lang="en-US" sz="4000" dirty="0" smtClean="0"/>
              <a:t>Telecommunications Software</a:t>
            </a:r>
          </a:p>
        </p:txBody>
      </p:sp>
      <p:sp>
        <p:nvSpPr>
          <p:cNvPr id="32773" name="Rectangle 5"/>
          <p:cNvSpPr>
            <a:spLocks noGrp="1" noChangeArrowheads="1"/>
          </p:cNvSpPr>
          <p:nvPr>
            <p:ph type="body" sz="half" idx="4294967295"/>
          </p:nvPr>
        </p:nvSpPr>
        <p:spPr bwMode="auto">
          <a:xfrm>
            <a:off x="4587688" y="1485900"/>
            <a:ext cx="4061012" cy="1981200"/>
          </a:xfrm>
          <a:prstGeom prst="rect">
            <a:avLst/>
          </a:prstGeom>
          <a:noFill/>
          <a:ln>
            <a:miter lim="800000"/>
            <a:headEnd/>
            <a:tailEnd/>
          </a:ln>
        </p:spPr>
        <p:txBody>
          <a:bodyPr/>
          <a:lstStyle/>
          <a:p>
            <a:pPr marL="0" indent="0">
              <a:buNone/>
            </a:pPr>
            <a:r>
              <a:rPr lang="en-US" sz="2000" b="1" dirty="0"/>
              <a:t>Telecommunications software</a:t>
            </a:r>
            <a:r>
              <a:rPr lang="en-US" sz="2000" dirty="0"/>
              <a:t> is software based on telecommunications protocols used to control, monitor, and troubleshoot data traveling over a telecommunications network.</a:t>
            </a:r>
          </a:p>
        </p:txBody>
      </p:sp>
      <p:sp>
        <p:nvSpPr>
          <p:cNvPr id="8"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GetConnected - Secure Wireless Router Set Up</a:t>
            </a:r>
            <a:endParaRPr lang="en-US" sz="1000" u="sng" dirty="0">
              <a:hlinkClick r:id="rId5"/>
            </a:endParaRPr>
          </a:p>
        </p:txBody>
      </p:sp>
      <p:sp>
        <p:nvSpPr>
          <p:cNvPr id="9" name="Text Box 8"/>
          <p:cNvSpPr txBox="1">
            <a:spLocks noChangeArrowheads="1"/>
          </p:cNvSpPr>
          <p:nvPr/>
        </p:nvSpPr>
        <p:spPr bwMode="auto">
          <a:xfrm>
            <a:off x="4587688" y="3740884"/>
            <a:ext cx="4061012" cy="1631216"/>
          </a:xfrm>
          <a:prstGeom prst="rect">
            <a:avLst/>
          </a:prstGeom>
          <a:solidFill>
            <a:srgbClr val="65AA3B">
              <a:alpha val="20000"/>
            </a:srgbClr>
          </a:solidFill>
          <a:ln w="9525">
            <a:noFill/>
            <a:miter lim="800000"/>
            <a:headEnd/>
            <a:tailEnd/>
          </a:ln>
        </p:spPr>
        <p:txBody>
          <a:bodyPr wrap="square">
            <a:spAutoFit/>
          </a:bodyPr>
          <a:lstStyle/>
          <a:p>
            <a:pPr algn="ctr">
              <a:spcBef>
                <a:spcPct val="50000"/>
              </a:spcBef>
            </a:pPr>
            <a:r>
              <a:rPr lang="en-US" sz="2000" dirty="0" smtClean="0">
                <a:latin typeface="+mn-lt"/>
              </a:rPr>
              <a:t>Hardware </a:t>
            </a:r>
            <a:r>
              <a:rPr lang="en-US" sz="2000" dirty="0">
                <a:latin typeface="+mn-lt"/>
              </a:rPr>
              <a:t>is useless without the </a:t>
            </a:r>
            <a:r>
              <a:rPr lang="en-US" sz="2000" dirty="0" smtClean="0">
                <a:latin typeface="+mn-lt"/>
              </a:rPr>
              <a:t>software </a:t>
            </a:r>
            <a:r>
              <a:rPr lang="en-US" sz="2000" dirty="0">
                <a:latin typeface="+mn-lt"/>
              </a:rPr>
              <a:t>necessary to drive it—and so it is with </a:t>
            </a:r>
            <a:r>
              <a:rPr lang="en-US" sz="2000" dirty="0" smtClean="0">
                <a:latin typeface="+mn-lt"/>
              </a:rPr>
              <a:t>telecommunications </a:t>
            </a:r>
            <a:r>
              <a:rPr lang="en-US" sz="2000" dirty="0">
                <a:latin typeface="+mn-lt"/>
              </a:rPr>
              <a:t>and </a:t>
            </a:r>
            <a:r>
              <a:rPr lang="en-US" sz="2000" dirty="0" smtClean="0">
                <a:latin typeface="+mn-lt"/>
              </a:rPr>
              <a:t>computer networks.</a:t>
            </a:r>
            <a:endParaRPr lang="en-US" sz="2000" dirty="0">
              <a:latin typeface="+mn-lt"/>
            </a:endParaRPr>
          </a:p>
        </p:txBody>
      </p:sp>
    </p:spTree>
    <p:extLst>
      <p:ext uri="{BB962C8B-B14F-4D97-AF65-F5344CB8AC3E}">
        <p14:creationId xmlns:p14="http://schemas.microsoft.com/office/powerpoint/2010/main" val="1811176549"/>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1"/>
          <p:cNvSpPr>
            <a:spLocks noGrp="1"/>
          </p:cNvSpPr>
          <p:nvPr>
            <p:ph sz="quarter" idx="4294967295"/>
          </p:nvPr>
        </p:nvSpPr>
        <p:spPr bwMode="auto">
          <a:xfrm>
            <a:off x="457200" y="2743200"/>
            <a:ext cx="4114800" cy="1676400"/>
          </a:xfrm>
          <a:prstGeom prst="rect">
            <a:avLst/>
          </a:prstGeom>
          <a:noFill/>
          <a:ln>
            <a:miter lim="800000"/>
            <a:headEnd/>
            <a:tailEnd/>
          </a:ln>
        </p:spPr>
        <p:txBody>
          <a:bodyPr/>
          <a:lstStyle/>
          <a:p>
            <a:pPr marL="0" indent="0">
              <a:buNone/>
            </a:pPr>
            <a:r>
              <a:rPr lang="en-US" b="1" dirty="0" smtClean="0"/>
              <a:t>… </a:t>
            </a:r>
            <a:r>
              <a:rPr lang="en-US" dirty="0" smtClean="0"/>
              <a:t>refers </a:t>
            </a:r>
            <a:r>
              <a:rPr lang="en-US" dirty="0"/>
              <a:t>to telecommunications that take place over the air for data and Internet access. </a:t>
            </a:r>
          </a:p>
        </p:txBody>
      </p:sp>
      <p:sp>
        <p:nvSpPr>
          <p:cNvPr id="40964" name="Content Placeholder 2"/>
          <p:cNvSpPr>
            <a:spLocks noGrp="1"/>
          </p:cNvSpPr>
          <p:nvPr>
            <p:ph sz="quarter" idx="4294967295"/>
          </p:nvPr>
        </p:nvSpPr>
        <p:spPr bwMode="auto">
          <a:xfrm>
            <a:off x="0" y="457200"/>
            <a:ext cx="9144000" cy="1993900"/>
          </a:xfrm>
          <a:prstGeom prst="rect">
            <a:avLst/>
          </a:prstGeom>
          <a:noFill/>
          <a:ln>
            <a:miter lim="800000"/>
            <a:headEnd/>
            <a:tailEnd/>
          </a:ln>
        </p:spPr>
        <p:txBody>
          <a:bodyPr/>
          <a:lstStyle/>
          <a:p>
            <a:pPr marL="573088" indent="-231775" eaLnBrk="1" hangingPunct="1">
              <a:spcBef>
                <a:spcPct val="0"/>
              </a:spcBef>
              <a:buFontTx/>
              <a:buNone/>
            </a:pPr>
            <a:r>
              <a:rPr lang="en-US" sz="6600" b="1" dirty="0" smtClean="0">
                <a:solidFill>
                  <a:srgbClr val="00AFD7"/>
                </a:solidFill>
                <a:latin typeface="Calibri" charset="0"/>
              </a:rPr>
              <a:t>Wireless Data Communications</a:t>
            </a:r>
          </a:p>
        </p:txBody>
      </p:sp>
      <p:graphicFrame>
        <p:nvGraphicFramePr>
          <p:cNvPr id="10" name="Table 9"/>
          <p:cNvGraphicFramePr>
            <a:graphicFrameLocks noGrp="1"/>
          </p:cNvGraphicFramePr>
          <p:nvPr>
            <p:extLst>
              <p:ext uri="{D42A27DB-BD31-4B8C-83A1-F6EECF244321}">
                <p14:modId xmlns:p14="http://schemas.microsoft.com/office/powerpoint/2010/main" val="1570117395"/>
              </p:ext>
            </p:extLst>
          </p:nvPr>
        </p:nvGraphicFramePr>
        <p:xfrm>
          <a:off x="381000" y="4648200"/>
          <a:ext cx="7116382" cy="1325880"/>
        </p:xfrm>
        <a:graphic>
          <a:graphicData uri="http://schemas.openxmlformats.org/drawingml/2006/table">
            <a:tbl>
              <a:tblPr>
                <a:tableStyleId>{5C22544A-7EE6-4342-B048-85BDC9FD1C3A}</a:tableStyleId>
              </a:tblPr>
              <a:tblGrid>
                <a:gridCol w="2988882"/>
                <a:gridCol w="4127500"/>
              </a:tblGrid>
              <a:tr h="320040">
                <a:tc gridSpan="2">
                  <a:txBody>
                    <a:bodyPr/>
                    <a:lstStyle/>
                    <a:p>
                      <a:pPr algn="l"/>
                      <a:r>
                        <a:rPr lang="en-US" b="0" dirty="0" smtClean="0">
                          <a:solidFill>
                            <a:schemeClr val="tx1"/>
                          </a:solidFill>
                        </a:rPr>
                        <a:t>In this section:</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dirty="0"/>
                    </a:p>
                  </a:txBody>
                  <a:tcPr/>
                </a:tc>
              </a:tr>
              <a:tr h="320040">
                <a:tc>
                  <a:txBody>
                    <a:bodyPr/>
                    <a:lstStyle/>
                    <a:p>
                      <a:pPr marL="228600" indent="-174625" algn="l">
                        <a:buFont typeface="Arial" pitchFamily="34" charset="0"/>
                        <a:buChar char="•"/>
                      </a:pPr>
                      <a:r>
                        <a:rPr lang="en-US" b="0" dirty="0" smtClean="0">
                          <a:solidFill>
                            <a:schemeClr val="tx1"/>
                          </a:solidFill>
                        </a:rPr>
                        <a:t>Wi-Fi</a:t>
                      </a:r>
                      <a:endParaRPr lang="en-US"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Bluetooth</a:t>
                      </a:r>
                      <a:endParaRPr lang="en-US" b="0" dirty="0" smtClean="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0040">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WiMAX</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Radio Frequency Identification (RFID)</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0040">
                <a:tc>
                  <a:txBody>
                    <a:bodyPr/>
                    <a:lstStyle/>
                    <a:p>
                      <a:pPr marL="228600" indent="-174625" algn="l">
                        <a:buFont typeface="Arial" pitchFamily="34" charset="0"/>
                        <a:buChar char="•"/>
                      </a:pPr>
                      <a:r>
                        <a:rPr lang="en-US" b="0" dirty="0" smtClean="0">
                          <a:solidFill>
                            <a:schemeClr val="tx1"/>
                          </a:solidFill>
                        </a:rPr>
                        <a:t>Long Term Evolution (LTE)</a:t>
                      </a:r>
                      <a:endParaRPr lang="en-US"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indent="-174625" algn="l">
                        <a:buFont typeface="Arial" pitchFamily="34" charset="0"/>
                        <a:buChar char="•"/>
                      </a:pPr>
                      <a:r>
                        <a:rPr lang="en-US" b="0" dirty="0" smtClean="0">
                          <a:solidFill>
                            <a:schemeClr val="tx1"/>
                          </a:solidFill>
                        </a:rPr>
                        <a:t>Global Positioning</a:t>
                      </a:r>
                      <a:r>
                        <a:rPr lang="en-US" b="0" baseline="0" dirty="0" smtClean="0">
                          <a:solidFill>
                            <a:schemeClr val="tx1"/>
                          </a:solidFill>
                        </a:rPr>
                        <a:t> System (GPS)</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29200" y="2514600"/>
            <a:ext cx="3657600" cy="2618602"/>
          </a:xfrm>
          <a:prstGeom prst="rect">
            <a:avLst/>
          </a:prstGeom>
        </p:spPr>
      </p:pic>
    </p:spTree>
    <p:extLst>
      <p:ext uri="{BB962C8B-B14F-4D97-AF65-F5344CB8AC3E}">
        <p14:creationId xmlns:p14="http://schemas.microsoft.com/office/powerpoint/2010/main" val="178066009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5" name="Text Placeholder 1"/>
          <p:cNvSpPr>
            <a:spLocks noGrp="1"/>
          </p:cNvSpPr>
          <p:nvPr>
            <p:ph type="body" sz="half" idx="4294967295"/>
          </p:nvPr>
        </p:nvSpPr>
        <p:spPr bwMode="auto">
          <a:xfrm>
            <a:off x="457200" y="1219200"/>
            <a:ext cx="4648200" cy="1905000"/>
          </a:xfrm>
          <a:prstGeom prst="rect">
            <a:avLst/>
          </a:prstGeom>
          <a:noFill/>
          <a:ln>
            <a:miter lim="800000"/>
            <a:headEnd/>
            <a:tailEnd/>
          </a:ln>
        </p:spPr>
        <p:txBody>
          <a:bodyPr/>
          <a:lstStyle/>
          <a:p>
            <a:pPr marL="0" indent="0">
              <a:buNone/>
            </a:pPr>
            <a:r>
              <a:rPr lang="en-US" sz="2000" b="1" dirty="0"/>
              <a:t>Wi-Fi</a:t>
            </a:r>
            <a:r>
              <a:rPr lang="en-US" sz="2000" dirty="0"/>
              <a:t> (short for wireless fidelity) is wireless networking technology that uses access points to wirelessly connect users to networks within a range of 250–1000 feet (75–300 meters). </a:t>
            </a:r>
          </a:p>
        </p:txBody>
      </p:sp>
      <p:sp>
        <p:nvSpPr>
          <p:cNvPr id="43015" name="Text Placeholder 7"/>
          <p:cNvSpPr>
            <a:spLocks noGrp="1"/>
          </p:cNvSpPr>
          <p:nvPr>
            <p:ph type="body" sz="half" idx="4294967295"/>
          </p:nvPr>
        </p:nvSpPr>
        <p:spPr bwMode="auto">
          <a:xfrm>
            <a:off x="495300" y="3325906"/>
            <a:ext cx="4572000" cy="2362200"/>
          </a:xfrm>
          <a:prstGeom prst="rect">
            <a:avLst/>
          </a:prstGeom>
          <a:solidFill>
            <a:srgbClr val="65AA3B">
              <a:alpha val="20000"/>
            </a:srgbClr>
          </a:solidFill>
          <a:ln>
            <a:miter lim="800000"/>
            <a:headEnd/>
            <a:tailEnd/>
          </a:ln>
        </p:spPr>
        <p:txBody>
          <a:bodyPr/>
          <a:lstStyle/>
          <a:p>
            <a:pPr marL="0" indent="0" algn="ctr">
              <a:buNone/>
            </a:pPr>
            <a:r>
              <a:rPr lang="en-US" sz="2000" dirty="0"/>
              <a:t>Wi-Fi is the dominant technology that provides wireless </a:t>
            </a:r>
            <a:r>
              <a:rPr lang="en-US" sz="2000" dirty="0" smtClean="0"/>
              <a:t>Internet </a:t>
            </a:r>
            <a:r>
              <a:rPr lang="en-US" sz="2000" dirty="0"/>
              <a:t>access in households and businesses. </a:t>
            </a:r>
            <a:r>
              <a:rPr lang="en-US" sz="2000" dirty="0" smtClean="0"/>
              <a:t>Understanding </a:t>
            </a:r>
            <a:r>
              <a:rPr lang="en-US" sz="2000" dirty="0"/>
              <a:t>Wi-Fi enables users to make the best use of the technology and make wise decisions in choosing an </a:t>
            </a:r>
            <a:r>
              <a:rPr lang="en-US" sz="2000" dirty="0" smtClean="0"/>
              <a:t>Internet </a:t>
            </a:r>
            <a:r>
              <a:rPr lang="en-US" sz="2000" dirty="0"/>
              <a:t>service </a:t>
            </a:r>
            <a:r>
              <a:rPr lang="en-US" sz="2000" dirty="0" smtClean="0"/>
              <a:t>provider.</a:t>
            </a:r>
            <a:endParaRPr lang="en-US" sz="2000" dirty="0"/>
          </a:p>
        </p:txBody>
      </p:sp>
      <p:sp>
        <p:nvSpPr>
          <p:cNvPr id="43016" name="Title 9"/>
          <p:cNvSpPr>
            <a:spLocks noGrp="1"/>
          </p:cNvSpPr>
          <p:nvPr>
            <p:ph type="title" idx="4294967295"/>
          </p:nvPr>
        </p:nvSpPr>
        <p:spPr bwMode="auto">
          <a:xfrm>
            <a:off x="0" y="427038"/>
            <a:ext cx="8458200" cy="715962"/>
          </a:xfrm>
          <a:prstGeom prst="rect">
            <a:avLst/>
          </a:prstGeom>
          <a:noFill/>
          <a:ln>
            <a:miter lim="800000"/>
            <a:headEnd/>
            <a:tailEnd/>
          </a:ln>
        </p:spPr>
        <p:txBody>
          <a:bodyPr/>
          <a:lstStyle/>
          <a:p>
            <a:pPr marL="341313" eaLnBrk="1" hangingPunct="1"/>
            <a:r>
              <a:rPr lang="en-US" sz="4000" dirty="0" smtClean="0"/>
              <a:t>Wi-Fi</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638800" y="907155"/>
            <a:ext cx="3108960" cy="2217045"/>
          </a:xfrm>
          <a:prstGeom prst="rect">
            <a:avLst/>
          </a:prstGeom>
          <a:noFill/>
          <a:ln w="9525">
            <a:miter lim="800000"/>
            <a:headEnd/>
            <a:tailEnd/>
          </a:ln>
          <a:effectLst/>
        </p:spPr>
      </p:pic>
      <p:sp>
        <p:nvSpPr>
          <p:cNvPr id="10"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The Early Show - Dangers of public Wi-Fi</a:t>
            </a:r>
            <a:endParaRPr lang="en-US" sz="1000" u="sng" dirty="0">
              <a:hlinkClick r:id="rId5"/>
            </a:endParaRPr>
          </a:p>
        </p:txBody>
      </p:sp>
      <p:pic>
        <p:nvPicPr>
          <p:cNvPr id="2" name="Pictur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638800" y="3356386"/>
            <a:ext cx="3108960" cy="2331720"/>
          </a:xfrm>
          <a:prstGeom prst="rect">
            <a:avLst/>
          </a:prstGeom>
        </p:spPr>
      </p:pic>
    </p:spTree>
    <p:extLst>
      <p:ext uri="{BB962C8B-B14F-4D97-AF65-F5344CB8AC3E}">
        <p14:creationId xmlns:p14="http://schemas.microsoft.com/office/powerpoint/2010/main" val="74895285"/>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3" name="Text Placeholder 1"/>
          <p:cNvSpPr>
            <a:spLocks noGrp="1"/>
          </p:cNvSpPr>
          <p:nvPr>
            <p:ph type="body" sz="half" idx="4294967295"/>
          </p:nvPr>
        </p:nvSpPr>
        <p:spPr bwMode="auto">
          <a:xfrm>
            <a:off x="457200" y="4343400"/>
            <a:ext cx="8229600" cy="1371600"/>
          </a:xfrm>
          <a:prstGeom prst="rect">
            <a:avLst/>
          </a:prstGeom>
          <a:noFill/>
          <a:ln>
            <a:miter lim="800000"/>
            <a:headEnd/>
            <a:tailEnd/>
          </a:ln>
        </p:spPr>
        <p:txBody>
          <a:bodyPr/>
          <a:lstStyle/>
          <a:p>
            <a:pPr marL="0" indent="0">
              <a:buNone/>
            </a:pPr>
            <a:r>
              <a:rPr lang="en-US" sz="2000" b="1" dirty="0"/>
              <a:t>WiMAX</a:t>
            </a:r>
            <a:r>
              <a:rPr lang="en-US" sz="2000" dirty="0"/>
              <a:t>, which stands for Worldwide Interoperability for Microwave Access, also known as IEEE 802.16, is a fourth-generation wireless broadband technology that evolved from Wi-Fi to provide faster Internet access at a longer range. </a:t>
            </a:r>
          </a:p>
        </p:txBody>
      </p:sp>
      <p:sp>
        <p:nvSpPr>
          <p:cNvPr id="45060" name="Title 6"/>
          <p:cNvSpPr>
            <a:spLocks noGrp="1"/>
          </p:cNvSpPr>
          <p:nvPr>
            <p:ph type="title" idx="4294967295"/>
          </p:nvPr>
        </p:nvSpPr>
        <p:spPr bwMode="auto">
          <a:xfrm>
            <a:off x="0" y="457200"/>
            <a:ext cx="8686800" cy="715962"/>
          </a:xfrm>
          <a:prstGeom prst="rect">
            <a:avLst/>
          </a:prstGeom>
          <a:noFill/>
          <a:ln>
            <a:miter lim="800000"/>
            <a:headEnd/>
            <a:tailEnd/>
          </a:ln>
        </p:spPr>
        <p:txBody>
          <a:bodyPr/>
          <a:lstStyle/>
          <a:p>
            <a:pPr marL="341313" eaLnBrk="1" hangingPunct="1"/>
            <a:r>
              <a:rPr lang="en-US" sz="4000" dirty="0" smtClean="0"/>
              <a:t>WiMAX</a:t>
            </a:r>
          </a:p>
        </p:txBody>
      </p:sp>
      <p:sp>
        <p:nvSpPr>
          <p:cNvPr id="45061" name="Text Placeholder 7"/>
          <p:cNvSpPr>
            <a:spLocks noGrp="1"/>
          </p:cNvSpPr>
          <p:nvPr>
            <p:ph type="body" sz="half" idx="4294967295"/>
          </p:nvPr>
        </p:nvSpPr>
        <p:spPr bwMode="auto">
          <a:xfrm>
            <a:off x="4572000" y="1970789"/>
            <a:ext cx="4114800" cy="1607141"/>
          </a:xfrm>
          <a:prstGeom prst="rect">
            <a:avLst/>
          </a:prstGeom>
          <a:solidFill>
            <a:srgbClr val="65AA3B">
              <a:alpha val="20000"/>
            </a:srgbClr>
          </a:solidFill>
          <a:ln>
            <a:miter lim="800000"/>
            <a:headEnd/>
            <a:tailEnd/>
          </a:ln>
        </p:spPr>
        <p:txBody>
          <a:bodyPr/>
          <a:lstStyle/>
          <a:p>
            <a:pPr marL="0" indent="0" algn="ctr" eaLnBrk="1" hangingPunct="1">
              <a:spcBef>
                <a:spcPct val="0"/>
              </a:spcBef>
              <a:buFontTx/>
              <a:buNone/>
            </a:pPr>
            <a:r>
              <a:rPr lang="en-US" sz="2000" dirty="0">
                <a:latin typeface="Arial" pitchFamily="34" charset="0"/>
                <a:cs typeface="Arial" pitchFamily="34" charset="0"/>
              </a:rPr>
              <a:t>WiMAX </a:t>
            </a:r>
            <a:r>
              <a:rPr lang="en-US" sz="2000" dirty="0" smtClean="0">
                <a:latin typeface="Arial" pitchFamily="34" charset="0"/>
                <a:cs typeface="Arial" pitchFamily="34" charset="0"/>
              </a:rPr>
              <a:t>has a 31-mile (50-kilometer) range, making it the perfect technology for providing citywide high-speed Internet access.</a:t>
            </a:r>
            <a:endParaRPr lang="en-US" sz="2000" i="1" dirty="0" smtClean="0">
              <a:latin typeface="Arial" pitchFamily="34" charset="0"/>
              <a:cs typeface="Arial" pitchFamily="34" charset="0"/>
            </a:endParaRPr>
          </a:p>
        </p:txBody>
      </p:sp>
      <p:sp>
        <p:nvSpPr>
          <p:cNvPr id="7"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3"/>
              </a:rPr>
              <a:t>Video: WiMax: Next Generation Internet Revolution</a:t>
            </a:r>
            <a:endParaRPr lang="en-US" sz="1000" u="sng" dirty="0">
              <a:hlinkClick r:id="rId4"/>
            </a:endParaRPr>
          </a:p>
        </p:txBody>
      </p:sp>
      <p:pic>
        <p:nvPicPr>
          <p:cNvPr id="2" name="Picture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1000" y="1316846"/>
            <a:ext cx="3886200" cy="2915026"/>
          </a:xfrm>
          <a:prstGeom prst="rect">
            <a:avLst/>
          </a:prstGeom>
        </p:spPr>
      </p:pic>
    </p:spTree>
    <p:extLst>
      <p:ext uri="{BB962C8B-B14F-4D97-AF65-F5344CB8AC3E}">
        <p14:creationId xmlns:p14="http://schemas.microsoft.com/office/powerpoint/2010/main" val="712361475"/>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Grp="1" noChangeArrowheads="1"/>
          </p:cNvSpPr>
          <p:nvPr>
            <p:ph type="title" idx="4294967295"/>
          </p:nvPr>
        </p:nvSpPr>
        <p:spPr bwMode="auto">
          <a:xfrm>
            <a:off x="0" y="533400"/>
            <a:ext cx="8686800" cy="715962"/>
          </a:xfrm>
          <a:prstGeom prst="rect">
            <a:avLst/>
          </a:prstGeom>
          <a:noFill/>
          <a:ln>
            <a:miter lim="800000"/>
            <a:headEnd/>
            <a:tailEnd/>
          </a:ln>
        </p:spPr>
        <p:txBody>
          <a:bodyPr/>
          <a:lstStyle/>
          <a:p>
            <a:pPr marL="342900" eaLnBrk="1" hangingPunct="1"/>
            <a:r>
              <a:rPr lang="en-US" sz="4000" dirty="0" smtClean="0"/>
              <a:t>Bluetooth</a:t>
            </a:r>
          </a:p>
        </p:txBody>
      </p:sp>
      <p:sp>
        <p:nvSpPr>
          <p:cNvPr id="49157" name="TextBox 8"/>
          <p:cNvSpPr txBox="1">
            <a:spLocks noChangeArrowheads="1"/>
          </p:cNvSpPr>
          <p:nvPr/>
        </p:nvSpPr>
        <p:spPr bwMode="auto">
          <a:xfrm>
            <a:off x="4343400" y="1433372"/>
            <a:ext cx="4572000" cy="1631216"/>
          </a:xfrm>
          <a:prstGeom prst="rect">
            <a:avLst/>
          </a:prstGeom>
          <a:noFill/>
          <a:ln w="9525">
            <a:noFill/>
            <a:miter lim="800000"/>
            <a:headEnd/>
            <a:tailEnd/>
          </a:ln>
        </p:spPr>
        <p:txBody>
          <a:bodyPr wrap="square">
            <a:spAutoFit/>
          </a:bodyPr>
          <a:lstStyle/>
          <a:p>
            <a:r>
              <a:rPr lang="en-US" sz="2000" b="1" dirty="0">
                <a:latin typeface="+mn-lt"/>
              </a:rPr>
              <a:t>Bluetooth</a:t>
            </a:r>
            <a:r>
              <a:rPr lang="en-US" sz="2000" dirty="0">
                <a:latin typeface="+mn-lt"/>
              </a:rPr>
              <a:t> (named after a 10th-century Danish king) enables a wide assortment of digital devices to communicate directly with each other wirelessly over short distances. </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7200" y="1433372"/>
            <a:ext cx="3632200" cy="2425700"/>
          </a:xfrm>
          <a:prstGeom prst="rect">
            <a:avLst/>
          </a:prstGeom>
          <a:noFill/>
          <a:ln w="9525">
            <a:miter lim="800000"/>
            <a:headEnd/>
            <a:tailEnd/>
          </a:ln>
          <a:effectLst/>
        </p:spPr>
      </p:pic>
      <p:sp>
        <p:nvSpPr>
          <p:cNvPr id="8"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Fancy Parrot Zik wireless Bluetooth headphones</a:t>
            </a:r>
            <a:endParaRPr lang="en-US" sz="1000" u="sng" dirty="0">
              <a:hlinkClick r:id="rId5"/>
            </a:endParaRPr>
          </a:p>
        </p:txBody>
      </p:sp>
      <p:pic>
        <p:nvPicPr>
          <p:cNvPr id="2" name="Picture 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410200" y="3597969"/>
            <a:ext cx="2438400" cy="1679448"/>
          </a:xfrm>
          <a:prstGeom prst="rect">
            <a:avLst/>
          </a:prstGeom>
        </p:spPr>
      </p:pic>
    </p:spTree>
    <p:extLst>
      <p:ext uri="{BB962C8B-B14F-4D97-AF65-F5344CB8AC3E}">
        <p14:creationId xmlns:p14="http://schemas.microsoft.com/office/powerpoint/2010/main" val="956833035"/>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idx="4294967295"/>
          </p:nvPr>
        </p:nvSpPr>
        <p:spPr bwMode="auto">
          <a:xfrm>
            <a:off x="0" y="533400"/>
            <a:ext cx="8686800" cy="715962"/>
          </a:xfrm>
          <a:prstGeom prst="rect">
            <a:avLst/>
          </a:prstGeom>
          <a:noFill/>
          <a:ln>
            <a:miter lim="800000"/>
            <a:headEnd/>
            <a:tailEnd/>
          </a:ln>
        </p:spPr>
        <p:txBody>
          <a:bodyPr/>
          <a:lstStyle/>
          <a:p>
            <a:pPr marL="342900" eaLnBrk="1" hangingPunct="1"/>
            <a:r>
              <a:rPr lang="en-US" sz="4000" dirty="0" smtClean="0"/>
              <a:t>Radio Frequency Identification (RFID)</a:t>
            </a:r>
          </a:p>
        </p:txBody>
      </p:sp>
      <p:sp>
        <p:nvSpPr>
          <p:cNvPr id="32773" name="Rectangle 5"/>
          <p:cNvSpPr>
            <a:spLocks noGrp="1" noChangeArrowheads="1"/>
          </p:cNvSpPr>
          <p:nvPr>
            <p:ph type="body" sz="half" idx="4294967295"/>
          </p:nvPr>
        </p:nvSpPr>
        <p:spPr bwMode="auto">
          <a:xfrm>
            <a:off x="439270" y="1295400"/>
            <a:ext cx="4588984" cy="2536462"/>
          </a:xfrm>
          <a:prstGeom prst="rect">
            <a:avLst/>
          </a:prstGeom>
          <a:noFill/>
          <a:ln>
            <a:miter lim="800000"/>
            <a:headEnd/>
            <a:tailEnd/>
          </a:ln>
        </p:spPr>
        <p:txBody>
          <a:bodyPr/>
          <a:lstStyle/>
          <a:p>
            <a:pPr marL="0" indent="0">
              <a:buNone/>
            </a:pPr>
            <a:r>
              <a:rPr lang="en-US" sz="2000" b="1" dirty="0"/>
              <a:t>RFID</a:t>
            </a:r>
            <a:r>
              <a:rPr lang="en-US" sz="2000" dirty="0"/>
              <a:t>, or </a:t>
            </a:r>
            <a:r>
              <a:rPr lang="en-US" sz="2000" b="1" dirty="0"/>
              <a:t>radio frequency identification</a:t>
            </a:r>
            <a:r>
              <a:rPr lang="en-US" sz="2000" dirty="0"/>
              <a:t>, uses tiny transponders in tags that can be attached to merchandise or other objects and read wirelessly using an RFID reader, typically for inventory and supply chain management or to facilitate commercial transactions.</a:t>
            </a:r>
          </a:p>
        </p:txBody>
      </p:sp>
      <p:pic>
        <p:nvPicPr>
          <p:cNvPr id="490505" name="Picture 9" descr="C05"/>
          <p:cNvPicPr>
            <a:picLocks noGrp="1" noChangeAspect="1" noChangeArrowheads="1"/>
          </p:cNvPicPr>
          <p:nvPr>
            <p:ph sz="quarter" idx="4294967295"/>
          </p:nvPr>
        </p:nvPicPr>
        <p:blipFill>
          <a:blip r:embed="rId3" cstate="email">
            <a:extLst>
              <a:ext uri="{28A0092B-C50C-407E-A947-70E740481C1C}">
                <a14:useLocalDpi xmlns:a14="http://schemas.microsoft.com/office/drawing/2010/main"/>
              </a:ext>
            </a:extLst>
          </a:blip>
          <a:srcRect/>
          <a:stretch>
            <a:fillRect/>
          </a:stretch>
        </p:blipFill>
        <p:spPr bwMode="auto">
          <a:xfrm>
            <a:off x="6400800" y="1774737"/>
            <a:ext cx="1828800" cy="1577788"/>
          </a:xfrm>
          <a:prstGeom prst="rect">
            <a:avLst/>
          </a:prstGeom>
          <a:noFill/>
          <a:ln>
            <a:miter lim="800000"/>
            <a:headEnd/>
            <a:tailEnd/>
          </a:ln>
        </p:spPr>
      </p:pic>
      <p:sp>
        <p:nvSpPr>
          <p:cNvPr id="8" name="Text Placeholder 7"/>
          <p:cNvSpPr txBox="1">
            <a:spLocks/>
          </p:cNvSpPr>
          <p:nvPr/>
        </p:nvSpPr>
        <p:spPr bwMode="auto">
          <a:xfrm>
            <a:off x="439270" y="3813933"/>
            <a:ext cx="4588984" cy="1905000"/>
          </a:xfrm>
          <a:prstGeom prst="rect">
            <a:avLst/>
          </a:prstGeom>
          <a:solidFill>
            <a:srgbClr val="65AA3B">
              <a:alpha val="20000"/>
            </a:srgbClr>
          </a:solidFill>
          <a:ln>
            <a:miter lim="800000"/>
            <a:headEnd/>
            <a:tailEnd/>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marL="0" indent="0" algn="ctr">
              <a:buNone/>
            </a:pPr>
            <a:r>
              <a:rPr lang="en-US" sz="2000" dirty="0" smtClean="0">
                <a:latin typeface="Arial" pitchFamily="34" charset="0"/>
                <a:cs typeface="Arial" pitchFamily="34" charset="0"/>
              </a:rPr>
              <a:t>RFID is embedded </a:t>
            </a:r>
            <a:r>
              <a:rPr lang="en-US" sz="2000" dirty="0">
                <a:latin typeface="Arial" pitchFamily="34" charset="0"/>
                <a:cs typeface="Arial" pitchFamily="34" charset="0"/>
              </a:rPr>
              <a:t>in products for identification and tracking purposes, and in credit cards, cell phones, and other devices for enabling wireless transactions at checkout counters and vending machines.</a:t>
            </a:r>
          </a:p>
        </p:txBody>
      </p:sp>
      <p:sp>
        <p:nvSpPr>
          <p:cNvPr id="9"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RFID - Technology Video</a:t>
            </a:r>
            <a:endParaRPr lang="en-US" sz="1000" u="sng" dirty="0">
              <a:hlinkClick r:id="rId5"/>
            </a:endParaRPr>
          </a:p>
        </p:txBody>
      </p:sp>
      <p:pic>
        <p:nvPicPr>
          <p:cNvPr id="3" name="Picture 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43600" y="3813933"/>
            <a:ext cx="2743200" cy="1795962"/>
          </a:xfrm>
          <a:prstGeom prst="rect">
            <a:avLst/>
          </a:prstGeom>
        </p:spPr>
      </p:pic>
    </p:spTree>
    <p:extLst>
      <p:ext uri="{BB962C8B-B14F-4D97-AF65-F5344CB8AC3E}">
        <p14:creationId xmlns:p14="http://schemas.microsoft.com/office/powerpoint/2010/main" val="807589717"/>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5" name="Text Placeholder 1"/>
          <p:cNvSpPr>
            <a:spLocks noGrp="1"/>
          </p:cNvSpPr>
          <p:nvPr>
            <p:ph type="body" sz="half" idx="4294967295"/>
          </p:nvPr>
        </p:nvSpPr>
        <p:spPr bwMode="auto">
          <a:xfrm>
            <a:off x="457200" y="4724400"/>
            <a:ext cx="8229600" cy="685800"/>
          </a:xfrm>
          <a:prstGeom prst="rect">
            <a:avLst/>
          </a:prstGeom>
          <a:noFill/>
          <a:ln>
            <a:miter lim="800000"/>
            <a:headEnd/>
            <a:tailEnd/>
          </a:ln>
        </p:spPr>
        <p:txBody>
          <a:bodyPr/>
          <a:lstStyle/>
          <a:p>
            <a:pPr marL="0" indent="0">
              <a:buNone/>
            </a:pPr>
            <a:r>
              <a:rPr lang="en-US" sz="2000" dirty="0"/>
              <a:t>A </a:t>
            </a:r>
            <a:r>
              <a:rPr lang="en-US" sz="2000" b="1" dirty="0"/>
              <a:t>GPS</a:t>
            </a:r>
            <a:r>
              <a:rPr lang="en-US" sz="2000" dirty="0"/>
              <a:t>, or </a:t>
            </a:r>
            <a:r>
              <a:rPr lang="en-US" sz="2000" b="1" dirty="0"/>
              <a:t>global positioning system</a:t>
            </a:r>
            <a:r>
              <a:rPr lang="en-US" sz="2000" dirty="0"/>
              <a:t>, uses satellites to pinpoint the location of objects on earth.</a:t>
            </a:r>
          </a:p>
        </p:txBody>
      </p:sp>
      <p:sp>
        <p:nvSpPr>
          <p:cNvPr id="53253" name="Title 6"/>
          <p:cNvSpPr>
            <a:spLocks noGrp="1"/>
          </p:cNvSpPr>
          <p:nvPr>
            <p:ph type="title" idx="4294967295"/>
          </p:nvPr>
        </p:nvSpPr>
        <p:spPr bwMode="auto">
          <a:xfrm>
            <a:off x="0" y="533400"/>
            <a:ext cx="8686800" cy="715962"/>
          </a:xfrm>
          <a:prstGeom prst="rect">
            <a:avLst/>
          </a:prstGeom>
          <a:noFill/>
          <a:ln>
            <a:miter lim="800000"/>
            <a:headEnd/>
            <a:tailEnd/>
          </a:ln>
        </p:spPr>
        <p:txBody>
          <a:bodyPr/>
          <a:lstStyle/>
          <a:p>
            <a:pPr marL="342900" eaLnBrk="1" hangingPunct="1"/>
            <a:r>
              <a:rPr lang="en-US" sz="4000" dirty="0" smtClean="0"/>
              <a:t>Global Positioning System (GPS)</a:t>
            </a:r>
          </a:p>
        </p:txBody>
      </p:sp>
      <p:sp>
        <p:nvSpPr>
          <p:cNvPr id="53254" name="Text Placeholder 7"/>
          <p:cNvSpPr>
            <a:spLocks noGrp="1"/>
          </p:cNvSpPr>
          <p:nvPr>
            <p:ph type="body" sz="half" idx="4294967295"/>
          </p:nvPr>
        </p:nvSpPr>
        <p:spPr bwMode="auto">
          <a:xfrm>
            <a:off x="4932363" y="1562100"/>
            <a:ext cx="3754437" cy="2667000"/>
          </a:xfrm>
          <a:prstGeom prst="rect">
            <a:avLst/>
          </a:prstGeom>
          <a:solidFill>
            <a:srgbClr val="65AA3B">
              <a:alpha val="20000"/>
            </a:srgbClr>
          </a:solidFill>
          <a:ln>
            <a:miter lim="800000"/>
            <a:headEnd/>
            <a:tailEnd/>
          </a:ln>
        </p:spPr>
        <p:txBody>
          <a:bodyPr/>
          <a:lstStyle/>
          <a:p>
            <a:pPr marL="0" indent="0" algn="ctr" eaLnBrk="1" hangingPunct="1">
              <a:spcBef>
                <a:spcPct val="0"/>
              </a:spcBef>
              <a:buFontTx/>
              <a:buNone/>
            </a:pPr>
            <a:r>
              <a:rPr lang="en-US" sz="2000" dirty="0" smtClean="0">
                <a:latin typeface="Arial" pitchFamily="34" charset="0"/>
                <a:cs typeface="Arial" pitchFamily="34" charset="0"/>
              </a:rPr>
              <a:t>Available </a:t>
            </a:r>
            <a:r>
              <a:rPr lang="en-US" sz="2000" dirty="0">
                <a:latin typeface="Arial" pitchFamily="34" charset="0"/>
                <a:cs typeface="Arial" pitchFamily="34" charset="0"/>
              </a:rPr>
              <a:t>in </a:t>
            </a:r>
            <a:r>
              <a:rPr lang="en-US" sz="2000" dirty="0" smtClean="0">
                <a:latin typeface="Arial" pitchFamily="34" charset="0"/>
                <a:cs typeface="Arial" pitchFamily="34" charset="0"/>
              </a:rPr>
              <a:t>mobile phones, </a:t>
            </a:r>
            <a:r>
              <a:rPr lang="en-US" sz="2000" dirty="0">
                <a:latin typeface="Arial" pitchFamily="34" charset="0"/>
                <a:cs typeface="Arial" pitchFamily="34" charset="0"/>
              </a:rPr>
              <a:t>cars, aircraft, ships, and elsewhere, GPS provides a range of uses from necessary </a:t>
            </a:r>
            <a:r>
              <a:rPr lang="en-US" sz="2000" dirty="0" smtClean="0">
                <a:latin typeface="Arial" pitchFamily="34" charset="0"/>
                <a:cs typeface="Arial" pitchFamily="34" charset="0"/>
              </a:rPr>
              <a:t>functions, </a:t>
            </a:r>
            <a:r>
              <a:rPr lang="en-US" sz="2000" dirty="0">
                <a:latin typeface="Arial" pitchFamily="34" charset="0"/>
                <a:cs typeface="Arial" pitchFamily="34" charset="0"/>
              </a:rPr>
              <a:t>such as staying on course at sea, to fun </a:t>
            </a:r>
            <a:r>
              <a:rPr lang="en-US" sz="2000" dirty="0" smtClean="0">
                <a:latin typeface="Arial" pitchFamily="34" charset="0"/>
                <a:cs typeface="Arial" pitchFamily="34" charset="0"/>
              </a:rPr>
              <a:t>utilities, </a:t>
            </a:r>
            <a:r>
              <a:rPr lang="en-US" sz="2000" dirty="0">
                <a:latin typeface="Arial" pitchFamily="34" charset="0"/>
                <a:cs typeface="Arial" pitchFamily="34" charset="0"/>
              </a:rPr>
              <a:t>such as keeping track of where your friends are. </a:t>
            </a:r>
            <a:endParaRPr lang="en-US" sz="2000" i="1" dirty="0" smtClean="0">
              <a:latin typeface="Arial" pitchFamily="34" charset="0"/>
              <a:cs typeface="Arial" pitchFamily="34" charset="0"/>
            </a:endParaRPr>
          </a:p>
        </p:txBody>
      </p:sp>
      <p:pic>
        <p:nvPicPr>
          <p:cNvPr id="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0647" y="1695749"/>
            <a:ext cx="4343400" cy="2399702"/>
          </a:xfrm>
          <a:prstGeom prst="rect">
            <a:avLst/>
          </a:prstGeom>
          <a:noFill/>
          <a:ln w="9525">
            <a:miter lim="800000"/>
            <a:headEnd/>
            <a:tailEnd/>
          </a:ln>
          <a:effectLst/>
        </p:spPr>
      </p:pic>
      <p:sp>
        <p:nvSpPr>
          <p:cNvPr id="9"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Google Maps Navigation (Beta)</a:t>
            </a:r>
            <a:endParaRPr lang="en-US" sz="1000" u="sng" dirty="0">
              <a:hlinkClick r:id="rId5"/>
            </a:endParaRPr>
          </a:p>
        </p:txBody>
      </p:sp>
    </p:spTree>
    <p:extLst>
      <p:ext uri="{BB962C8B-B14F-4D97-AF65-F5344CB8AC3E}">
        <p14:creationId xmlns:p14="http://schemas.microsoft.com/office/powerpoint/2010/main" val="3537173752"/>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48082" y="3242713"/>
            <a:ext cx="2743200" cy="2442620"/>
          </a:xfrm>
          <a:prstGeom prst="rect">
            <a:avLst/>
          </a:prstGeom>
        </p:spPr>
      </p:pic>
      <p:sp>
        <p:nvSpPr>
          <p:cNvPr id="55299" name="Content Placeholder 1"/>
          <p:cNvSpPr>
            <a:spLocks noGrp="1"/>
          </p:cNvSpPr>
          <p:nvPr>
            <p:ph sz="quarter" idx="4294967295"/>
          </p:nvPr>
        </p:nvSpPr>
        <p:spPr bwMode="auto">
          <a:xfrm>
            <a:off x="457200" y="1667670"/>
            <a:ext cx="3657600" cy="3062060"/>
          </a:xfrm>
          <a:prstGeom prst="rect">
            <a:avLst/>
          </a:prstGeom>
          <a:noFill/>
          <a:ln>
            <a:miter lim="800000"/>
            <a:headEnd/>
            <a:tailEnd/>
          </a:ln>
        </p:spPr>
        <p:txBody>
          <a:bodyPr/>
          <a:lstStyle/>
          <a:p>
            <a:pPr marL="0" indent="0">
              <a:buNone/>
            </a:pPr>
            <a:r>
              <a:rPr lang="en-US" b="1" dirty="0" smtClean="0"/>
              <a:t>… </a:t>
            </a:r>
            <a:r>
              <a:rPr lang="en-US" dirty="0" smtClean="0"/>
              <a:t>is </a:t>
            </a:r>
            <a:r>
              <a:rPr lang="en-US" dirty="0"/>
              <a:t>a collection of computing devices connected together to share resources such as files, software, processors, storage, printers, and Internet connections.</a:t>
            </a:r>
          </a:p>
        </p:txBody>
      </p:sp>
      <p:sp>
        <p:nvSpPr>
          <p:cNvPr id="55300" name="Content Placeholder 2"/>
          <p:cNvSpPr>
            <a:spLocks noGrp="1"/>
          </p:cNvSpPr>
          <p:nvPr>
            <p:ph sz="quarter" idx="4294967295"/>
          </p:nvPr>
        </p:nvSpPr>
        <p:spPr bwMode="auto">
          <a:xfrm>
            <a:off x="0" y="419100"/>
            <a:ext cx="9220200" cy="1143000"/>
          </a:xfrm>
          <a:prstGeom prst="rect">
            <a:avLst/>
          </a:prstGeom>
          <a:noFill/>
          <a:ln>
            <a:miter lim="800000"/>
            <a:headEnd/>
            <a:tailEnd/>
          </a:ln>
        </p:spPr>
        <p:txBody>
          <a:bodyPr/>
          <a:lstStyle/>
          <a:p>
            <a:pPr indent="0" eaLnBrk="1" hangingPunct="1">
              <a:buFontTx/>
              <a:buNone/>
            </a:pPr>
            <a:r>
              <a:rPr lang="en-US" sz="6600" b="1" dirty="0" smtClean="0">
                <a:solidFill>
                  <a:srgbClr val="00AFD7"/>
                </a:solidFill>
                <a:latin typeface="Calibri" charset="0"/>
              </a:rPr>
              <a:t>Computer Network</a:t>
            </a:r>
          </a:p>
        </p:txBody>
      </p:sp>
      <p:graphicFrame>
        <p:nvGraphicFramePr>
          <p:cNvPr id="10" name="Table 9"/>
          <p:cNvGraphicFramePr>
            <a:graphicFrameLocks noGrp="1"/>
          </p:cNvGraphicFramePr>
          <p:nvPr>
            <p:extLst>
              <p:ext uri="{D42A27DB-BD31-4B8C-83A1-F6EECF244321}">
                <p14:modId xmlns:p14="http://schemas.microsoft.com/office/powerpoint/2010/main" val="633461817"/>
              </p:ext>
            </p:extLst>
          </p:nvPr>
        </p:nvGraphicFramePr>
        <p:xfrm>
          <a:off x="457200" y="4953000"/>
          <a:ext cx="6553200" cy="1005840"/>
        </p:xfrm>
        <a:graphic>
          <a:graphicData uri="http://schemas.openxmlformats.org/drawingml/2006/table">
            <a:tbl>
              <a:tblPr>
                <a:tableStyleId>{5C22544A-7EE6-4342-B048-85BDC9FD1C3A}</a:tableStyleId>
              </a:tblPr>
              <a:tblGrid>
                <a:gridCol w="3505200"/>
                <a:gridCol w="3048000"/>
              </a:tblGrid>
              <a:tr h="320040">
                <a:tc gridSpan="2">
                  <a:txBody>
                    <a:bodyPr/>
                    <a:lstStyle/>
                    <a:p>
                      <a:pPr algn="l"/>
                      <a:r>
                        <a:rPr lang="en-US" b="0" dirty="0" smtClean="0">
                          <a:solidFill>
                            <a:schemeClr val="tx1"/>
                          </a:solidFill>
                        </a:rPr>
                        <a:t>In this section:</a:t>
                      </a:r>
                      <a:endParaRPr lang="en-US"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dirty="0"/>
                    </a:p>
                  </a:txBody>
                  <a:tcPr/>
                </a:tc>
              </a:tr>
              <a:tr h="320040">
                <a:tc>
                  <a:txBody>
                    <a:bodyPr/>
                    <a:lstStyle/>
                    <a:p>
                      <a:pPr marL="228600" indent="-174625" algn="l">
                        <a:buFont typeface="Arial" pitchFamily="34" charset="0"/>
                        <a:buChar char="•"/>
                      </a:pPr>
                      <a:r>
                        <a:rPr lang="en-US" b="0" dirty="0" smtClean="0">
                          <a:solidFill>
                            <a:schemeClr val="tx1"/>
                          </a:solidFill>
                        </a:rPr>
                        <a:t>Personal Area Network (PAN)</a:t>
                      </a:r>
                      <a:endParaRPr lang="en-US"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Local Area Network (LAN)</a:t>
                      </a:r>
                      <a:endParaRPr lang="en-US" b="0" dirty="0" smtClean="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0040">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solidFill>
                            <a:schemeClr val="tx1"/>
                          </a:solidFill>
                        </a:rPr>
                        <a:t>Home Network</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Wide Area Network</a:t>
                      </a:r>
                      <a:r>
                        <a:rPr lang="en-US" baseline="0" dirty="0" smtClean="0"/>
                        <a:t> (WAN)</a:t>
                      </a:r>
                      <a:endParaRPr lang="en-US" dirty="0" smtClean="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38600" y="1447800"/>
            <a:ext cx="2438400" cy="1624584"/>
          </a:xfrm>
          <a:prstGeom prst="rect">
            <a:avLst/>
          </a:prstGeom>
        </p:spPr>
      </p:pic>
    </p:spTree>
    <p:extLst>
      <p:ext uri="{BB962C8B-B14F-4D97-AF65-F5344CB8AC3E}">
        <p14:creationId xmlns:p14="http://schemas.microsoft.com/office/powerpoint/2010/main" val="256623744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style.rotation</p:attrName>
                                        </p:attrNameLst>
                                      </p:cBhvr>
                                      <p:tavLst>
                                        <p:tav tm="0">
                                          <p:val>
                                            <p:fltVal val="360"/>
                                          </p:val>
                                        </p:tav>
                                        <p:tav tm="100000">
                                          <p:val>
                                            <p:fltVal val="0"/>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a:t>
            </a:r>
            <a:endParaRPr lang="en-US" dirty="0"/>
          </a:p>
        </p:txBody>
      </p:sp>
      <p:sp>
        <p:nvSpPr>
          <p:cNvPr id="8" name="Content Placeholder 7"/>
          <p:cNvSpPr>
            <a:spLocks noGrp="1"/>
          </p:cNvSpPr>
          <p:nvPr>
            <p:ph idx="1"/>
          </p:nvPr>
        </p:nvSpPr>
        <p:spPr>
          <a:xfrm>
            <a:off x="152400" y="830923"/>
            <a:ext cx="8839200" cy="4960277"/>
          </a:xfrm>
        </p:spPr>
        <p:txBody>
          <a:bodyPr/>
          <a:lstStyle/>
          <a:p>
            <a:r>
              <a:rPr lang="en-US" dirty="0" smtClean="0"/>
              <a:t>A </a:t>
            </a:r>
            <a:r>
              <a:rPr lang="en-US" b="1" dirty="0" smtClean="0">
                <a:solidFill>
                  <a:srgbClr val="67588E"/>
                </a:solidFill>
              </a:rPr>
              <a:t>network</a:t>
            </a:r>
            <a:r>
              <a:rPr lang="en-US" dirty="0" smtClean="0"/>
              <a:t> is a collection of computers and devices connected together via communications devices and transmission media</a:t>
            </a:r>
          </a:p>
          <a:p>
            <a:r>
              <a:rPr lang="en-US" dirty="0" smtClean="0"/>
              <a:t>Advantages of a network include:</a:t>
            </a:r>
            <a:endParaRPr lang="en-US" dirty="0"/>
          </a:p>
        </p:txBody>
      </p:sp>
      <p:sp>
        <p:nvSpPr>
          <p:cNvPr id="5" name="Footer Placeholder 4"/>
          <p:cNvSpPr>
            <a:spLocks noGrp="1"/>
          </p:cNvSpPr>
          <p:nvPr>
            <p:ph type="ftr" sz="quarter" idx="11"/>
          </p:nvPr>
        </p:nvSpPr>
        <p:spPr>
          <a:xfrm>
            <a:off x="2743200" y="6172200"/>
            <a:ext cx="3810000" cy="457200"/>
          </a:xfrm>
        </p:spPr>
        <p:txBody>
          <a:bodyPr/>
          <a:lstStyle/>
          <a:p>
            <a:r>
              <a:rPr lang="en-US" sz="1100" dirty="0" smtClean="0"/>
              <a:t>Discovering Computers Fundamentals, 2012 Edition Chapter 8</a:t>
            </a:r>
          </a:p>
        </p:txBody>
      </p:sp>
      <p:sp>
        <p:nvSpPr>
          <p:cNvPr id="6" name="Slide Number Placeholder 5"/>
          <p:cNvSpPr>
            <a:spLocks noGrp="1"/>
          </p:cNvSpPr>
          <p:nvPr>
            <p:ph type="sldNum" sz="quarter" idx="12"/>
          </p:nvPr>
        </p:nvSpPr>
        <p:spPr/>
        <p:txBody>
          <a:bodyPr/>
          <a:lstStyle/>
          <a:p>
            <a:fld id="{E1920792-1FFE-4123-96E7-9B6DC9FF0B06}" type="slidenum">
              <a:rPr lang="en-US" smtClean="0"/>
              <a:pPr/>
              <a:t>29</a:t>
            </a:fld>
            <a:endParaRPr lang="en-US"/>
          </a:p>
        </p:txBody>
      </p:sp>
      <p:graphicFrame>
        <p:nvGraphicFramePr>
          <p:cNvPr id="10" name="Diagram 9"/>
          <p:cNvGraphicFramePr/>
          <p:nvPr>
            <p:extLst>
              <p:ext uri="{D42A27DB-BD31-4B8C-83A1-F6EECF244321}">
                <p14:modId xmlns:p14="http://schemas.microsoft.com/office/powerpoint/2010/main" val="3938097082"/>
              </p:ext>
            </p:extLst>
          </p:nvPr>
        </p:nvGraphicFramePr>
        <p:xfrm>
          <a:off x="1524000" y="2743200"/>
          <a:ext cx="5943600" cy="256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7264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200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10">
                                            <p:graphicEl>
                                              <a:dgm id="{307CF857-C0AD-443F-A459-1A3DAE3C0A05}"/>
                                            </p:graphicEl>
                                          </p:spTgt>
                                        </p:tgtEl>
                                        <p:attrNameLst>
                                          <p:attrName>style.visibility</p:attrName>
                                        </p:attrNameLst>
                                      </p:cBhvr>
                                      <p:to>
                                        <p:strVal val="visible"/>
                                      </p:to>
                                    </p:set>
                                    <p:animEffect transition="in" filter="dissolve">
                                      <p:cBhvr>
                                        <p:cTn id="15" dur="500"/>
                                        <p:tgtEl>
                                          <p:spTgt spid="10">
                                            <p:graphicEl>
                                              <a:dgm id="{307CF857-C0AD-443F-A459-1A3DAE3C0A05}"/>
                                            </p:graphicEl>
                                          </p:spTgt>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10">
                                            <p:graphicEl>
                                              <a:dgm id="{C9D0DC9D-AA10-42D3-937C-25952647E4E1}"/>
                                            </p:graphicEl>
                                          </p:spTgt>
                                        </p:tgtEl>
                                        <p:attrNameLst>
                                          <p:attrName>style.visibility</p:attrName>
                                        </p:attrNameLst>
                                      </p:cBhvr>
                                      <p:to>
                                        <p:strVal val="visible"/>
                                      </p:to>
                                    </p:set>
                                    <p:animEffect transition="in" filter="dissolve">
                                      <p:cBhvr>
                                        <p:cTn id="19" dur="500"/>
                                        <p:tgtEl>
                                          <p:spTgt spid="10">
                                            <p:graphicEl>
                                              <a:dgm id="{C9D0DC9D-AA10-42D3-937C-25952647E4E1}"/>
                                            </p:graphicEl>
                                          </p:spTgt>
                                        </p:tgtEl>
                                      </p:cBhvr>
                                    </p:animEffect>
                                  </p:childTnLst>
                                </p:cTn>
                              </p:par>
                            </p:childTnLst>
                          </p:cTn>
                        </p:par>
                        <p:par>
                          <p:cTn id="20" fill="hold">
                            <p:stCondLst>
                              <p:cond delay="10000"/>
                            </p:stCondLst>
                            <p:childTnLst>
                              <p:par>
                                <p:cTn id="21" presetID="9" presetClass="entr" presetSubtype="0" fill="hold" grpId="0" nodeType="afterEffect">
                                  <p:stCondLst>
                                    <p:cond delay="2000"/>
                                  </p:stCondLst>
                                  <p:childTnLst>
                                    <p:set>
                                      <p:cBhvr>
                                        <p:cTn id="22" dur="1" fill="hold">
                                          <p:stCondLst>
                                            <p:cond delay="0"/>
                                          </p:stCondLst>
                                        </p:cTn>
                                        <p:tgtEl>
                                          <p:spTgt spid="10">
                                            <p:graphicEl>
                                              <a:dgm id="{39422C50-D217-498E-8C3C-F4A08F1AD491}"/>
                                            </p:graphicEl>
                                          </p:spTgt>
                                        </p:tgtEl>
                                        <p:attrNameLst>
                                          <p:attrName>style.visibility</p:attrName>
                                        </p:attrNameLst>
                                      </p:cBhvr>
                                      <p:to>
                                        <p:strVal val="visible"/>
                                      </p:to>
                                    </p:set>
                                    <p:animEffect transition="in" filter="dissolve">
                                      <p:cBhvr>
                                        <p:cTn id="23" dur="500"/>
                                        <p:tgtEl>
                                          <p:spTgt spid="10">
                                            <p:graphicEl>
                                              <a:dgm id="{39422C50-D217-498E-8C3C-F4A08F1AD491}"/>
                                            </p:graphicEl>
                                          </p:spTgt>
                                        </p:tgtEl>
                                      </p:cBhvr>
                                    </p:animEffect>
                                  </p:childTnLst>
                                </p:cTn>
                              </p:par>
                            </p:childTnLst>
                          </p:cTn>
                        </p:par>
                        <p:par>
                          <p:cTn id="24" fill="hold">
                            <p:stCondLst>
                              <p:cond delay="12500"/>
                            </p:stCondLst>
                            <p:childTnLst>
                              <p:par>
                                <p:cTn id="25" presetID="9" presetClass="entr" presetSubtype="0" fill="hold" grpId="0" nodeType="afterEffect">
                                  <p:stCondLst>
                                    <p:cond delay="2000"/>
                                  </p:stCondLst>
                                  <p:childTnLst>
                                    <p:set>
                                      <p:cBhvr>
                                        <p:cTn id="26" dur="1" fill="hold">
                                          <p:stCondLst>
                                            <p:cond delay="0"/>
                                          </p:stCondLst>
                                        </p:cTn>
                                        <p:tgtEl>
                                          <p:spTgt spid="10">
                                            <p:graphicEl>
                                              <a:dgm id="{B10C7A7D-C5E4-4435-B184-9604E0ABCCFD}"/>
                                            </p:graphicEl>
                                          </p:spTgt>
                                        </p:tgtEl>
                                        <p:attrNameLst>
                                          <p:attrName>style.visibility</p:attrName>
                                        </p:attrNameLst>
                                      </p:cBhvr>
                                      <p:to>
                                        <p:strVal val="visible"/>
                                      </p:to>
                                    </p:set>
                                    <p:animEffect transition="in" filter="dissolve">
                                      <p:cBhvr>
                                        <p:cTn id="27" dur="500"/>
                                        <p:tgtEl>
                                          <p:spTgt spid="10">
                                            <p:graphicEl>
                                              <a:dgm id="{B10C7A7D-C5E4-4435-B184-9604E0ABCCF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Graphic spid="10"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idx="4294967295"/>
          </p:nvPr>
        </p:nvSpPr>
        <p:spPr bwMode="auto">
          <a:xfrm>
            <a:off x="0" y="457200"/>
            <a:ext cx="9144000" cy="715963"/>
          </a:xfrm>
          <a:prstGeom prst="rect">
            <a:avLst/>
          </a:prstGeom>
          <a:noFill/>
          <a:ln>
            <a:miter lim="800000"/>
            <a:headEnd/>
            <a:tailEnd/>
          </a:ln>
        </p:spPr>
        <p:txBody>
          <a:bodyPr/>
          <a:lstStyle/>
          <a:p>
            <a:pPr marL="344488" eaLnBrk="1" hangingPunct="1"/>
            <a:r>
              <a:rPr lang="en-US" sz="4000" dirty="0" smtClean="0"/>
              <a:t>Computer </a:t>
            </a:r>
          </a:p>
        </p:txBody>
      </p:sp>
      <p:sp>
        <p:nvSpPr>
          <p:cNvPr id="35847" name="Rectangle 7"/>
          <p:cNvSpPr>
            <a:spLocks noGrp="1" noChangeArrowheads="1"/>
          </p:cNvSpPr>
          <p:nvPr>
            <p:ph type="body" sz="half" idx="4294967295"/>
          </p:nvPr>
        </p:nvSpPr>
        <p:spPr bwMode="auto">
          <a:xfrm>
            <a:off x="474023" y="1600200"/>
            <a:ext cx="8382000" cy="1066800"/>
          </a:xfrm>
          <a:prstGeom prst="rect">
            <a:avLst/>
          </a:prstGeom>
          <a:noFill/>
          <a:ln>
            <a:miter lim="800000"/>
            <a:headEnd/>
            <a:tailEnd/>
          </a:ln>
        </p:spPr>
        <p:txBody>
          <a:bodyPr/>
          <a:lstStyle/>
          <a:p>
            <a:pPr marL="0" indent="0">
              <a:buNone/>
            </a:pPr>
            <a:r>
              <a:rPr lang="en-US" sz="2000" dirty="0"/>
              <a:t>A </a:t>
            </a:r>
            <a:r>
              <a:rPr lang="en-US" sz="2000" b="1" dirty="0"/>
              <a:t>computer</a:t>
            </a:r>
            <a:r>
              <a:rPr lang="en-US" sz="2000" dirty="0"/>
              <a:t> is a digital electronics device that combines hardware and software to accept the input of </a:t>
            </a:r>
            <a:r>
              <a:rPr lang="en-US" sz="2000" dirty="0" smtClean="0"/>
              <a:t>data </a:t>
            </a:r>
            <a:r>
              <a:rPr lang="en-US" sz="2000" dirty="0"/>
              <a:t>and then process and store the data to produce some useful output.</a:t>
            </a:r>
          </a:p>
        </p:txBody>
      </p:sp>
      <p:sp>
        <p:nvSpPr>
          <p:cNvPr id="18440" name="TextBox 10"/>
          <p:cNvSpPr txBox="1">
            <a:spLocks noChangeArrowheads="1"/>
          </p:cNvSpPr>
          <p:nvPr/>
        </p:nvSpPr>
        <p:spPr bwMode="auto">
          <a:xfrm>
            <a:off x="3387487" y="3542437"/>
            <a:ext cx="2666999" cy="1754327"/>
          </a:xfrm>
          <a:prstGeom prst="rect">
            <a:avLst/>
          </a:prstGeom>
          <a:solidFill>
            <a:srgbClr val="65AA3B">
              <a:alpha val="18823"/>
            </a:srgbClr>
          </a:solidFill>
          <a:ln w="9525">
            <a:noFill/>
            <a:miter lim="800000"/>
            <a:headEnd/>
            <a:tailEnd/>
          </a:ln>
        </p:spPr>
        <p:txBody>
          <a:bodyPr wrap="square">
            <a:spAutoFit/>
          </a:bodyPr>
          <a:lstStyle/>
          <a:p>
            <a:r>
              <a:rPr lang="en-US" b="1" i="1" dirty="0"/>
              <a:t>5 Primary Functions:</a:t>
            </a:r>
          </a:p>
          <a:p>
            <a:pPr>
              <a:buFont typeface="Calibri" charset="0"/>
              <a:buAutoNum type="arabicPeriod"/>
            </a:pPr>
            <a:r>
              <a:rPr lang="en-US" dirty="0" smtClean="0"/>
              <a:t> Computation</a:t>
            </a:r>
            <a:endParaRPr lang="en-US" dirty="0"/>
          </a:p>
          <a:p>
            <a:pPr>
              <a:buFont typeface="Calibri" charset="0"/>
              <a:buAutoNum type="arabicPeriod"/>
            </a:pPr>
            <a:r>
              <a:rPr lang="en-US" dirty="0" smtClean="0"/>
              <a:t> Automation</a:t>
            </a:r>
            <a:endParaRPr lang="en-US" dirty="0"/>
          </a:p>
          <a:p>
            <a:pPr>
              <a:buFont typeface="Calibri" charset="0"/>
              <a:buAutoNum type="arabicPeriod"/>
            </a:pPr>
            <a:r>
              <a:rPr lang="en-US" dirty="0" smtClean="0"/>
              <a:t> Communication</a:t>
            </a:r>
            <a:endParaRPr lang="en-US" dirty="0"/>
          </a:p>
          <a:p>
            <a:pPr>
              <a:buFont typeface="Calibri" charset="0"/>
              <a:buAutoNum type="arabicPeriod"/>
            </a:pPr>
            <a:r>
              <a:rPr lang="en-US" dirty="0" smtClean="0"/>
              <a:t> Entertainment</a:t>
            </a:r>
            <a:endParaRPr lang="en-US" dirty="0"/>
          </a:p>
          <a:p>
            <a:pPr>
              <a:buFont typeface="Calibri" charset="0"/>
              <a:buAutoNum type="arabicPeriod"/>
            </a:pPr>
            <a:r>
              <a:rPr lang="en-US" dirty="0" smtClean="0"/>
              <a:t> Managing Information</a:t>
            </a:r>
            <a:endParaRPr lang="en-US" dirty="0"/>
          </a:p>
        </p:txBody>
      </p:sp>
      <p:pic>
        <p:nvPicPr>
          <p:cNvPr id="12" name="Picture 11" descr="C01.01.01-c.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01593" y="3718719"/>
            <a:ext cx="2438400" cy="1401763"/>
          </a:xfrm>
          <a:prstGeom prst="rect">
            <a:avLst/>
          </a:prstGeom>
          <a:noFill/>
          <a:ln w="9525">
            <a:noFill/>
            <a:miter lim="800000"/>
            <a:headEnd/>
            <a:tailEnd/>
          </a:ln>
          <a:effectLst>
            <a:outerShdw blurRad="63500" dist="38100" dir="2700000" rotWithShape="0">
              <a:srgbClr val="000000">
                <a:alpha val="42999"/>
              </a:srgbClr>
            </a:outerShdw>
          </a:effectLst>
        </p:spPr>
      </p:pic>
      <p:sp>
        <p:nvSpPr>
          <p:cNvPr id="10"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Introducing Nokia Lumia 900</a:t>
            </a:r>
            <a:endParaRPr lang="en-US" sz="1000" u="sng" dirty="0">
              <a:hlinkClick r:id="rId5"/>
            </a:endParaRPr>
          </a:p>
        </p:txBody>
      </p:sp>
      <p:pic>
        <p:nvPicPr>
          <p:cNvPr id="2" name="Picture 1" descr="HP_ENVY_14_Spectre.jp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33400" y="3352800"/>
            <a:ext cx="2506980" cy="2133600"/>
          </a:xfrm>
          <a:prstGeom prst="rect">
            <a:avLst/>
          </a:prstGeom>
        </p:spPr>
      </p:pic>
      <p:graphicFrame>
        <p:nvGraphicFramePr>
          <p:cNvPr id="11" name="Diagram 10"/>
          <p:cNvGraphicFramePr/>
          <p:nvPr>
            <p:extLst>
              <p:ext uri="{D42A27DB-BD31-4B8C-83A1-F6EECF244321}">
                <p14:modId xmlns:p14="http://schemas.microsoft.com/office/powerpoint/2010/main" val="1899084091"/>
              </p:ext>
            </p:extLst>
          </p:nvPr>
        </p:nvGraphicFramePr>
        <p:xfrm>
          <a:off x="4572000" y="0"/>
          <a:ext cx="4572000" cy="167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extBox 8"/>
          <p:cNvSpPr txBox="1"/>
          <p:nvPr/>
        </p:nvSpPr>
        <p:spPr>
          <a:xfrm>
            <a:off x="4038600" y="76200"/>
            <a:ext cx="39624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DB7531"/>
                </a:solidFill>
              </a:rPr>
              <a:t>Information Processing Cycle</a:t>
            </a:r>
            <a:endParaRPr lang="en-US" b="1" dirty="0">
              <a:solidFill>
                <a:srgbClr val="DB7531"/>
              </a:solidFill>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idx="4294967295"/>
          </p:nvPr>
        </p:nvSpPr>
        <p:spPr bwMode="auto">
          <a:xfrm>
            <a:off x="0" y="533400"/>
            <a:ext cx="9144000" cy="715962"/>
          </a:xfrm>
          <a:prstGeom prst="rect">
            <a:avLst/>
          </a:prstGeom>
          <a:noFill/>
          <a:ln>
            <a:miter lim="800000"/>
            <a:headEnd/>
            <a:tailEnd/>
          </a:ln>
        </p:spPr>
        <p:txBody>
          <a:bodyPr/>
          <a:lstStyle/>
          <a:p>
            <a:pPr marL="342900" eaLnBrk="1" hangingPunct="1"/>
            <a:r>
              <a:rPr lang="en-US" sz="4000" dirty="0" smtClean="0"/>
              <a:t>Personal Area Network (PAN)</a:t>
            </a:r>
          </a:p>
        </p:txBody>
      </p:sp>
      <p:sp>
        <p:nvSpPr>
          <p:cNvPr id="57351" name="TextBox 8"/>
          <p:cNvSpPr txBox="1">
            <a:spLocks noChangeArrowheads="1"/>
          </p:cNvSpPr>
          <p:nvPr/>
        </p:nvSpPr>
        <p:spPr bwMode="auto">
          <a:xfrm>
            <a:off x="488950" y="1524000"/>
            <a:ext cx="8280400" cy="1015663"/>
          </a:xfrm>
          <a:prstGeom prst="rect">
            <a:avLst/>
          </a:prstGeom>
          <a:noFill/>
          <a:ln w="9525">
            <a:noFill/>
            <a:miter lim="800000"/>
            <a:headEnd/>
            <a:tailEnd/>
          </a:ln>
        </p:spPr>
        <p:txBody>
          <a:bodyPr wrap="square">
            <a:spAutoFit/>
          </a:bodyPr>
          <a:lstStyle/>
          <a:p>
            <a:r>
              <a:rPr lang="en-US" sz="2000" dirty="0">
                <a:latin typeface="+mn-lt"/>
              </a:rPr>
              <a:t>A </a:t>
            </a:r>
            <a:r>
              <a:rPr lang="en-US" sz="2000" b="1" dirty="0">
                <a:latin typeface="+mn-lt"/>
              </a:rPr>
              <a:t>personal area network (PAN)</a:t>
            </a:r>
            <a:r>
              <a:rPr lang="en-US" sz="2000" dirty="0">
                <a:latin typeface="+mn-lt"/>
              </a:rPr>
              <a:t> is the interconnection of personal information technology devices, typically wirelessly, within the range of an individual.</a:t>
            </a:r>
          </a:p>
        </p:txBody>
      </p:sp>
      <p:sp>
        <p:nvSpPr>
          <p:cNvPr id="496652" name="Text Box 12"/>
          <p:cNvSpPr txBox="1">
            <a:spLocks noChangeArrowheads="1"/>
          </p:cNvSpPr>
          <p:nvPr/>
        </p:nvSpPr>
        <p:spPr bwMode="auto">
          <a:xfrm>
            <a:off x="4572000" y="3289560"/>
            <a:ext cx="4197350" cy="1938992"/>
          </a:xfrm>
          <a:prstGeom prst="rect">
            <a:avLst/>
          </a:prstGeom>
          <a:solidFill>
            <a:srgbClr val="65AA3B">
              <a:alpha val="20000"/>
            </a:srgbClr>
          </a:solidFill>
          <a:ln w="9525">
            <a:noFill/>
            <a:miter lim="800000"/>
            <a:headEnd/>
            <a:tailEnd/>
          </a:ln>
        </p:spPr>
        <p:txBody>
          <a:bodyPr wrap="square">
            <a:spAutoFit/>
          </a:bodyPr>
          <a:lstStyle/>
          <a:p>
            <a:pPr algn="ctr">
              <a:spcBef>
                <a:spcPct val="50000"/>
              </a:spcBef>
            </a:pPr>
            <a:r>
              <a:rPr lang="en-US" sz="2000" dirty="0" smtClean="0">
                <a:latin typeface="+mn-lt"/>
              </a:rPr>
              <a:t>Personal area network technologies allow </a:t>
            </a:r>
            <a:r>
              <a:rPr lang="en-US" sz="2000" dirty="0">
                <a:latin typeface="+mn-lt"/>
              </a:rPr>
              <a:t>personal devices to communicate </a:t>
            </a:r>
            <a:r>
              <a:rPr lang="en-US" sz="2000" dirty="0" smtClean="0">
                <a:latin typeface="+mn-lt"/>
              </a:rPr>
              <a:t>with or without </a:t>
            </a:r>
            <a:r>
              <a:rPr lang="en-US" sz="2000" dirty="0">
                <a:latin typeface="+mn-lt"/>
              </a:rPr>
              <a:t>wires, sharing data, media streams, phone conversations, and all types of information.</a:t>
            </a:r>
          </a:p>
        </p:txBody>
      </p:sp>
      <p:sp>
        <p:nvSpPr>
          <p:cNvPr id="11"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3"/>
              </a:rPr>
              <a:t>Video: SCOTTEVEST/SeV Travel Vest</a:t>
            </a:r>
            <a:endParaRPr lang="en-US" sz="1000" u="sng" dirty="0">
              <a:hlinkClick r:id="rId4"/>
            </a:endParaRPr>
          </a:p>
        </p:txBody>
      </p:sp>
      <p:pic>
        <p:nvPicPr>
          <p:cNvPr id="2" name="Picture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7915" y="3014662"/>
            <a:ext cx="3657600" cy="2488788"/>
          </a:xfrm>
          <a:prstGeom prst="rect">
            <a:avLst/>
          </a:prstGeom>
        </p:spPr>
      </p:pic>
    </p:spTree>
    <p:extLst>
      <p:ext uri="{BB962C8B-B14F-4D97-AF65-F5344CB8AC3E}">
        <p14:creationId xmlns:p14="http://schemas.microsoft.com/office/powerpoint/2010/main" val="1759135844"/>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idx="4294967295"/>
          </p:nvPr>
        </p:nvSpPr>
        <p:spPr bwMode="auto">
          <a:xfrm>
            <a:off x="0" y="404019"/>
            <a:ext cx="8686800" cy="715962"/>
          </a:xfrm>
          <a:prstGeom prst="rect">
            <a:avLst/>
          </a:prstGeom>
          <a:noFill/>
          <a:ln>
            <a:miter lim="800000"/>
            <a:headEnd/>
            <a:tailEnd/>
          </a:ln>
        </p:spPr>
        <p:txBody>
          <a:bodyPr/>
          <a:lstStyle/>
          <a:p>
            <a:pPr marL="342900" eaLnBrk="1" hangingPunct="1"/>
            <a:r>
              <a:rPr lang="en-US" sz="4000" dirty="0" smtClean="0"/>
              <a:t>Home Network</a:t>
            </a:r>
          </a:p>
        </p:txBody>
      </p:sp>
      <p:sp>
        <p:nvSpPr>
          <p:cNvPr id="32773" name="Rectangle 5"/>
          <p:cNvSpPr>
            <a:spLocks noGrp="1" noChangeArrowheads="1"/>
          </p:cNvSpPr>
          <p:nvPr>
            <p:ph type="body" sz="half" idx="4294967295"/>
          </p:nvPr>
        </p:nvSpPr>
        <p:spPr bwMode="auto">
          <a:xfrm>
            <a:off x="457200" y="1295400"/>
            <a:ext cx="4114800" cy="1033462"/>
          </a:xfrm>
          <a:prstGeom prst="rect">
            <a:avLst/>
          </a:prstGeom>
          <a:noFill/>
          <a:ln>
            <a:miter lim="800000"/>
            <a:headEnd/>
            <a:tailEnd/>
          </a:ln>
        </p:spPr>
        <p:txBody>
          <a:bodyPr/>
          <a:lstStyle/>
          <a:p>
            <a:pPr marL="0" indent="0">
              <a:buNone/>
            </a:pPr>
            <a:r>
              <a:rPr lang="en-US" sz="2000" dirty="0"/>
              <a:t>A </a:t>
            </a:r>
            <a:r>
              <a:rPr lang="en-US" sz="2000" b="1" dirty="0"/>
              <a:t>home network</a:t>
            </a:r>
            <a:r>
              <a:rPr lang="en-US" sz="2000" dirty="0"/>
              <a:t> is a local area network designed for personal or business use in the home.</a:t>
            </a:r>
          </a:p>
        </p:txBody>
      </p:sp>
      <p:sp>
        <p:nvSpPr>
          <p:cNvPr id="59400" name="Text Box 11"/>
          <p:cNvSpPr txBox="1">
            <a:spLocks noChangeArrowheads="1"/>
          </p:cNvSpPr>
          <p:nvPr/>
        </p:nvSpPr>
        <p:spPr bwMode="auto">
          <a:xfrm>
            <a:off x="4229100" y="4038600"/>
            <a:ext cx="4495800" cy="1323439"/>
          </a:xfrm>
          <a:prstGeom prst="rect">
            <a:avLst/>
          </a:prstGeom>
          <a:solidFill>
            <a:srgbClr val="65AA3B">
              <a:alpha val="20000"/>
            </a:srgbClr>
          </a:solidFill>
          <a:ln w="9525">
            <a:noFill/>
            <a:miter lim="800000"/>
            <a:headEnd/>
            <a:tailEnd/>
          </a:ln>
        </p:spPr>
        <p:txBody>
          <a:bodyPr>
            <a:spAutoFit/>
          </a:bodyPr>
          <a:lstStyle/>
          <a:p>
            <a:pPr algn="ctr">
              <a:spcBef>
                <a:spcPct val="50000"/>
              </a:spcBef>
            </a:pPr>
            <a:r>
              <a:rPr lang="en-US" sz="2000" dirty="0">
                <a:latin typeface="Arial" pitchFamily="34" charset="0"/>
                <a:cs typeface="Arial" pitchFamily="34" charset="0"/>
              </a:rPr>
              <a:t>Home networks are used to share Internet access, media, files, printers, and other computing and media resources.</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7200" y="3048000"/>
            <a:ext cx="3200400" cy="2681090"/>
          </a:xfrm>
          <a:prstGeom prst="rect">
            <a:avLst/>
          </a:prstGeom>
          <a:noFill/>
          <a:ln w="9525">
            <a:miter lim="800000"/>
            <a:headEnd/>
            <a:tailEnd/>
          </a:ln>
          <a:effec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984750" y="1066800"/>
            <a:ext cx="2984500" cy="2524125"/>
          </a:xfrm>
          <a:prstGeom prst="rect">
            <a:avLst/>
          </a:prstGeom>
          <a:noFill/>
          <a:ln w="9525">
            <a:miter lim="800000"/>
            <a:headEnd/>
            <a:tailEnd/>
          </a:ln>
          <a:effectLst/>
        </p:spPr>
      </p:pic>
      <p:sp>
        <p:nvSpPr>
          <p:cNvPr id="10"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5"/>
              </a:rPr>
              <a:t>Video: Bill Gates Home</a:t>
            </a:r>
            <a:endParaRPr lang="en-US" sz="1000" u="sng" dirty="0">
              <a:hlinkClick r:id="rId6"/>
            </a:endParaRPr>
          </a:p>
        </p:txBody>
      </p:sp>
    </p:spTree>
    <p:extLst>
      <p:ext uri="{BB962C8B-B14F-4D97-AF65-F5344CB8AC3E}">
        <p14:creationId xmlns:p14="http://schemas.microsoft.com/office/powerpoint/2010/main" val="3561650115"/>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idx="4294967295"/>
          </p:nvPr>
        </p:nvSpPr>
        <p:spPr bwMode="auto">
          <a:xfrm>
            <a:off x="0" y="533400"/>
            <a:ext cx="8705850" cy="715962"/>
          </a:xfrm>
          <a:prstGeom prst="rect">
            <a:avLst/>
          </a:prstGeom>
          <a:noFill/>
          <a:ln>
            <a:miter lim="800000"/>
            <a:headEnd/>
            <a:tailEnd/>
          </a:ln>
        </p:spPr>
        <p:txBody>
          <a:bodyPr/>
          <a:lstStyle/>
          <a:p>
            <a:pPr marL="342900" eaLnBrk="1" hangingPunct="1"/>
            <a:r>
              <a:rPr lang="en-US" sz="4000" dirty="0" smtClean="0"/>
              <a:t>Local Area Network (LAN)</a:t>
            </a:r>
          </a:p>
        </p:txBody>
      </p:sp>
      <p:sp>
        <p:nvSpPr>
          <p:cNvPr id="32773" name="Rectangle 5"/>
          <p:cNvSpPr>
            <a:spLocks noGrp="1" noChangeArrowheads="1"/>
          </p:cNvSpPr>
          <p:nvPr>
            <p:ph type="body" sz="half" idx="4294967295"/>
          </p:nvPr>
        </p:nvSpPr>
        <p:spPr bwMode="auto">
          <a:xfrm>
            <a:off x="5013511" y="1447800"/>
            <a:ext cx="3673289" cy="1905000"/>
          </a:xfrm>
          <a:prstGeom prst="rect">
            <a:avLst/>
          </a:prstGeom>
          <a:noFill/>
          <a:ln>
            <a:miter lim="800000"/>
            <a:headEnd/>
            <a:tailEnd/>
          </a:ln>
        </p:spPr>
        <p:txBody>
          <a:bodyPr/>
          <a:lstStyle/>
          <a:p>
            <a:pPr marL="0" indent="0">
              <a:buNone/>
            </a:pPr>
            <a:r>
              <a:rPr lang="en-US" sz="2000" dirty="0"/>
              <a:t>A </a:t>
            </a:r>
            <a:r>
              <a:rPr lang="en-US" sz="2000" b="1" dirty="0"/>
              <a:t>local area network (LAN)</a:t>
            </a:r>
            <a:r>
              <a:rPr lang="en-US" sz="2000" dirty="0"/>
              <a:t> is a privately owned computer network that connects computers and devices within the same building or local geographic area.</a:t>
            </a:r>
          </a:p>
        </p:txBody>
      </p:sp>
      <p:sp>
        <p:nvSpPr>
          <p:cNvPr id="61446" name="Rectangle 9"/>
          <p:cNvSpPr>
            <a:spLocks noChangeArrowheads="1"/>
          </p:cNvSpPr>
          <p:nvPr/>
        </p:nvSpPr>
        <p:spPr bwMode="auto">
          <a:xfrm>
            <a:off x="457199" y="4572000"/>
            <a:ext cx="4114801" cy="1323439"/>
          </a:xfrm>
          <a:prstGeom prst="rect">
            <a:avLst/>
          </a:prstGeom>
          <a:solidFill>
            <a:srgbClr val="65AA3B">
              <a:alpha val="20000"/>
            </a:srgbClr>
          </a:solidFill>
          <a:ln w="9525">
            <a:noFill/>
            <a:miter lim="800000"/>
            <a:headEnd/>
            <a:tailEnd/>
          </a:ln>
        </p:spPr>
        <p:txBody>
          <a:bodyPr wrap="square">
            <a:spAutoFit/>
          </a:bodyPr>
          <a:lstStyle/>
          <a:p>
            <a:pPr algn="ctr"/>
            <a:r>
              <a:rPr lang="en-US" sz="2000" dirty="0"/>
              <a:t>Local area networks are used in most businesses and organizations to provide network and </a:t>
            </a:r>
            <a:r>
              <a:rPr lang="en-US" sz="2000" dirty="0" smtClean="0"/>
              <a:t>Internet </a:t>
            </a:r>
            <a:r>
              <a:rPr lang="en-US" sz="2000" dirty="0"/>
              <a:t>connectivity. </a:t>
            </a:r>
          </a:p>
        </p:txBody>
      </p:sp>
      <p:pic>
        <p:nvPicPr>
          <p:cNvPr id="500744" name="Picture 8" descr="C05"/>
          <p:cNvPicPr>
            <a:picLocks noGrp="1" noChangeAspect="1" noChangeArrowheads="1"/>
          </p:cNvPicPr>
          <p:nvPr>
            <p:ph sz="quarter" idx="4294967295"/>
          </p:nvPr>
        </p:nvPicPr>
        <p:blipFill>
          <a:blip r:embed="rId3" cstate="email">
            <a:extLst>
              <a:ext uri="{28A0092B-C50C-407E-A947-70E740481C1C}">
                <a14:useLocalDpi xmlns:a14="http://schemas.microsoft.com/office/drawing/2010/main"/>
              </a:ext>
            </a:extLst>
          </a:blip>
          <a:srcRect/>
          <a:stretch>
            <a:fillRect/>
          </a:stretch>
        </p:blipFill>
        <p:spPr bwMode="auto">
          <a:xfrm>
            <a:off x="5181600" y="3774614"/>
            <a:ext cx="3657600" cy="1805449"/>
          </a:xfrm>
          <a:prstGeom prst="rect">
            <a:avLst/>
          </a:prstGeom>
          <a:noFill/>
          <a:ln>
            <a:miter lim="800000"/>
            <a:headEnd/>
            <a:tailEnd/>
          </a:ln>
        </p:spPr>
      </p:pic>
      <p:pic>
        <p:nvPicPr>
          <p:cNvPr id="2" name="Pictur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57400" y="1326776"/>
            <a:ext cx="2743200" cy="1828800"/>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7200" y="2613212"/>
            <a:ext cx="2743200" cy="1828800"/>
          </a:xfrm>
          <a:prstGeom prst="rect">
            <a:avLst/>
          </a:prstGeom>
        </p:spPr>
      </p:pic>
    </p:spTree>
    <p:extLst>
      <p:ext uri="{BB962C8B-B14F-4D97-AF65-F5344CB8AC3E}">
        <p14:creationId xmlns:p14="http://schemas.microsoft.com/office/powerpoint/2010/main" val="636956248"/>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a:t>
            </a:r>
            <a:endParaRPr lang="en-US" dirty="0"/>
          </a:p>
        </p:txBody>
      </p:sp>
      <p:sp>
        <p:nvSpPr>
          <p:cNvPr id="7" name="Content Placeholder 6"/>
          <p:cNvSpPr>
            <a:spLocks noGrp="1"/>
          </p:cNvSpPr>
          <p:nvPr>
            <p:ph sz="half" idx="1"/>
          </p:nvPr>
        </p:nvSpPr>
        <p:spPr/>
        <p:txBody>
          <a:bodyPr/>
          <a:lstStyle/>
          <a:p>
            <a:r>
              <a:rPr lang="en-US" dirty="0" smtClean="0"/>
              <a:t>A </a:t>
            </a:r>
            <a:r>
              <a:rPr lang="en-US" b="1" dirty="0" smtClean="0">
                <a:solidFill>
                  <a:srgbClr val="67588E"/>
                </a:solidFill>
              </a:rPr>
              <a:t>local area network</a:t>
            </a:r>
            <a:r>
              <a:rPr lang="en-US" dirty="0" smtClean="0">
                <a:solidFill>
                  <a:srgbClr val="67588E"/>
                </a:solidFill>
              </a:rPr>
              <a:t> </a:t>
            </a:r>
            <a:r>
              <a:rPr lang="en-US" dirty="0" smtClean="0"/>
              <a:t>(</a:t>
            </a:r>
            <a:r>
              <a:rPr lang="en-US" b="1" dirty="0" smtClean="0">
                <a:solidFill>
                  <a:srgbClr val="67588E"/>
                </a:solidFill>
              </a:rPr>
              <a:t>LAN</a:t>
            </a:r>
            <a:r>
              <a:rPr lang="en-US" dirty="0" smtClean="0"/>
              <a:t>) is a network that connects computers and devices in a limited geographical area</a:t>
            </a:r>
          </a:p>
          <a:p>
            <a:r>
              <a:rPr lang="en-US" dirty="0" smtClean="0"/>
              <a:t>A </a:t>
            </a:r>
            <a:r>
              <a:rPr lang="en-US" b="1" dirty="0" smtClean="0">
                <a:solidFill>
                  <a:srgbClr val="67588E"/>
                </a:solidFill>
              </a:rPr>
              <a:t>wireless LAN </a:t>
            </a:r>
            <a:r>
              <a:rPr lang="en-US" dirty="0" smtClean="0"/>
              <a:t>(</a:t>
            </a:r>
            <a:r>
              <a:rPr lang="en-US" b="1" dirty="0" smtClean="0">
                <a:solidFill>
                  <a:srgbClr val="67588E"/>
                </a:solidFill>
              </a:rPr>
              <a:t>WLAN</a:t>
            </a:r>
            <a:r>
              <a:rPr lang="en-US" dirty="0" smtClean="0"/>
              <a:t>) is a LAN that uses no physical wires</a:t>
            </a:r>
            <a:endParaRPr lang="en-US" dirty="0"/>
          </a:p>
        </p:txBody>
      </p:sp>
      <p:sp>
        <p:nvSpPr>
          <p:cNvPr id="4" name="Footer Placeholder 3"/>
          <p:cNvSpPr>
            <a:spLocks noGrp="1"/>
          </p:cNvSpPr>
          <p:nvPr>
            <p:ph type="ftr" sz="quarter" idx="11"/>
          </p:nvPr>
        </p:nvSpPr>
        <p:spPr>
          <a:xfrm>
            <a:off x="2743200" y="6096000"/>
            <a:ext cx="3810000" cy="457200"/>
          </a:xfrm>
        </p:spPr>
        <p:txBody>
          <a:bodyPr/>
          <a:lstStyle/>
          <a:p>
            <a:r>
              <a:rPr lang="en-US" sz="1100" dirty="0" smtClean="0"/>
              <a:t>Discovering Computers Fundamentals, 2012 Edition</a:t>
            </a:r>
            <a:endParaRPr lang="en-US" sz="11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33</a:t>
            </a:fld>
            <a:endParaRPr lang="en-US"/>
          </a:p>
        </p:txBody>
      </p:sp>
      <p:pic>
        <p:nvPicPr>
          <p:cNvPr id="6" name="Content Placeholder 5"/>
          <p:cNvPicPr>
            <a:picLocks noGrp="1" noChangeAspect="1"/>
          </p:cNvPicPr>
          <p:nvPr>
            <p:ph sz="half" idx="2"/>
          </p:nvPr>
        </p:nvPicPr>
        <p:blipFill>
          <a:blip r:embed="rId3" cstate="print"/>
          <a:stretch>
            <a:fillRect/>
          </a:stretch>
        </p:blipFill>
        <p:spPr>
          <a:xfrm>
            <a:off x="4648200" y="2356594"/>
            <a:ext cx="4038600" cy="3013174"/>
          </a:xfrm>
        </p:spPr>
      </p:pic>
    </p:spTree>
    <p:extLst>
      <p:ext uri="{BB962C8B-B14F-4D97-AF65-F5344CB8AC3E}">
        <p14:creationId xmlns:p14="http://schemas.microsoft.com/office/powerpoint/2010/main" val="411547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200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5000"/>
                            </p:stCondLst>
                            <p:childTnLst>
                              <p:par>
                                <p:cTn id="13" presetID="9" presetClass="entr" presetSubtype="0" fill="hold" nodeType="afterEffect">
                                  <p:stCondLst>
                                    <p:cond delay="200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a:t>
            </a:r>
            <a:endParaRPr lang="en-US" dirty="0"/>
          </a:p>
        </p:txBody>
      </p:sp>
      <p:sp>
        <p:nvSpPr>
          <p:cNvPr id="8" name="Content Placeholder 7"/>
          <p:cNvSpPr>
            <a:spLocks noGrp="1"/>
          </p:cNvSpPr>
          <p:nvPr>
            <p:ph idx="1"/>
          </p:nvPr>
        </p:nvSpPr>
        <p:spPr/>
        <p:txBody>
          <a:bodyPr/>
          <a:lstStyle/>
          <a:p>
            <a:r>
              <a:rPr lang="en-US" dirty="0" smtClean="0"/>
              <a:t>A </a:t>
            </a:r>
            <a:r>
              <a:rPr lang="en-US" b="1" dirty="0" smtClean="0">
                <a:solidFill>
                  <a:srgbClr val="67588E"/>
                </a:solidFill>
              </a:rPr>
              <a:t>metropolitan area network </a:t>
            </a:r>
            <a:r>
              <a:rPr lang="en-US" dirty="0" smtClean="0"/>
              <a:t>(</a:t>
            </a:r>
            <a:r>
              <a:rPr lang="en-US" b="1" dirty="0" smtClean="0">
                <a:solidFill>
                  <a:srgbClr val="67588E"/>
                </a:solidFill>
              </a:rPr>
              <a:t>MAN</a:t>
            </a:r>
            <a:r>
              <a:rPr lang="en-US" dirty="0" smtClean="0"/>
              <a:t>) connects LANs in a metropolitan area</a:t>
            </a:r>
          </a:p>
          <a:p>
            <a:r>
              <a:rPr lang="en-US" dirty="0" smtClean="0"/>
              <a:t>A </a:t>
            </a:r>
            <a:r>
              <a:rPr lang="en-US" b="1" dirty="0" smtClean="0">
                <a:solidFill>
                  <a:srgbClr val="67588E"/>
                </a:solidFill>
              </a:rPr>
              <a:t>wide area network </a:t>
            </a:r>
            <a:r>
              <a:rPr lang="en-US" dirty="0" smtClean="0"/>
              <a:t>(</a:t>
            </a:r>
            <a:r>
              <a:rPr lang="en-US" b="1" dirty="0" smtClean="0">
                <a:solidFill>
                  <a:srgbClr val="67588E"/>
                </a:solidFill>
              </a:rPr>
              <a:t>WAN</a:t>
            </a:r>
            <a:r>
              <a:rPr lang="en-US" dirty="0" smtClean="0"/>
              <a:t>) </a:t>
            </a:r>
            <a:br>
              <a:rPr lang="en-US" dirty="0" smtClean="0"/>
            </a:br>
            <a:r>
              <a:rPr lang="en-US" dirty="0" smtClean="0"/>
              <a:t>is a network that covers a </a:t>
            </a:r>
            <a:br>
              <a:rPr lang="en-US" dirty="0" smtClean="0"/>
            </a:br>
            <a:r>
              <a:rPr lang="en-US" dirty="0" smtClean="0"/>
              <a:t>large geographical area</a:t>
            </a:r>
            <a:endParaRPr lang="en-US" dirty="0"/>
          </a:p>
        </p:txBody>
      </p:sp>
      <p:sp>
        <p:nvSpPr>
          <p:cNvPr id="5" name="Footer Placeholder 4"/>
          <p:cNvSpPr>
            <a:spLocks noGrp="1"/>
          </p:cNvSpPr>
          <p:nvPr>
            <p:ph type="ftr" sz="quarter" idx="11"/>
          </p:nvPr>
        </p:nvSpPr>
        <p:spPr>
          <a:xfrm>
            <a:off x="2743200" y="6172200"/>
            <a:ext cx="3810000" cy="457200"/>
          </a:xfrm>
        </p:spPr>
        <p:txBody>
          <a:bodyPr/>
          <a:lstStyle/>
          <a:p>
            <a:r>
              <a:rPr lang="en-US" sz="1100" dirty="0" smtClean="0"/>
              <a:t>Discovering Computers Fundamentals, 2012 Edition</a:t>
            </a:r>
          </a:p>
        </p:txBody>
      </p:sp>
      <p:sp>
        <p:nvSpPr>
          <p:cNvPr id="6" name="Slide Number Placeholder 5"/>
          <p:cNvSpPr>
            <a:spLocks noGrp="1"/>
          </p:cNvSpPr>
          <p:nvPr>
            <p:ph type="sldNum" sz="quarter" idx="12"/>
          </p:nvPr>
        </p:nvSpPr>
        <p:spPr/>
        <p:txBody>
          <a:bodyPr/>
          <a:lstStyle/>
          <a:p>
            <a:fld id="{E1920792-1FFE-4123-96E7-9B6DC9FF0B06}" type="slidenum">
              <a:rPr lang="en-US" smtClean="0"/>
              <a:pPr/>
              <a:t>34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7543" y="2133600"/>
            <a:ext cx="3352800" cy="3631806"/>
          </a:xfrm>
          <a:prstGeom prst="rect">
            <a:avLst/>
          </a:prstGeom>
        </p:spPr>
      </p:pic>
    </p:spTree>
    <p:extLst>
      <p:ext uri="{BB962C8B-B14F-4D97-AF65-F5344CB8AC3E}">
        <p14:creationId xmlns:p14="http://schemas.microsoft.com/office/powerpoint/2010/main" val="3942950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200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5000"/>
                            </p:stCondLst>
                            <p:childTnLst>
                              <p:par>
                                <p:cTn id="13" presetID="9" presetClass="entr" presetSubtype="0" fill="hold" nodeType="after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4"/>
          <p:cNvSpPr>
            <a:spLocks noGrp="1" noChangeArrowheads="1"/>
          </p:cNvSpPr>
          <p:nvPr>
            <p:ph type="title" idx="4294967295"/>
          </p:nvPr>
        </p:nvSpPr>
        <p:spPr bwMode="auto">
          <a:xfrm>
            <a:off x="0" y="457200"/>
            <a:ext cx="8191500" cy="715962"/>
          </a:xfrm>
          <a:prstGeom prst="rect">
            <a:avLst/>
          </a:prstGeom>
          <a:noFill/>
          <a:ln>
            <a:miter lim="800000"/>
            <a:headEnd/>
            <a:tailEnd/>
          </a:ln>
        </p:spPr>
        <p:txBody>
          <a:bodyPr/>
          <a:lstStyle/>
          <a:p>
            <a:pPr marL="342900" eaLnBrk="1" hangingPunct="1"/>
            <a:r>
              <a:rPr lang="en-US" sz="4000" dirty="0" smtClean="0"/>
              <a:t>Wide Area Network (WAN)</a:t>
            </a:r>
          </a:p>
        </p:txBody>
      </p:sp>
      <p:sp>
        <p:nvSpPr>
          <p:cNvPr id="32773" name="Rectangle 5"/>
          <p:cNvSpPr>
            <a:spLocks noGrp="1" noChangeArrowheads="1"/>
          </p:cNvSpPr>
          <p:nvPr>
            <p:ph type="body" sz="half" idx="4294967295"/>
          </p:nvPr>
        </p:nvSpPr>
        <p:spPr bwMode="auto">
          <a:xfrm>
            <a:off x="4191000" y="1625600"/>
            <a:ext cx="4495800" cy="1879600"/>
          </a:xfrm>
          <a:prstGeom prst="rect">
            <a:avLst/>
          </a:prstGeom>
          <a:noFill/>
          <a:ln>
            <a:miter lim="800000"/>
            <a:headEnd/>
            <a:tailEnd/>
          </a:ln>
        </p:spPr>
        <p:txBody>
          <a:bodyPr/>
          <a:lstStyle/>
          <a:p>
            <a:pPr marL="0" indent="0">
              <a:buNone/>
            </a:pPr>
            <a:r>
              <a:rPr lang="en-US" sz="2000" dirty="0"/>
              <a:t>A </a:t>
            </a:r>
            <a:r>
              <a:rPr lang="en-US" sz="2000" b="1" dirty="0"/>
              <a:t>wide area network (WAN)</a:t>
            </a:r>
            <a:r>
              <a:rPr lang="en-US" sz="2000" dirty="0"/>
              <a:t> connects LANs and MANs between cities, across </a:t>
            </a:r>
            <a:r>
              <a:rPr lang="en-US" sz="2000" dirty="0" smtClean="0"/>
              <a:t>countries, </a:t>
            </a:r>
            <a:r>
              <a:rPr lang="en-US" sz="2000" dirty="0"/>
              <a:t>and around the world, using microwave and satellite transmission or telephone lines.</a:t>
            </a:r>
          </a:p>
        </p:txBody>
      </p:sp>
      <p:sp>
        <p:nvSpPr>
          <p:cNvPr id="63495" name="TextBox 7"/>
          <p:cNvSpPr txBox="1">
            <a:spLocks noChangeArrowheads="1"/>
          </p:cNvSpPr>
          <p:nvPr/>
        </p:nvSpPr>
        <p:spPr bwMode="auto">
          <a:xfrm>
            <a:off x="4191000" y="3657600"/>
            <a:ext cx="4495800" cy="1323439"/>
          </a:xfrm>
          <a:prstGeom prst="rect">
            <a:avLst/>
          </a:prstGeom>
          <a:solidFill>
            <a:srgbClr val="65AA3B">
              <a:alpha val="20000"/>
            </a:srgbClr>
          </a:solidFill>
          <a:ln w="9525">
            <a:noFill/>
            <a:miter lim="800000"/>
            <a:headEnd/>
            <a:tailEnd/>
          </a:ln>
        </p:spPr>
        <p:txBody>
          <a:bodyPr wrap="square">
            <a:spAutoFit/>
          </a:bodyPr>
          <a:lstStyle/>
          <a:p>
            <a:pPr marL="0" lvl="1" algn="ctr"/>
            <a:r>
              <a:rPr lang="en-US" sz="2000" dirty="0">
                <a:latin typeface="Arial" pitchFamily="34" charset="0"/>
                <a:cs typeface="Arial" pitchFamily="34" charset="0"/>
              </a:rPr>
              <a:t>A </a:t>
            </a:r>
            <a:r>
              <a:rPr lang="en-US" sz="2000" dirty="0" smtClean="0">
                <a:latin typeface="Arial" pitchFamily="34" charset="0"/>
                <a:cs typeface="Arial" pitchFamily="34" charset="0"/>
              </a:rPr>
              <a:t>LAN </a:t>
            </a:r>
            <a:r>
              <a:rPr lang="en-US" sz="2000" dirty="0">
                <a:latin typeface="Arial" pitchFamily="34" charset="0"/>
                <a:cs typeface="Arial" pitchFamily="34" charset="0"/>
              </a:rPr>
              <a:t>becomes a WAN when it extends beyond one geographic location to another geographic location. </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3400" y="1371600"/>
            <a:ext cx="3441700" cy="3898900"/>
          </a:xfrm>
          <a:prstGeom prst="rect">
            <a:avLst/>
          </a:prstGeom>
          <a:noFill/>
          <a:ln w="9525">
            <a:miter lim="800000"/>
            <a:headEnd/>
            <a:tailEnd/>
          </a:ln>
          <a:effectLst/>
        </p:spPr>
      </p:pic>
    </p:spTree>
    <p:extLst>
      <p:ext uri="{BB962C8B-B14F-4D97-AF65-F5344CB8AC3E}">
        <p14:creationId xmlns:p14="http://schemas.microsoft.com/office/powerpoint/2010/main" val="792571588"/>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a:t>
            </a:r>
            <a:endParaRPr lang="en-US" dirty="0"/>
          </a:p>
        </p:txBody>
      </p:sp>
      <p:sp>
        <p:nvSpPr>
          <p:cNvPr id="3" name="Content Placeholder 2"/>
          <p:cNvSpPr>
            <a:spLocks noGrp="1"/>
          </p:cNvSpPr>
          <p:nvPr>
            <p:ph idx="1"/>
          </p:nvPr>
        </p:nvSpPr>
        <p:spPr/>
        <p:txBody>
          <a:bodyPr>
            <a:normAutofit/>
          </a:bodyPr>
          <a:lstStyle/>
          <a:p>
            <a:r>
              <a:rPr lang="en-US" sz="2800" dirty="0" smtClean="0"/>
              <a:t>A </a:t>
            </a:r>
            <a:r>
              <a:rPr lang="en-US" sz="2800" b="1" dirty="0" smtClean="0">
                <a:solidFill>
                  <a:srgbClr val="67588E"/>
                </a:solidFill>
              </a:rPr>
              <a:t>network topology</a:t>
            </a:r>
            <a:r>
              <a:rPr lang="en-US" sz="2800" dirty="0" smtClean="0">
                <a:solidFill>
                  <a:srgbClr val="67588E"/>
                </a:solidFill>
              </a:rPr>
              <a:t> </a:t>
            </a:r>
            <a:r>
              <a:rPr lang="en-US" sz="2800" dirty="0" smtClean="0"/>
              <a:t>refers to the layout of the computers and devices in a communications network</a:t>
            </a:r>
            <a:endParaRPr lang="en-US" sz="2800" dirty="0"/>
          </a:p>
        </p:txBody>
      </p:sp>
      <p:sp>
        <p:nvSpPr>
          <p:cNvPr id="4" name="Footer Placeholder 3"/>
          <p:cNvSpPr>
            <a:spLocks noGrp="1"/>
          </p:cNvSpPr>
          <p:nvPr>
            <p:ph type="ftr" sz="quarter" idx="11"/>
          </p:nvPr>
        </p:nvSpPr>
        <p:spPr>
          <a:xfrm>
            <a:off x="2748666" y="6172200"/>
            <a:ext cx="3810000" cy="457200"/>
          </a:xfrm>
        </p:spPr>
        <p:txBody>
          <a:bodyPr/>
          <a:lstStyle/>
          <a:p>
            <a:r>
              <a:rPr lang="en-US" sz="1200" dirty="0" smtClean="0"/>
              <a:t>Discovering Computers Fundamentals, 2012 Edition</a:t>
            </a:r>
            <a:endParaRPr lang="en-US" sz="12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36</a:t>
            </a:fld>
            <a:endParaRPr lang="en-US"/>
          </a:p>
        </p:txBody>
      </p:sp>
      <p:grpSp>
        <p:nvGrpSpPr>
          <p:cNvPr id="13" name="Group 12"/>
          <p:cNvGrpSpPr/>
          <p:nvPr/>
        </p:nvGrpSpPr>
        <p:grpSpPr>
          <a:xfrm>
            <a:off x="67135" y="2895600"/>
            <a:ext cx="2964954" cy="3055088"/>
            <a:chOff x="67135" y="2895600"/>
            <a:chExt cx="2964954" cy="3055088"/>
          </a:xfrm>
        </p:grpSpPr>
        <p:sp>
          <p:nvSpPr>
            <p:cNvPr id="7" name="TextBox 6"/>
            <p:cNvSpPr txBox="1"/>
            <p:nvPr/>
          </p:nvSpPr>
          <p:spPr>
            <a:xfrm>
              <a:off x="838200" y="2895600"/>
              <a:ext cx="1422825" cy="369332"/>
            </a:xfrm>
            <a:prstGeom prst="rect">
              <a:avLst/>
            </a:prstGeom>
            <a:noFill/>
          </p:spPr>
          <p:txBody>
            <a:bodyPr wrap="none" rtlCol="0">
              <a:spAutoFit/>
            </a:bodyPr>
            <a:lstStyle/>
            <a:p>
              <a:r>
                <a:rPr lang="en-US" b="1" dirty="0" smtClean="0">
                  <a:solidFill>
                    <a:srgbClr val="67588E"/>
                  </a:solidFill>
                </a:rPr>
                <a:t>Star network</a:t>
              </a:r>
              <a:endParaRPr lang="en-US" b="1" dirty="0">
                <a:solidFill>
                  <a:srgbClr val="67588E"/>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35" y="3429000"/>
              <a:ext cx="2964954" cy="2521688"/>
            </a:xfrm>
            <a:prstGeom prst="rect">
              <a:avLst/>
            </a:prstGeom>
          </p:spPr>
        </p:pic>
      </p:grpSp>
      <p:grpSp>
        <p:nvGrpSpPr>
          <p:cNvPr id="14" name="Group 13"/>
          <p:cNvGrpSpPr/>
          <p:nvPr/>
        </p:nvGrpSpPr>
        <p:grpSpPr>
          <a:xfrm>
            <a:off x="3081591" y="2895600"/>
            <a:ext cx="3299012" cy="2590800"/>
            <a:chOff x="3081591" y="2895600"/>
            <a:chExt cx="3299012" cy="2590800"/>
          </a:xfrm>
        </p:grpSpPr>
        <p:sp>
          <p:nvSpPr>
            <p:cNvPr id="8" name="TextBox 7"/>
            <p:cNvSpPr txBox="1"/>
            <p:nvPr/>
          </p:nvSpPr>
          <p:spPr>
            <a:xfrm>
              <a:off x="4038600" y="2895600"/>
              <a:ext cx="1384995" cy="369332"/>
            </a:xfrm>
            <a:prstGeom prst="rect">
              <a:avLst/>
            </a:prstGeom>
            <a:noFill/>
          </p:spPr>
          <p:txBody>
            <a:bodyPr wrap="none" rtlCol="0">
              <a:spAutoFit/>
            </a:bodyPr>
            <a:lstStyle/>
            <a:p>
              <a:r>
                <a:rPr lang="en-US" b="1" dirty="0" smtClean="0">
                  <a:solidFill>
                    <a:srgbClr val="67588E"/>
                  </a:solidFill>
                </a:rPr>
                <a:t>Bus network</a:t>
              </a:r>
              <a:endParaRPr lang="en-US" b="1" dirty="0">
                <a:solidFill>
                  <a:srgbClr val="67588E"/>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1591" y="3733800"/>
              <a:ext cx="3299012" cy="1752600"/>
            </a:xfrm>
            <a:prstGeom prst="rect">
              <a:avLst/>
            </a:prstGeom>
          </p:spPr>
        </p:pic>
      </p:grpSp>
      <p:grpSp>
        <p:nvGrpSpPr>
          <p:cNvPr id="15" name="Group 14"/>
          <p:cNvGrpSpPr/>
          <p:nvPr/>
        </p:nvGrpSpPr>
        <p:grpSpPr>
          <a:xfrm>
            <a:off x="6558666" y="2895600"/>
            <a:ext cx="2057400" cy="3061533"/>
            <a:chOff x="6558666" y="2895600"/>
            <a:chExt cx="2057400" cy="3061533"/>
          </a:xfrm>
        </p:grpSpPr>
        <p:sp>
          <p:nvSpPr>
            <p:cNvPr id="9" name="TextBox 8"/>
            <p:cNvSpPr txBox="1"/>
            <p:nvPr/>
          </p:nvSpPr>
          <p:spPr>
            <a:xfrm>
              <a:off x="6858000" y="2895600"/>
              <a:ext cx="1458733" cy="369332"/>
            </a:xfrm>
            <a:prstGeom prst="rect">
              <a:avLst/>
            </a:prstGeom>
            <a:noFill/>
          </p:spPr>
          <p:txBody>
            <a:bodyPr wrap="none" rtlCol="0">
              <a:spAutoFit/>
            </a:bodyPr>
            <a:lstStyle/>
            <a:p>
              <a:r>
                <a:rPr lang="en-US" b="1" dirty="0" smtClean="0">
                  <a:solidFill>
                    <a:srgbClr val="67588E"/>
                  </a:solidFill>
                </a:rPr>
                <a:t>Ring network</a:t>
              </a:r>
              <a:endParaRPr lang="en-US" b="1" dirty="0">
                <a:solidFill>
                  <a:srgbClr val="67588E"/>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8666" y="3429000"/>
              <a:ext cx="2057400" cy="2528133"/>
            </a:xfrm>
            <a:prstGeom prst="rect">
              <a:avLst/>
            </a:prstGeom>
          </p:spPr>
        </p:pic>
      </p:grpSp>
    </p:spTree>
    <p:extLst>
      <p:ext uri="{BB962C8B-B14F-4D97-AF65-F5344CB8AC3E}">
        <p14:creationId xmlns:p14="http://schemas.microsoft.com/office/powerpoint/2010/main" val="4168524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9" presetClass="entr" presetSubtype="0" fill="hold" nodeType="afterEffect">
                                  <p:stCondLst>
                                    <p:cond delay="200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5000"/>
                            </p:stCondLst>
                            <p:childTnLst>
                              <p:par>
                                <p:cTn id="13" presetID="9" presetClass="entr" presetSubtype="0" fill="hold" nodeType="afterEffect">
                                  <p:stCondLst>
                                    <p:cond delay="200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7500"/>
                            </p:stCondLst>
                            <p:childTnLst>
                              <p:par>
                                <p:cTn id="17" presetID="9" presetClass="entr" presetSubtype="0" fill="hold" nodeType="afterEffect">
                                  <p:stCondLst>
                                    <p:cond delay="200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a:t>
            </a:r>
            <a:endParaRPr lang="en-US" dirty="0"/>
          </a:p>
        </p:txBody>
      </p:sp>
      <p:graphicFrame>
        <p:nvGraphicFramePr>
          <p:cNvPr id="7" name="Content Placeholder 6"/>
          <p:cNvGraphicFramePr>
            <a:graphicFrameLocks noGrp="1"/>
          </p:cNvGraphicFramePr>
          <p:nvPr>
            <p:ph idx="1"/>
          </p:nvPr>
        </p:nvGraphicFramePr>
        <p:xfrm>
          <a:off x="152400" y="1600200"/>
          <a:ext cx="8839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2754086" y="6139543"/>
            <a:ext cx="3810000" cy="457200"/>
          </a:xfrm>
        </p:spPr>
        <p:txBody>
          <a:bodyPr/>
          <a:lstStyle/>
          <a:p>
            <a:r>
              <a:rPr lang="en-US" sz="1200" dirty="0" smtClean="0"/>
              <a:t>Discovering Computers Fundamentals, 2012 Edition</a:t>
            </a:r>
            <a:endParaRPr lang="en-US" sz="12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37</a:t>
            </a:fld>
            <a:endParaRPr lang="en-US"/>
          </a:p>
        </p:txBody>
      </p:sp>
    </p:spTree>
    <p:extLst>
      <p:ext uri="{BB962C8B-B14F-4D97-AF65-F5344CB8AC3E}">
        <p14:creationId xmlns:p14="http://schemas.microsoft.com/office/powerpoint/2010/main" val="3322464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7">
                                            <p:graphicEl>
                                              <a:dgm id="{7F17C6EF-0AF9-4C33-9C9F-232B93E83D0E}"/>
                                            </p:graphicEl>
                                          </p:spTgt>
                                        </p:tgtEl>
                                        <p:attrNameLst>
                                          <p:attrName>style.visibility</p:attrName>
                                        </p:attrNameLst>
                                      </p:cBhvr>
                                      <p:to>
                                        <p:strVal val="visible"/>
                                      </p:to>
                                    </p:set>
                                    <p:animEffect transition="in" filter="dissolve">
                                      <p:cBhvr>
                                        <p:cTn id="7" dur="500"/>
                                        <p:tgtEl>
                                          <p:spTgt spid="7">
                                            <p:graphicEl>
                                              <a:dgm id="{7F17C6EF-0AF9-4C33-9C9F-232B93E83D0E}"/>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7">
                                            <p:graphicEl>
                                              <a:dgm id="{C656BD17-587D-462B-8EC8-0121AA1191B8}"/>
                                            </p:graphicEl>
                                          </p:spTgt>
                                        </p:tgtEl>
                                        <p:attrNameLst>
                                          <p:attrName>style.visibility</p:attrName>
                                        </p:attrNameLst>
                                      </p:cBhvr>
                                      <p:to>
                                        <p:strVal val="visible"/>
                                      </p:to>
                                    </p:set>
                                    <p:animEffect transition="in" filter="dissolve">
                                      <p:cBhvr>
                                        <p:cTn id="11" dur="500"/>
                                        <p:tgtEl>
                                          <p:spTgt spid="7">
                                            <p:graphicEl>
                                              <a:dgm id="{C656BD17-587D-462B-8EC8-0121AA1191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Communications Standards</a:t>
            </a:r>
            <a:endParaRPr lang="en-US" dirty="0"/>
          </a:p>
        </p:txBody>
      </p:sp>
      <p:graphicFrame>
        <p:nvGraphicFramePr>
          <p:cNvPr id="7" name="Content Placeholder 6"/>
          <p:cNvGraphicFramePr>
            <a:graphicFrameLocks noGrp="1"/>
          </p:cNvGraphicFramePr>
          <p:nvPr>
            <p:ph idx="1"/>
          </p:nvPr>
        </p:nvGraphicFramePr>
        <p:xfrm>
          <a:off x="152400" y="1600200"/>
          <a:ext cx="8839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2743200" y="6172200"/>
            <a:ext cx="3810000" cy="457200"/>
          </a:xfrm>
        </p:spPr>
        <p:txBody>
          <a:bodyPr/>
          <a:lstStyle/>
          <a:p>
            <a:r>
              <a:rPr lang="en-US" sz="1200" dirty="0" smtClean="0"/>
              <a:t>Discovering Computers Fundamentals, 2012 Edition</a:t>
            </a:r>
            <a:endParaRPr lang="en-US" sz="12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38</a:t>
            </a:fld>
            <a:endParaRPr lang="en-US"/>
          </a:p>
        </p:txBody>
      </p:sp>
    </p:spTree>
    <p:extLst>
      <p:ext uri="{BB962C8B-B14F-4D97-AF65-F5344CB8AC3E}">
        <p14:creationId xmlns:p14="http://schemas.microsoft.com/office/powerpoint/2010/main" val="62559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7">
                                            <p:graphicEl>
                                              <a:dgm id="{A9D97EAB-8E37-4053-9BE0-9E3FAD26B878}"/>
                                            </p:graphicEl>
                                          </p:spTgt>
                                        </p:tgtEl>
                                        <p:attrNameLst>
                                          <p:attrName>style.visibility</p:attrName>
                                        </p:attrNameLst>
                                      </p:cBhvr>
                                      <p:to>
                                        <p:strVal val="visible"/>
                                      </p:to>
                                    </p:set>
                                    <p:animEffect transition="in" filter="dissolve">
                                      <p:cBhvr>
                                        <p:cTn id="7" dur="500"/>
                                        <p:tgtEl>
                                          <p:spTgt spid="7">
                                            <p:graphicEl>
                                              <a:dgm id="{A9D97EAB-8E37-4053-9BE0-9E3FAD26B878}"/>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7">
                                            <p:graphicEl>
                                              <a:dgm id="{B7567EDE-19B0-4509-933B-71973FA2ECB4}"/>
                                            </p:graphicEl>
                                          </p:spTgt>
                                        </p:tgtEl>
                                        <p:attrNameLst>
                                          <p:attrName>style.visibility</p:attrName>
                                        </p:attrNameLst>
                                      </p:cBhvr>
                                      <p:to>
                                        <p:strVal val="visible"/>
                                      </p:to>
                                    </p:set>
                                    <p:animEffect transition="in" filter="dissolve">
                                      <p:cBhvr>
                                        <p:cTn id="11" dur="500"/>
                                        <p:tgtEl>
                                          <p:spTgt spid="7">
                                            <p:graphicEl>
                                              <a:dgm id="{B7567EDE-19B0-4509-933B-71973FA2ECB4}"/>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7">
                                            <p:graphicEl>
                                              <a:dgm id="{9447B2E2-A35C-41B3-8501-3A1C21DC9B05}"/>
                                            </p:graphicEl>
                                          </p:spTgt>
                                        </p:tgtEl>
                                        <p:attrNameLst>
                                          <p:attrName>style.visibility</p:attrName>
                                        </p:attrNameLst>
                                      </p:cBhvr>
                                      <p:to>
                                        <p:strVal val="visible"/>
                                      </p:to>
                                    </p:set>
                                    <p:animEffect transition="in" filter="dissolve">
                                      <p:cBhvr>
                                        <p:cTn id="15" dur="500"/>
                                        <p:tgtEl>
                                          <p:spTgt spid="7">
                                            <p:graphicEl>
                                              <a:dgm id="{9447B2E2-A35C-41B3-8501-3A1C21DC9B05}"/>
                                            </p:graphicEl>
                                          </p:spTgt>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7">
                                            <p:graphicEl>
                                              <a:dgm id="{0A864D3B-780B-4EC3-9CB8-544EFF531BB5}"/>
                                            </p:graphicEl>
                                          </p:spTgt>
                                        </p:tgtEl>
                                        <p:attrNameLst>
                                          <p:attrName>style.visibility</p:attrName>
                                        </p:attrNameLst>
                                      </p:cBhvr>
                                      <p:to>
                                        <p:strVal val="visible"/>
                                      </p:to>
                                    </p:set>
                                    <p:animEffect transition="in" filter="dissolve">
                                      <p:cBhvr>
                                        <p:cTn id="19" dur="500"/>
                                        <p:tgtEl>
                                          <p:spTgt spid="7">
                                            <p:graphicEl>
                                              <a:dgm id="{0A864D3B-780B-4EC3-9CB8-544EFF531BB5}"/>
                                            </p:graphicEl>
                                          </p:spTgt>
                                        </p:tgtEl>
                                      </p:cBhvr>
                                    </p:animEffect>
                                  </p:childTnLst>
                                </p:cTn>
                              </p:par>
                            </p:childTnLst>
                          </p:cTn>
                        </p:par>
                        <p:par>
                          <p:cTn id="20" fill="hold">
                            <p:stCondLst>
                              <p:cond delay="10000"/>
                            </p:stCondLst>
                            <p:childTnLst>
                              <p:par>
                                <p:cTn id="21" presetID="9" presetClass="entr" presetSubtype="0" fill="hold" grpId="0" nodeType="afterEffect">
                                  <p:stCondLst>
                                    <p:cond delay="2000"/>
                                  </p:stCondLst>
                                  <p:childTnLst>
                                    <p:set>
                                      <p:cBhvr>
                                        <p:cTn id="22" dur="1" fill="hold">
                                          <p:stCondLst>
                                            <p:cond delay="0"/>
                                          </p:stCondLst>
                                        </p:cTn>
                                        <p:tgtEl>
                                          <p:spTgt spid="7">
                                            <p:graphicEl>
                                              <a:dgm id="{684C1824-9C04-4E9F-BBE9-CFF565CD4D99}"/>
                                            </p:graphicEl>
                                          </p:spTgt>
                                        </p:tgtEl>
                                        <p:attrNameLst>
                                          <p:attrName>style.visibility</p:attrName>
                                        </p:attrNameLst>
                                      </p:cBhvr>
                                      <p:to>
                                        <p:strVal val="visible"/>
                                      </p:to>
                                    </p:set>
                                    <p:animEffect transition="in" filter="dissolve">
                                      <p:cBhvr>
                                        <p:cTn id="23" dur="500"/>
                                        <p:tgtEl>
                                          <p:spTgt spid="7">
                                            <p:graphicEl>
                                              <a:dgm id="{684C1824-9C04-4E9F-BBE9-CFF565CD4D99}"/>
                                            </p:graphicEl>
                                          </p:spTgt>
                                        </p:tgtEl>
                                      </p:cBhvr>
                                    </p:animEffect>
                                  </p:childTnLst>
                                </p:cTn>
                              </p:par>
                            </p:childTnLst>
                          </p:cTn>
                        </p:par>
                        <p:par>
                          <p:cTn id="24" fill="hold">
                            <p:stCondLst>
                              <p:cond delay="12500"/>
                            </p:stCondLst>
                            <p:childTnLst>
                              <p:par>
                                <p:cTn id="25" presetID="9" presetClass="entr" presetSubtype="0" fill="hold" grpId="0" nodeType="afterEffect">
                                  <p:stCondLst>
                                    <p:cond delay="2000"/>
                                  </p:stCondLst>
                                  <p:childTnLst>
                                    <p:set>
                                      <p:cBhvr>
                                        <p:cTn id="26" dur="1" fill="hold">
                                          <p:stCondLst>
                                            <p:cond delay="0"/>
                                          </p:stCondLst>
                                        </p:cTn>
                                        <p:tgtEl>
                                          <p:spTgt spid="7">
                                            <p:graphicEl>
                                              <a:dgm id="{1083ACCF-FEA8-44FB-AC55-92DA547B6774}"/>
                                            </p:graphicEl>
                                          </p:spTgt>
                                        </p:tgtEl>
                                        <p:attrNameLst>
                                          <p:attrName>style.visibility</p:attrName>
                                        </p:attrNameLst>
                                      </p:cBhvr>
                                      <p:to>
                                        <p:strVal val="visible"/>
                                      </p:to>
                                    </p:set>
                                    <p:animEffect transition="in" filter="dissolve">
                                      <p:cBhvr>
                                        <p:cTn id="27" dur="500"/>
                                        <p:tgtEl>
                                          <p:spTgt spid="7">
                                            <p:graphicEl>
                                              <a:dgm id="{1083ACCF-FEA8-44FB-AC55-92DA547B6774}"/>
                                            </p:graphicEl>
                                          </p:spTgt>
                                        </p:tgtEl>
                                      </p:cBhvr>
                                    </p:animEffect>
                                  </p:childTnLst>
                                </p:cTn>
                              </p:par>
                            </p:childTnLst>
                          </p:cTn>
                        </p:par>
                        <p:par>
                          <p:cTn id="28" fill="hold">
                            <p:stCondLst>
                              <p:cond delay="15000"/>
                            </p:stCondLst>
                            <p:childTnLst>
                              <p:par>
                                <p:cTn id="29" presetID="9" presetClass="entr" presetSubtype="0" fill="hold" grpId="0" nodeType="afterEffect">
                                  <p:stCondLst>
                                    <p:cond delay="2000"/>
                                  </p:stCondLst>
                                  <p:childTnLst>
                                    <p:set>
                                      <p:cBhvr>
                                        <p:cTn id="30" dur="1" fill="hold">
                                          <p:stCondLst>
                                            <p:cond delay="0"/>
                                          </p:stCondLst>
                                        </p:cTn>
                                        <p:tgtEl>
                                          <p:spTgt spid="7">
                                            <p:graphicEl>
                                              <a:dgm id="{428752A3-586C-4F74-9A7A-B4B40FC6ED65}"/>
                                            </p:graphicEl>
                                          </p:spTgt>
                                        </p:tgtEl>
                                        <p:attrNameLst>
                                          <p:attrName>style.visibility</p:attrName>
                                        </p:attrNameLst>
                                      </p:cBhvr>
                                      <p:to>
                                        <p:strVal val="visible"/>
                                      </p:to>
                                    </p:set>
                                    <p:animEffect transition="in" filter="dissolve">
                                      <p:cBhvr>
                                        <p:cTn id="31" dur="500"/>
                                        <p:tgtEl>
                                          <p:spTgt spid="7">
                                            <p:graphicEl>
                                              <a:dgm id="{428752A3-586C-4F74-9A7A-B4B40FC6ED65}"/>
                                            </p:graphicEl>
                                          </p:spTgt>
                                        </p:tgtEl>
                                      </p:cBhvr>
                                    </p:animEffect>
                                  </p:childTnLst>
                                </p:cTn>
                              </p:par>
                            </p:childTnLst>
                          </p:cTn>
                        </p:par>
                        <p:par>
                          <p:cTn id="32" fill="hold">
                            <p:stCondLst>
                              <p:cond delay="17500"/>
                            </p:stCondLst>
                            <p:childTnLst>
                              <p:par>
                                <p:cTn id="33" presetID="9" presetClass="entr" presetSubtype="0" fill="hold" grpId="0" nodeType="afterEffect">
                                  <p:stCondLst>
                                    <p:cond delay="2000"/>
                                  </p:stCondLst>
                                  <p:childTnLst>
                                    <p:set>
                                      <p:cBhvr>
                                        <p:cTn id="34" dur="1" fill="hold">
                                          <p:stCondLst>
                                            <p:cond delay="0"/>
                                          </p:stCondLst>
                                        </p:cTn>
                                        <p:tgtEl>
                                          <p:spTgt spid="7">
                                            <p:graphicEl>
                                              <a:dgm id="{F77DA675-CB14-4ED9-9384-DD9F3CFFA899}"/>
                                            </p:graphicEl>
                                          </p:spTgt>
                                        </p:tgtEl>
                                        <p:attrNameLst>
                                          <p:attrName>style.visibility</p:attrName>
                                        </p:attrNameLst>
                                      </p:cBhvr>
                                      <p:to>
                                        <p:strVal val="visible"/>
                                      </p:to>
                                    </p:set>
                                    <p:animEffect transition="in" filter="dissolve">
                                      <p:cBhvr>
                                        <p:cTn id="35" dur="500"/>
                                        <p:tgtEl>
                                          <p:spTgt spid="7">
                                            <p:graphicEl>
                                              <a:dgm id="{F77DA675-CB14-4ED9-9384-DD9F3CFFA899}"/>
                                            </p:graphicEl>
                                          </p:spTgt>
                                        </p:tgtEl>
                                      </p:cBhvr>
                                    </p:animEffect>
                                  </p:childTnLst>
                                </p:cTn>
                              </p:par>
                            </p:childTnLst>
                          </p:cTn>
                        </p:par>
                        <p:par>
                          <p:cTn id="36" fill="hold">
                            <p:stCondLst>
                              <p:cond delay="20000"/>
                            </p:stCondLst>
                            <p:childTnLst>
                              <p:par>
                                <p:cTn id="37" presetID="9" presetClass="entr" presetSubtype="0" fill="hold" grpId="0" nodeType="afterEffect">
                                  <p:stCondLst>
                                    <p:cond delay="2000"/>
                                  </p:stCondLst>
                                  <p:childTnLst>
                                    <p:set>
                                      <p:cBhvr>
                                        <p:cTn id="38" dur="1" fill="hold">
                                          <p:stCondLst>
                                            <p:cond delay="0"/>
                                          </p:stCondLst>
                                        </p:cTn>
                                        <p:tgtEl>
                                          <p:spTgt spid="7">
                                            <p:graphicEl>
                                              <a:dgm id="{6F47C1B6-0F61-4DD1-BA4C-50DE10886A7E}"/>
                                            </p:graphicEl>
                                          </p:spTgt>
                                        </p:tgtEl>
                                        <p:attrNameLst>
                                          <p:attrName>style.visibility</p:attrName>
                                        </p:attrNameLst>
                                      </p:cBhvr>
                                      <p:to>
                                        <p:strVal val="visible"/>
                                      </p:to>
                                    </p:set>
                                    <p:animEffect transition="in" filter="dissolve">
                                      <p:cBhvr>
                                        <p:cTn id="39" dur="500"/>
                                        <p:tgtEl>
                                          <p:spTgt spid="7">
                                            <p:graphicEl>
                                              <a:dgm id="{6F47C1B6-0F61-4DD1-BA4C-50DE10886A7E}"/>
                                            </p:graphicEl>
                                          </p:spTgt>
                                        </p:tgtEl>
                                      </p:cBhvr>
                                    </p:animEffect>
                                  </p:childTnLst>
                                </p:cTn>
                              </p:par>
                            </p:childTnLst>
                          </p:cTn>
                        </p:par>
                        <p:par>
                          <p:cTn id="40" fill="hold">
                            <p:stCondLst>
                              <p:cond delay="22500"/>
                            </p:stCondLst>
                            <p:childTnLst>
                              <p:par>
                                <p:cTn id="41" presetID="9" presetClass="entr" presetSubtype="0" fill="hold" grpId="0" nodeType="afterEffect">
                                  <p:stCondLst>
                                    <p:cond delay="2000"/>
                                  </p:stCondLst>
                                  <p:childTnLst>
                                    <p:set>
                                      <p:cBhvr>
                                        <p:cTn id="42" dur="1" fill="hold">
                                          <p:stCondLst>
                                            <p:cond delay="0"/>
                                          </p:stCondLst>
                                        </p:cTn>
                                        <p:tgtEl>
                                          <p:spTgt spid="7">
                                            <p:graphicEl>
                                              <a:dgm id="{8C8C063D-2E4E-4AFC-B44C-2166970B271D}"/>
                                            </p:graphicEl>
                                          </p:spTgt>
                                        </p:tgtEl>
                                        <p:attrNameLst>
                                          <p:attrName>style.visibility</p:attrName>
                                        </p:attrNameLst>
                                      </p:cBhvr>
                                      <p:to>
                                        <p:strVal val="visible"/>
                                      </p:to>
                                    </p:set>
                                    <p:animEffect transition="in" filter="dissolve">
                                      <p:cBhvr>
                                        <p:cTn id="43" dur="500"/>
                                        <p:tgtEl>
                                          <p:spTgt spid="7">
                                            <p:graphicEl>
                                              <a:dgm id="{8C8C063D-2E4E-4AFC-B44C-2166970B271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Communications Standards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45446672"/>
              </p:ext>
            </p:extLst>
          </p:nvPr>
        </p:nvGraphicFramePr>
        <p:xfrm>
          <a:off x="152400" y="1600200"/>
          <a:ext cx="8839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2743200" y="6193971"/>
            <a:ext cx="3810000" cy="457200"/>
          </a:xfrm>
        </p:spPr>
        <p:txBody>
          <a:bodyPr/>
          <a:lstStyle/>
          <a:p>
            <a:r>
              <a:rPr lang="en-US" sz="1200" dirty="0" smtClean="0"/>
              <a:t>Discovering Computers Fundamentals, 2012 Edition</a:t>
            </a:r>
            <a:endParaRPr lang="en-US" sz="12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39</a:t>
            </a:fld>
            <a:endParaRPr lang="en-US"/>
          </a:p>
        </p:txBody>
      </p:sp>
    </p:spTree>
    <p:extLst>
      <p:ext uri="{BB962C8B-B14F-4D97-AF65-F5344CB8AC3E}">
        <p14:creationId xmlns:p14="http://schemas.microsoft.com/office/powerpoint/2010/main" val="905494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7">
                                            <p:graphicEl>
                                              <a:dgm id="{E1613B54-6218-487D-8CCF-C42B69333215}"/>
                                            </p:graphicEl>
                                          </p:spTgt>
                                        </p:tgtEl>
                                        <p:attrNameLst>
                                          <p:attrName>style.visibility</p:attrName>
                                        </p:attrNameLst>
                                      </p:cBhvr>
                                      <p:to>
                                        <p:strVal val="visible"/>
                                      </p:to>
                                    </p:set>
                                    <p:animEffect transition="in" filter="dissolve">
                                      <p:cBhvr>
                                        <p:cTn id="7" dur="500"/>
                                        <p:tgtEl>
                                          <p:spTgt spid="7">
                                            <p:graphicEl>
                                              <a:dgm id="{E1613B54-6218-487D-8CCF-C42B69333215}"/>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7">
                                            <p:graphicEl>
                                              <a:dgm id="{461842BB-DB60-4263-93C8-9D9B9B5ECFAA}"/>
                                            </p:graphicEl>
                                          </p:spTgt>
                                        </p:tgtEl>
                                        <p:attrNameLst>
                                          <p:attrName>style.visibility</p:attrName>
                                        </p:attrNameLst>
                                      </p:cBhvr>
                                      <p:to>
                                        <p:strVal val="visible"/>
                                      </p:to>
                                    </p:set>
                                    <p:animEffect transition="in" filter="dissolve">
                                      <p:cBhvr>
                                        <p:cTn id="11" dur="500"/>
                                        <p:tgtEl>
                                          <p:spTgt spid="7">
                                            <p:graphicEl>
                                              <a:dgm id="{461842BB-DB60-4263-93C8-9D9B9B5ECFAA}"/>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7">
                                            <p:graphicEl>
                                              <a:dgm id="{52AC7EE7-D051-44C7-8900-80CE4670C2AA}"/>
                                            </p:graphicEl>
                                          </p:spTgt>
                                        </p:tgtEl>
                                        <p:attrNameLst>
                                          <p:attrName>style.visibility</p:attrName>
                                        </p:attrNameLst>
                                      </p:cBhvr>
                                      <p:to>
                                        <p:strVal val="visible"/>
                                      </p:to>
                                    </p:set>
                                    <p:animEffect transition="in" filter="dissolve">
                                      <p:cBhvr>
                                        <p:cTn id="15" dur="500"/>
                                        <p:tgtEl>
                                          <p:spTgt spid="7">
                                            <p:graphicEl>
                                              <a:dgm id="{52AC7EE7-D051-44C7-8900-80CE4670C2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Components of a Computer</a:t>
            </a:r>
            <a:endParaRPr lang="en-US" dirty="0"/>
          </a:p>
        </p:txBody>
      </p:sp>
      <p:sp>
        <p:nvSpPr>
          <p:cNvPr id="3" name="Content Placeholder 2"/>
          <p:cNvSpPr>
            <a:spLocks noGrp="1"/>
          </p:cNvSpPr>
          <p:nvPr>
            <p:ph idx="1"/>
          </p:nvPr>
        </p:nvSpPr>
        <p:spPr>
          <a:xfrm>
            <a:off x="152400" y="1143000"/>
            <a:ext cx="8839200" cy="4648200"/>
          </a:xfrm>
        </p:spPr>
        <p:txBody>
          <a:bodyPr>
            <a:normAutofit/>
          </a:bodyPr>
          <a:lstStyle/>
          <a:p>
            <a:r>
              <a:rPr lang="en-US" sz="2800" dirty="0" smtClean="0"/>
              <a:t>A computer contains many electric, electronic, and mechanical components known as </a:t>
            </a:r>
            <a:r>
              <a:rPr lang="en-US" sz="2800" b="1" dirty="0" smtClean="0">
                <a:solidFill>
                  <a:schemeClr val="accent6">
                    <a:lumMod val="75000"/>
                  </a:schemeClr>
                </a:solidFill>
              </a:rPr>
              <a:t>hardware</a:t>
            </a:r>
            <a:endParaRPr lang="en-US" sz="2800" dirty="0">
              <a:solidFill>
                <a:schemeClr val="accent6">
                  <a:lumMod val="75000"/>
                </a:schemeClr>
              </a:solidFill>
            </a:endParaRPr>
          </a:p>
        </p:txBody>
      </p:sp>
      <p:sp>
        <p:nvSpPr>
          <p:cNvPr id="5" name="Slide Number Placeholder 4"/>
          <p:cNvSpPr>
            <a:spLocks noGrp="1"/>
          </p:cNvSpPr>
          <p:nvPr>
            <p:ph type="sldNum" sz="quarter" idx="12"/>
          </p:nvPr>
        </p:nvSpPr>
        <p:spPr/>
        <p:txBody>
          <a:bodyPr/>
          <a:lstStyle/>
          <a:p>
            <a:fld id="{E1920792-1FFE-4123-96E7-9B6DC9FF0B06}" type="slidenum">
              <a:rPr lang="en-US" smtClean="0"/>
              <a:pPr/>
              <a:t>4</a:t>
            </a:fld>
            <a:endParaRPr lang="en-US"/>
          </a:p>
        </p:txBody>
      </p:sp>
      <p:sp>
        <p:nvSpPr>
          <p:cNvPr id="6" name="Text Placeholder 5"/>
          <p:cNvSpPr>
            <a:spLocks noGrp="1"/>
          </p:cNvSpPr>
          <p:nvPr>
            <p:ph type="body" sz="quarter" idx="13"/>
          </p:nvPr>
        </p:nvSpPr>
        <p:spPr/>
        <p:txBody>
          <a:bodyPr/>
          <a:lstStyle/>
          <a:p>
            <a:r>
              <a:rPr lang="en-US" dirty="0" smtClean="0"/>
              <a:t>Pages 4 - 7</a:t>
            </a:r>
            <a:endParaRPr lang="en-US" dirty="0"/>
          </a:p>
        </p:txBody>
      </p:sp>
      <p:graphicFrame>
        <p:nvGraphicFramePr>
          <p:cNvPr id="7" name="Diagram 6"/>
          <p:cNvGraphicFramePr/>
          <p:nvPr>
            <p:extLst>
              <p:ext uri="{D42A27DB-BD31-4B8C-83A1-F6EECF244321}">
                <p14:modId xmlns:p14="http://schemas.microsoft.com/office/powerpoint/2010/main" val="4194111605"/>
              </p:ext>
            </p:extLst>
          </p:nvPr>
        </p:nvGraphicFramePr>
        <p:xfrm>
          <a:off x="152400" y="2438400"/>
          <a:ext cx="88392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3829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2000"/>
                                  </p:stCondLst>
                                  <p:childTnLst>
                                    <p:set>
                                      <p:cBhvr>
                                        <p:cTn id="10" dur="1" fill="hold">
                                          <p:stCondLst>
                                            <p:cond delay="0"/>
                                          </p:stCondLst>
                                        </p:cTn>
                                        <p:tgtEl>
                                          <p:spTgt spid="7">
                                            <p:graphicEl>
                                              <a:dgm id="{C0FD1A82-68CA-4267-87FB-08A961C314FA}"/>
                                            </p:graphicEl>
                                          </p:spTgt>
                                        </p:tgtEl>
                                        <p:attrNameLst>
                                          <p:attrName>style.visibility</p:attrName>
                                        </p:attrNameLst>
                                      </p:cBhvr>
                                      <p:to>
                                        <p:strVal val="visible"/>
                                      </p:to>
                                    </p:set>
                                    <p:animEffect transition="in" filter="fade">
                                      <p:cBhvr>
                                        <p:cTn id="11" dur="500"/>
                                        <p:tgtEl>
                                          <p:spTgt spid="7">
                                            <p:graphicEl>
                                              <a:dgm id="{C0FD1A82-68CA-4267-87FB-08A961C314FA}"/>
                                            </p:graphicEl>
                                          </p:spTgt>
                                        </p:tgtEl>
                                      </p:cBhvr>
                                    </p:animEffect>
                                  </p:childTnLst>
                                </p:cTn>
                              </p:par>
                            </p:childTnLst>
                          </p:cTn>
                        </p:par>
                        <p:par>
                          <p:cTn id="12" fill="hold">
                            <p:stCondLst>
                              <p:cond delay="5000"/>
                            </p:stCondLst>
                            <p:childTnLst>
                              <p:par>
                                <p:cTn id="13" presetID="10" presetClass="entr" presetSubtype="0" fill="hold" grpId="0" nodeType="afterEffect">
                                  <p:stCondLst>
                                    <p:cond delay="2000"/>
                                  </p:stCondLst>
                                  <p:childTnLst>
                                    <p:set>
                                      <p:cBhvr>
                                        <p:cTn id="14" dur="1" fill="hold">
                                          <p:stCondLst>
                                            <p:cond delay="0"/>
                                          </p:stCondLst>
                                        </p:cTn>
                                        <p:tgtEl>
                                          <p:spTgt spid="7">
                                            <p:graphicEl>
                                              <a:dgm id="{F160A00B-12F0-462A-8214-E5F3F2872EB4}"/>
                                            </p:graphicEl>
                                          </p:spTgt>
                                        </p:tgtEl>
                                        <p:attrNameLst>
                                          <p:attrName>style.visibility</p:attrName>
                                        </p:attrNameLst>
                                      </p:cBhvr>
                                      <p:to>
                                        <p:strVal val="visible"/>
                                      </p:to>
                                    </p:set>
                                    <p:animEffect transition="in" filter="fade">
                                      <p:cBhvr>
                                        <p:cTn id="15" dur="500"/>
                                        <p:tgtEl>
                                          <p:spTgt spid="7">
                                            <p:graphicEl>
                                              <a:dgm id="{F160A00B-12F0-462A-8214-E5F3F2872EB4}"/>
                                            </p:graphicEl>
                                          </p:spTgt>
                                        </p:tgtEl>
                                      </p:cBhvr>
                                    </p:animEffect>
                                  </p:childTnLst>
                                </p:cTn>
                              </p:par>
                            </p:childTnLst>
                          </p:cTn>
                        </p:par>
                        <p:par>
                          <p:cTn id="16" fill="hold">
                            <p:stCondLst>
                              <p:cond delay="7500"/>
                            </p:stCondLst>
                            <p:childTnLst>
                              <p:par>
                                <p:cTn id="17" presetID="10" presetClass="entr" presetSubtype="0" fill="hold" grpId="0" nodeType="afterEffect">
                                  <p:stCondLst>
                                    <p:cond delay="2000"/>
                                  </p:stCondLst>
                                  <p:childTnLst>
                                    <p:set>
                                      <p:cBhvr>
                                        <p:cTn id="18" dur="1" fill="hold">
                                          <p:stCondLst>
                                            <p:cond delay="0"/>
                                          </p:stCondLst>
                                        </p:cTn>
                                        <p:tgtEl>
                                          <p:spTgt spid="7">
                                            <p:graphicEl>
                                              <a:dgm id="{401A0B0A-72FD-4B1A-8967-C0DFFFB36043}"/>
                                            </p:graphicEl>
                                          </p:spTgt>
                                        </p:tgtEl>
                                        <p:attrNameLst>
                                          <p:attrName>style.visibility</p:attrName>
                                        </p:attrNameLst>
                                      </p:cBhvr>
                                      <p:to>
                                        <p:strVal val="visible"/>
                                      </p:to>
                                    </p:set>
                                    <p:animEffect transition="in" filter="fade">
                                      <p:cBhvr>
                                        <p:cTn id="19" dur="500"/>
                                        <p:tgtEl>
                                          <p:spTgt spid="7">
                                            <p:graphicEl>
                                              <a:dgm id="{401A0B0A-72FD-4B1A-8967-C0DFFFB36043}"/>
                                            </p:graphicEl>
                                          </p:spTgt>
                                        </p:tgtEl>
                                      </p:cBhvr>
                                    </p:animEffect>
                                  </p:childTnLst>
                                </p:cTn>
                              </p:par>
                            </p:childTnLst>
                          </p:cTn>
                        </p:par>
                        <p:par>
                          <p:cTn id="20" fill="hold">
                            <p:stCondLst>
                              <p:cond delay="10000"/>
                            </p:stCondLst>
                            <p:childTnLst>
                              <p:par>
                                <p:cTn id="21" presetID="10" presetClass="entr" presetSubtype="0" fill="hold" grpId="0" nodeType="afterEffect">
                                  <p:stCondLst>
                                    <p:cond delay="2000"/>
                                  </p:stCondLst>
                                  <p:childTnLst>
                                    <p:set>
                                      <p:cBhvr>
                                        <p:cTn id="22" dur="1" fill="hold">
                                          <p:stCondLst>
                                            <p:cond delay="0"/>
                                          </p:stCondLst>
                                        </p:cTn>
                                        <p:tgtEl>
                                          <p:spTgt spid="7">
                                            <p:graphicEl>
                                              <a:dgm id="{E7FD9BA6-A611-49CD-8BCD-5FAB9A0BDAF3}"/>
                                            </p:graphicEl>
                                          </p:spTgt>
                                        </p:tgtEl>
                                        <p:attrNameLst>
                                          <p:attrName>style.visibility</p:attrName>
                                        </p:attrNameLst>
                                      </p:cBhvr>
                                      <p:to>
                                        <p:strVal val="visible"/>
                                      </p:to>
                                    </p:set>
                                    <p:animEffect transition="in" filter="fade">
                                      <p:cBhvr>
                                        <p:cTn id="23" dur="500"/>
                                        <p:tgtEl>
                                          <p:spTgt spid="7">
                                            <p:graphicEl>
                                              <a:dgm id="{E7FD9BA6-A611-49CD-8BCD-5FAB9A0BDAF3}"/>
                                            </p:graphicEl>
                                          </p:spTgt>
                                        </p:tgtEl>
                                      </p:cBhvr>
                                    </p:animEffect>
                                  </p:childTnLst>
                                </p:cTn>
                              </p:par>
                            </p:childTnLst>
                          </p:cTn>
                        </p:par>
                        <p:par>
                          <p:cTn id="24" fill="hold">
                            <p:stCondLst>
                              <p:cond delay="12500"/>
                            </p:stCondLst>
                            <p:childTnLst>
                              <p:par>
                                <p:cTn id="25" presetID="10" presetClass="entr" presetSubtype="0" fill="hold" grpId="0" nodeType="afterEffect">
                                  <p:stCondLst>
                                    <p:cond delay="2000"/>
                                  </p:stCondLst>
                                  <p:childTnLst>
                                    <p:set>
                                      <p:cBhvr>
                                        <p:cTn id="26" dur="1" fill="hold">
                                          <p:stCondLst>
                                            <p:cond delay="0"/>
                                          </p:stCondLst>
                                        </p:cTn>
                                        <p:tgtEl>
                                          <p:spTgt spid="7">
                                            <p:graphicEl>
                                              <a:dgm id="{366AA491-FD27-4849-B6BC-A5F5A5DD9A15}"/>
                                            </p:graphicEl>
                                          </p:spTgt>
                                        </p:tgtEl>
                                        <p:attrNameLst>
                                          <p:attrName>style.visibility</p:attrName>
                                        </p:attrNameLst>
                                      </p:cBhvr>
                                      <p:to>
                                        <p:strVal val="visible"/>
                                      </p:to>
                                    </p:set>
                                    <p:animEffect transition="in" filter="fade">
                                      <p:cBhvr>
                                        <p:cTn id="27" dur="500"/>
                                        <p:tgtEl>
                                          <p:spTgt spid="7">
                                            <p:graphicEl>
                                              <a:dgm id="{366AA491-FD27-4849-B6BC-A5F5A5DD9A15}"/>
                                            </p:graphicEl>
                                          </p:spTgt>
                                        </p:tgtEl>
                                      </p:cBhvr>
                                    </p:animEffect>
                                  </p:childTnLst>
                                </p:cTn>
                              </p:par>
                            </p:childTnLst>
                          </p:cTn>
                        </p:par>
                        <p:par>
                          <p:cTn id="28" fill="hold">
                            <p:stCondLst>
                              <p:cond delay="15000"/>
                            </p:stCondLst>
                            <p:childTnLst>
                              <p:par>
                                <p:cTn id="29" presetID="10" presetClass="entr" presetSubtype="0" fill="hold" grpId="0" nodeType="afterEffect">
                                  <p:stCondLst>
                                    <p:cond delay="2000"/>
                                  </p:stCondLst>
                                  <p:childTnLst>
                                    <p:set>
                                      <p:cBhvr>
                                        <p:cTn id="30" dur="1" fill="hold">
                                          <p:stCondLst>
                                            <p:cond delay="0"/>
                                          </p:stCondLst>
                                        </p:cTn>
                                        <p:tgtEl>
                                          <p:spTgt spid="7">
                                            <p:graphicEl>
                                              <a:dgm id="{9C77AA43-A296-410A-98A3-96DC358A019C}"/>
                                            </p:graphicEl>
                                          </p:spTgt>
                                        </p:tgtEl>
                                        <p:attrNameLst>
                                          <p:attrName>style.visibility</p:attrName>
                                        </p:attrNameLst>
                                      </p:cBhvr>
                                      <p:to>
                                        <p:strVal val="visible"/>
                                      </p:to>
                                    </p:set>
                                    <p:animEffect transition="in" filter="fade">
                                      <p:cBhvr>
                                        <p:cTn id="31" dur="500"/>
                                        <p:tgtEl>
                                          <p:spTgt spid="7">
                                            <p:graphicEl>
                                              <a:dgm id="{9C77AA43-A296-410A-98A3-96DC358A019C}"/>
                                            </p:graphicEl>
                                          </p:spTgt>
                                        </p:tgtEl>
                                      </p:cBhvr>
                                    </p:animEffect>
                                  </p:childTnLst>
                                </p:cTn>
                              </p:par>
                            </p:childTnLst>
                          </p:cTn>
                        </p:par>
                        <p:par>
                          <p:cTn id="32" fill="hold">
                            <p:stCondLst>
                              <p:cond delay="17500"/>
                            </p:stCondLst>
                            <p:childTnLst>
                              <p:par>
                                <p:cTn id="33" presetID="10" presetClass="entr" presetSubtype="0" fill="hold" grpId="0" nodeType="afterEffect">
                                  <p:stCondLst>
                                    <p:cond delay="2000"/>
                                  </p:stCondLst>
                                  <p:childTnLst>
                                    <p:set>
                                      <p:cBhvr>
                                        <p:cTn id="34" dur="1" fill="hold">
                                          <p:stCondLst>
                                            <p:cond delay="0"/>
                                          </p:stCondLst>
                                        </p:cTn>
                                        <p:tgtEl>
                                          <p:spTgt spid="7">
                                            <p:graphicEl>
                                              <a:dgm id="{9A85710B-A323-43FC-98D3-DAA356D83BC7}"/>
                                            </p:graphicEl>
                                          </p:spTgt>
                                        </p:tgtEl>
                                        <p:attrNameLst>
                                          <p:attrName>style.visibility</p:attrName>
                                        </p:attrNameLst>
                                      </p:cBhvr>
                                      <p:to>
                                        <p:strVal val="visible"/>
                                      </p:to>
                                    </p:set>
                                    <p:animEffect transition="in" filter="fade">
                                      <p:cBhvr>
                                        <p:cTn id="35" dur="500"/>
                                        <p:tgtEl>
                                          <p:spTgt spid="7">
                                            <p:graphicEl>
                                              <a:dgm id="{9A85710B-A323-43FC-98D3-DAA356D83BC7}"/>
                                            </p:graphicEl>
                                          </p:spTgt>
                                        </p:tgtEl>
                                      </p:cBhvr>
                                    </p:animEffect>
                                  </p:childTnLst>
                                </p:cTn>
                              </p:par>
                            </p:childTnLst>
                          </p:cTn>
                        </p:par>
                        <p:par>
                          <p:cTn id="36" fill="hold">
                            <p:stCondLst>
                              <p:cond delay="20000"/>
                            </p:stCondLst>
                            <p:childTnLst>
                              <p:par>
                                <p:cTn id="37" presetID="10" presetClass="entr" presetSubtype="0" fill="hold" grpId="0" nodeType="afterEffect">
                                  <p:stCondLst>
                                    <p:cond delay="2000"/>
                                  </p:stCondLst>
                                  <p:childTnLst>
                                    <p:set>
                                      <p:cBhvr>
                                        <p:cTn id="38" dur="1" fill="hold">
                                          <p:stCondLst>
                                            <p:cond delay="0"/>
                                          </p:stCondLst>
                                        </p:cTn>
                                        <p:tgtEl>
                                          <p:spTgt spid="7">
                                            <p:graphicEl>
                                              <a:dgm id="{B1BA6BAD-18CF-4F91-BBFE-0AC211AA2038}"/>
                                            </p:graphicEl>
                                          </p:spTgt>
                                        </p:tgtEl>
                                        <p:attrNameLst>
                                          <p:attrName>style.visibility</p:attrName>
                                        </p:attrNameLst>
                                      </p:cBhvr>
                                      <p:to>
                                        <p:strVal val="visible"/>
                                      </p:to>
                                    </p:set>
                                    <p:animEffect transition="in" filter="fade">
                                      <p:cBhvr>
                                        <p:cTn id="39" dur="500"/>
                                        <p:tgtEl>
                                          <p:spTgt spid="7">
                                            <p:graphicEl>
                                              <a:dgm id="{B1BA6BAD-18CF-4F91-BBFE-0AC211AA2038}"/>
                                            </p:graphicEl>
                                          </p:spTgt>
                                        </p:tgtEl>
                                      </p:cBhvr>
                                    </p:animEffect>
                                  </p:childTnLst>
                                </p:cTn>
                              </p:par>
                            </p:childTnLst>
                          </p:cTn>
                        </p:par>
                        <p:par>
                          <p:cTn id="40" fill="hold">
                            <p:stCondLst>
                              <p:cond delay="22500"/>
                            </p:stCondLst>
                            <p:childTnLst>
                              <p:par>
                                <p:cTn id="41" presetID="10" presetClass="entr" presetSubtype="0" fill="hold" grpId="0" nodeType="afterEffect">
                                  <p:stCondLst>
                                    <p:cond delay="2000"/>
                                  </p:stCondLst>
                                  <p:childTnLst>
                                    <p:set>
                                      <p:cBhvr>
                                        <p:cTn id="42" dur="1" fill="hold">
                                          <p:stCondLst>
                                            <p:cond delay="0"/>
                                          </p:stCondLst>
                                        </p:cTn>
                                        <p:tgtEl>
                                          <p:spTgt spid="7">
                                            <p:graphicEl>
                                              <a:dgm id="{57F67231-0FB0-4EE1-958A-9318A949D06E}"/>
                                            </p:graphicEl>
                                          </p:spTgt>
                                        </p:tgtEl>
                                        <p:attrNameLst>
                                          <p:attrName>style.visibility</p:attrName>
                                        </p:attrNameLst>
                                      </p:cBhvr>
                                      <p:to>
                                        <p:strVal val="visible"/>
                                      </p:to>
                                    </p:set>
                                    <p:animEffect transition="in" filter="fade">
                                      <p:cBhvr>
                                        <p:cTn id="43" dur="500"/>
                                        <p:tgtEl>
                                          <p:spTgt spid="7">
                                            <p:graphicEl>
                                              <a:dgm id="{57F67231-0FB0-4EE1-958A-9318A949D06E}"/>
                                            </p:graphicEl>
                                          </p:spTgt>
                                        </p:tgtEl>
                                      </p:cBhvr>
                                    </p:animEffect>
                                  </p:childTnLst>
                                </p:cTn>
                              </p:par>
                            </p:childTnLst>
                          </p:cTn>
                        </p:par>
                        <p:par>
                          <p:cTn id="44" fill="hold">
                            <p:stCondLst>
                              <p:cond delay="25000"/>
                            </p:stCondLst>
                            <p:childTnLst>
                              <p:par>
                                <p:cTn id="45" presetID="10" presetClass="entr" presetSubtype="0" fill="hold" grpId="0" nodeType="afterEffect">
                                  <p:stCondLst>
                                    <p:cond delay="2000"/>
                                  </p:stCondLst>
                                  <p:childTnLst>
                                    <p:set>
                                      <p:cBhvr>
                                        <p:cTn id="46" dur="1" fill="hold">
                                          <p:stCondLst>
                                            <p:cond delay="0"/>
                                          </p:stCondLst>
                                        </p:cTn>
                                        <p:tgtEl>
                                          <p:spTgt spid="7">
                                            <p:graphicEl>
                                              <a:dgm id="{58DCC944-CE4B-4EB8-AF91-33222C734747}"/>
                                            </p:graphicEl>
                                          </p:spTgt>
                                        </p:tgtEl>
                                        <p:attrNameLst>
                                          <p:attrName>style.visibility</p:attrName>
                                        </p:attrNameLst>
                                      </p:cBhvr>
                                      <p:to>
                                        <p:strVal val="visible"/>
                                      </p:to>
                                    </p:set>
                                    <p:animEffect transition="in" filter="fade">
                                      <p:cBhvr>
                                        <p:cTn id="47" dur="500"/>
                                        <p:tgtEl>
                                          <p:spTgt spid="7">
                                            <p:graphicEl>
                                              <a:dgm id="{58DCC944-CE4B-4EB8-AF91-33222C73474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Sub>
          <a:bldDgm bld="lvlAtOnc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and Disadvantages </a:t>
            </a:r>
            <a:br>
              <a:rPr lang="en-US" dirty="0" smtClean="0"/>
            </a:br>
            <a:r>
              <a:rPr lang="en-US" dirty="0" smtClean="0"/>
              <a:t>of Using Computers</a:t>
            </a:r>
            <a:endParaRPr lang="en-US" dirty="0"/>
          </a:p>
        </p:txBody>
      </p:sp>
      <p:sp>
        <p:nvSpPr>
          <p:cNvPr id="7" name="Text Placeholder 6"/>
          <p:cNvSpPr>
            <a:spLocks noGrp="1"/>
          </p:cNvSpPr>
          <p:nvPr>
            <p:ph type="body" idx="1"/>
          </p:nvPr>
        </p:nvSpPr>
        <p:spPr/>
        <p:txBody>
          <a:bodyPr>
            <a:normAutofit fontScale="92500" lnSpcReduction="20000"/>
          </a:bodyPr>
          <a:lstStyle/>
          <a:p>
            <a:pPr algn="ctr"/>
            <a:r>
              <a:rPr lang="en-US" dirty="0" smtClean="0"/>
              <a:t>Advantages of </a:t>
            </a:r>
            <a:br>
              <a:rPr lang="en-US" dirty="0" smtClean="0"/>
            </a:br>
            <a:r>
              <a:rPr lang="en-US" dirty="0" smtClean="0"/>
              <a:t>Using Computers</a:t>
            </a:r>
            <a:endParaRPr lang="en-US" dirty="0"/>
          </a:p>
        </p:txBody>
      </p:sp>
      <p:sp>
        <p:nvSpPr>
          <p:cNvPr id="9" name="Text Placeholder 8"/>
          <p:cNvSpPr>
            <a:spLocks noGrp="1"/>
          </p:cNvSpPr>
          <p:nvPr>
            <p:ph type="body" sz="quarter" idx="3"/>
          </p:nvPr>
        </p:nvSpPr>
        <p:spPr/>
        <p:txBody>
          <a:bodyPr>
            <a:normAutofit fontScale="92500" lnSpcReduction="20000"/>
          </a:bodyPr>
          <a:lstStyle/>
          <a:p>
            <a:pPr algn="ctr"/>
            <a:r>
              <a:rPr lang="en-US" dirty="0" smtClean="0"/>
              <a:t>Disadvantages of </a:t>
            </a:r>
            <a:br>
              <a:rPr lang="en-US" dirty="0" smtClean="0"/>
            </a:br>
            <a:r>
              <a:rPr lang="en-US" dirty="0" smtClean="0"/>
              <a:t>Using Computers</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5</a:t>
            </a:fld>
            <a:endParaRPr lang="en-US"/>
          </a:p>
        </p:txBody>
      </p:sp>
      <p:graphicFrame>
        <p:nvGraphicFramePr>
          <p:cNvPr id="13" name="Content Placeholder 12"/>
          <p:cNvGraphicFramePr>
            <a:graphicFrameLocks noGrp="1"/>
          </p:cNvGraphicFramePr>
          <p:nvPr>
            <p:ph sz="half" idx="2"/>
          </p:nvPr>
        </p:nvGraphicFramePr>
        <p:xfrm>
          <a:off x="457200" y="2174875"/>
          <a:ext cx="4040188" cy="3951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12"/>
          <p:cNvGraphicFramePr>
            <a:graphicFrameLocks noGrp="1"/>
          </p:cNvGraphicFramePr>
          <p:nvPr>
            <p:ph sz="quarter" idx="4"/>
          </p:nvPr>
        </p:nvGraphicFramePr>
        <p:xfrm>
          <a:off x="4645025" y="2174875"/>
          <a:ext cx="4041775" cy="39512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Text Placeholder 5"/>
          <p:cNvSpPr>
            <a:spLocks noGrp="1"/>
          </p:cNvSpPr>
          <p:nvPr>
            <p:ph type="body" sz="quarter" idx="13"/>
          </p:nvPr>
        </p:nvSpPr>
        <p:spPr>
          <a:xfrm>
            <a:off x="152400" y="6400800"/>
            <a:ext cx="1676400" cy="304800"/>
          </a:xfrm>
        </p:spPr>
        <p:txBody>
          <a:bodyPr/>
          <a:lstStyle/>
          <a:p>
            <a:r>
              <a:rPr lang="en-US" dirty="0" smtClean="0"/>
              <a:t>Page 7</a:t>
            </a:r>
            <a:endParaRPr lang="en-US" dirty="0"/>
          </a:p>
        </p:txBody>
      </p:sp>
    </p:spTree>
    <p:extLst>
      <p:ext uri="{BB962C8B-B14F-4D97-AF65-F5344CB8AC3E}">
        <p14:creationId xmlns:p14="http://schemas.microsoft.com/office/powerpoint/2010/main" val="2202666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2000"/>
                            </p:stCondLst>
                            <p:childTnLst>
                              <p:par>
                                <p:cTn id="8" presetID="10" presetClass="entr" presetSubtype="0" fill="hold" grpId="0" nodeType="afterEffect">
                                  <p:stCondLst>
                                    <p:cond delay="2000"/>
                                  </p:stCondLst>
                                  <p:childTnLst>
                                    <p:set>
                                      <p:cBhvr>
                                        <p:cTn id="9" dur="1" fill="hold">
                                          <p:stCondLst>
                                            <p:cond delay="0"/>
                                          </p:stCondLst>
                                        </p:cTn>
                                        <p:tgtEl>
                                          <p:spTgt spid="13">
                                            <p:graphicEl>
                                              <a:dgm id="{D648560B-CEFD-43BA-908E-D6326170CF36}"/>
                                            </p:graphicEl>
                                          </p:spTgt>
                                        </p:tgtEl>
                                        <p:attrNameLst>
                                          <p:attrName>style.visibility</p:attrName>
                                        </p:attrNameLst>
                                      </p:cBhvr>
                                      <p:to>
                                        <p:strVal val="visible"/>
                                      </p:to>
                                    </p:set>
                                    <p:animEffect transition="in" filter="fade">
                                      <p:cBhvr>
                                        <p:cTn id="10" dur="2000"/>
                                        <p:tgtEl>
                                          <p:spTgt spid="13">
                                            <p:graphicEl>
                                              <a:dgm id="{D648560B-CEFD-43BA-908E-D6326170CF36}"/>
                                            </p:graphicEl>
                                          </p:spTgt>
                                        </p:tgtEl>
                                      </p:cBhvr>
                                    </p:animEffect>
                                  </p:childTnLst>
                                </p:cTn>
                              </p:par>
                            </p:childTnLst>
                          </p:cTn>
                        </p:par>
                        <p:par>
                          <p:cTn id="11" fill="hold">
                            <p:stCondLst>
                              <p:cond delay="6000"/>
                            </p:stCondLst>
                            <p:childTnLst>
                              <p:par>
                                <p:cTn id="12" presetID="10" presetClass="entr" presetSubtype="0" fill="hold" grpId="0" nodeType="afterEffect">
                                  <p:stCondLst>
                                    <p:cond delay="2000"/>
                                  </p:stCondLst>
                                  <p:childTnLst>
                                    <p:set>
                                      <p:cBhvr>
                                        <p:cTn id="13" dur="1" fill="hold">
                                          <p:stCondLst>
                                            <p:cond delay="0"/>
                                          </p:stCondLst>
                                        </p:cTn>
                                        <p:tgtEl>
                                          <p:spTgt spid="13">
                                            <p:graphicEl>
                                              <a:dgm id="{EB07265A-0643-47B6-A8F1-03DE9A3E7441}"/>
                                            </p:graphicEl>
                                          </p:spTgt>
                                        </p:tgtEl>
                                        <p:attrNameLst>
                                          <p:attrName>style.visibility</p:attrName>
                                        </p:attrNameLst>
                                      </p:cBhvr>
                                      <p:to>
                                        <p:strVal val="visible"/>
                                      </p:to>
                                    </p:set>
                                    <p:animEffect transition="in" filter="fade">
                                      <p:cBhvr>
                                        <p:cTn id="14" dur="2000"/>
                                        <p:tgtEl>
                                          <p:spTgt spid="13">
                                            <p:graphicEl>
                                              <a:dgm id="{EB07265A-0643-47B6-A8F1-03DE9A3E7441}"/>
                                            </p:graphicEl>
                                          </p:spTgt>
                                        </p:tgtEl>
                                      </p:cBhvr>
                                    </p:animEffect>
                                  </p:childTnLst>
                                </p:cTn>
                              </p:par>
                            </p:childTnLst>
                          </p:cTn>
                        </p:par>
                        <p:par>
                          <p:cTn id="15" fill="hold">
                            <p:stCondLst>
                              <p:cond delay="10000"/>
                            </p:stCondLst>
                            <p:childTnLst>
                              <p:par>
                                <p:cTn id="16" presetID="10" presetClass="entr" presetSubtype="0" fill="hold" grpId="0" nodeType="afterEffect">
                                  <p:stCondLst>
                                    <p:cond delay="2000"/>
                                  </p:stCondLst>
                                  <p:childTnLst>
                                    <p:set>
                                      <p:cBhvr>
                                        <p:cTn id="17" dur="1" fill="hold">
                                          <p:stCondLst>
                                            <p:cond delay="0"/>
                                          </p:stCondLst>
                                        </p:cTn>
                                        <p:tgtEl>
                                          <p:spTgt spid="13">
                                            <p:graphicEl>
                                              <a:dgm id="{0C66A80E-2690-4154-B3CF-7748D329A247}"/>
                                            </p:graphicEl>
                                          </p:spTgt>
                                        </p:tgtEl>
                                        <p:attrNameLst>
                                          <p:attrName>style.visibility</p:attrName>
                                        </p:attrNameLst>
                                      </p:cBhvr>
                                      <p:to>
                                        <p:strVal val="visible"/>
                                      </p:to>
                                    </p:set>
                                    <p:animEffect transition="in" filter="fade">
                                      <p:cBhvr>
                                        <p:cTn id="18" dur="2000"/>
                                        <p:tgtEl>
                                          <p:spTgt spid="13">
                                            <p:graphicEl>
                                              <a:dgm id="{0C66A80E-2690-4154-B3CF-7748D329A247}"/>
                                            </p:graphicEl>
                                          </p:spTgt>
                                        </p:tgtEl>
                                      </p:cBhvr>
                                    </p:animEffect>
                                  </p:childTnLst>
                                </p:cTn>
                              </p:par>
                            </p:childTnLst>
                          </p:cTn>
                        </p:par>
                        <p:par>
                          <p:cTn id="19" fill="hold">
                            <p:stCondLst>
                              <p:cond delay="14000"/>
                            </p:stCondLst>
                            <p:childTnLst>
                              <p:par>
                                <p:cTn id="20" presetID="10" presetClass="entr" presetSubtype="0" fill="hold" grpId="0" nodeType="afterEffect">
                                  <p:stCondLst>
                                    <p:cond delay="2000"/>
                                  </p:stCondLst>
                                  <p:childTnLst>
                                    <p:set>
                                      <p:cBhvr>
                                        <p:cTn id="21" dur="1" fill="hold">
                                          <p:stCondLst>
                                            <p:cond delay="0"/>
                                          </p:stCondLst>
                                        </p:cTn>
                                        <p:tgtEl>
                                          <p:spTgt spid="13">
                                            <p:graphicEl>
                                              <a:dgm id="{12B4029C-B1B4-497D-AE1E-06D25A6CC187}"/>
                                            </p:graphicEl>
                                          </p:spTgt>
                                        </p:tgtEl>
                                        <p:attrNameLst>
                                          <p:attrName>style.visibility</p:attrName>
                                        </p:attrNameLst>
                                      </p:cBhvr>
                                      <p:to>
                                        <p:strVal val="visible"/>
                                      </p:to>
                                    </p:set>
                                    <p:animEffect transition="in" filter="fade">
                                      <p:cBhvr>
                                        <p:cTn id="22" dur="2000"/>
                                        <p:tgtEl>
                                          <p:spTgt spid="13">
                                            <p:graphicEl>
                                              <a:dgm id="{12B4029C-B1B4-497D-AE1E-06D25A6CC187}"/>
                                            </p:graphicEl>
                                          </p:spTgt>
                                        </p:tgtEl>
                                      </p:cBhvr>
                                    </p:animEffect>
                                  </p:childTnLst>
                                </p:cTn>
                              </p:par>
                            </p:childTnLst>
                          </p:cTn>
                        </p:par>
                        <p:par>
                          <p:cTn id="23" fill="hold">
                            <p:stCondLst>
                              <p:cond delay="18000"/>
                            </p:stCondLst>
                            <p:childTnLst>
                              <p:par>
                                <p:cTn id="24" presetID="10" presetClass="entr" presetSubtype="0" fill="hold" grpId="0" nodeType="afterEffect">
                                  <p:stCondLst>
                                    <p:cond delay="2000"/>
                                  </p:stCondLst>
                                  <p:childTnLst>
                                    <p:set>
                                      <p:cBhvr>
                                        <p:cTn id="25" dur="1" fill="hold">
                                          <p:stCondLst>
                                            <p:cond delay="0"/>
                                          </p:stCondLst>
                                        </p:cTn>
                                        <p:tgtEl>
                                          <p:spTgt spid="13">
                                            <p:graphicEl>
                                              <a:dgm id="{E776A298-418A-40FD-B6F3-7332E6B48725}"/>
                                            </p:graphicEl>
                                          </p:spTgt>
                                        </p:tgtEl>
                                        <p:attrNameLst>
                                          <p:attrName>style.visibility</p:attrName>
                                        </p:attrNameLst>
                                      </p:cBhvr>
                                      <p:to>
                                        <p:strVal val="visible"/>
                                      </p:to>
                                    </p:set>
                                    <p:animEffect transition="in" filter="fade">
                                      <p:cBhvr>
                                        <p:cTn id="26" dur="2000"/>
                                        <p:tgtEl>
                                          <p:spTgt spid="13">
                                            <p:graphicEl>
                                              <a:dgm id="{E776A298-418A-40FD-B6F3-7332E6B48725}"/>
                                            </p:graphicEl>
                                          </p:spTgt>
                                        </p:tgtEl>
                                      </p:cBhvr>
                                    </p:animEffect>
                                  </p:childTnLst>
                                </p:cTn>
                              </p:par>
                            </p:childTnLst>
                          </p:cTn>
                        </p:par>
                        <p:par>
                          <p:cTn id="27" fill="hold">
                            <p:stCondLst>
                              <p:cond delay="22000"/>
                            </p:stCondLst>
                            <p:childTnLst>
                              <p:par>
                                <p:cTn id="28" presetID="1" presetClass="entr" presetSubtype="0" fill="hold" grpId="0" nodeType="afterEffect">
                                  <p:stCondLst>
                                    <p:cond delay="2000"/>
                                  </p:stCondLst>
                                  <p:childTnLst>
                                    <p:set>
                                      <p:cBhvr>
                                        <p:cTn id="29" dur="1" fill="hold">
                                          <p:stCondLst>
                                            <p:cond delay="0"/>
                                          </p:stCondLst>
                                        </p:cTn>
                                        <p:tgtEl>
                                          <p:spTgt spid="9">
                                            <p:txEl>
                                              <p:pRg st="0" end="0"/>
                                            </p:txEl>
                                          </p:spTgt>
                                        </p:tgtEl>
                                        <p:attrNameLst>
                                          <p:attrName>style.visibility</p:attrName>
                                        </p:attrNameLst>
                                      </p:cBhvr>
                                      <p:to>
                                        <p:strVal val="visible"/>
                                      </p:to>
                                    </p:set>
                                  </p:childTnLst>
                                </p:cTn>
                              </p:par>
                            </p:childTnLst>
                          </p:cTn>
                        </p:par>
                        <p:par>
                          <p:cTn id="30" fill="hold">
                            <p:stCondLst>
                              <p:cond delay="24000"/>
                            </p:stCondLst>
                            <p:childTnLst>
                              <p:par>
                                <p:cTn id="31" presetID="10" presetClass="entr" presetSubtype="0" fill="hold" grpId="0" nodeType="afterEffect">
                                  <p:stCondLst>
                                    <p:cond delay="2000"/>
                                  </p:stCondLst>
                                  <p:childTnLst>
                                    <p:set>
                                      <p:cBhvr>
                                        <p:cTn id="32" dur="1" fill="hold">
                                          <p:stCondLst>
                                            <p:cond delay="0"/>
                                          </p:stCondLst>
                                        </p:cTn>
                                        <p:tgtEl>
                                          <p:spTgt spid="14">
                                            <p:graphicEl>
                                              <a:dgm id="{D648560B-CEFD-43BA-908E-D6326170CF36}"/>
                                            </p:graphicEl>
                                          </p:spTgt>
                                        </p:tgtEl>
                                        <p:attrNameLst>
                                          <p:attrName>style.visibility</p:attrName>
                                        </p:attrNameLst>
                                      </p:cBhvr>
                                      <p:to>
                                        <p:strVal val="visible"/>
                                      </p:to>
                                    </p:set>
                                    <p:animEffect transition="in" filter="fade">
                                      <p:cBhvr>
                                        <p:cTn id="33" dur="2000"/>
                                        <p:tgtEl>
                                          <p:spTgt spid="14">
                                            <p:graphicEl>
                                              <a:dgm id="{D648560B-CEFD-43BA-908E-D6326170CF36}"/>
                                            </p:graphicEl>
                                          </p:spTgt>
                                        </p:tgtEl>
                                      </p:cBhvr>
                                    </p:animEffect>
                                  </p:childTnLst>
                                </p:cTn>
                              </p:par>
                            </p:childTnLst>
                          </p:cTn>
                        </p:par>
                        <p:par>
                          <p:cTn id="34" fill="hold">
                            <p:stCondLst>
                              <p:cond delay="28000"/>
                            </p:stCondLst>
                            <p:childTnLst>
                              <p:par>
                                <p:cTn id="35" presetID="10" presetClass="entr" presetSubtype="0" fill="hold" grpId="0" nodeType="afterEffect">
                                  <p:stCondLst>
                                    <p:cond delay="2000"/>
                                  </p:stCondLst>
                                  <p:childTnLst>
                                    <p:set>
                                      <p:cBhvr>
                                        <p:cTn id="36" dur="1" fill="hold">
                                          <p:stCondLst>
                                            <p:cond delay="0"/>
                                          </p:stCondLst>
                                        </p:cTn>
                                        <p:tgtEl>
                                          <p:spTgt spid="14">
                                            <p:graphicEl>
                                              <a:dgm id="{22F40338-C918-42FE-AC83-943333ACD7FD}"/>
                                            </p:graphicEl>
                                          </p:spTgt>
                                        </p:tgtEl>
                                        <p:attrNameLst>
                                          <p:attrName>style.visibility</p:attrName>
                                        </p:attrNameLst>
                                      </p:cBhvr>
                                      <p:to>
                                        <p:strVal val="visible"/>
                                      </p:to>
                                    </p:set>
                                    <p:animEffect transition="in" filter="fade">
                                      <p:cBhvr>
                                        <p:cTn id="37" dur="2000"/>
                                        <p:tgtEl>
                                          <p:spTgt spid="14">
                                            <p:graphicEl>
                                              <a:dgm id="{22F40338-C918-42FE-AC83-943333ACD7FD}"/>
                                            </p:graphicEl>
                                          </p:spTgt>
                                        </p:tgtEl>
                                      </p:cBhvr>
                                    </p:animEffect>
                                  </p:childTnLst>
                                </p:cTn>
                              </p:par>
                            </p:childTnLst>
                          </p:cTn>
                        </p:par>
                        <p:par>
                          <p:cTn id="38" fill="hold">
                            <p:stCondLst>
                              <p:cond delay="32000"/>
                            </p:stCondLst>
                            <p:childTnLst>
                              <p:par>
                                <p:cTn id="39" presetID="10" presetClass="entr" presetSubtype="0" fill="hold" grpId="0" nodeType="afterEffect">
                                  <p:stCondLst>
                                    <p:cond delay="2000"/>
                                  </p:stCondLst>
                                  <p:childTnLst>
                                    <p:set>
                                      <p:cBhvr>
                                        <p:cTn id="40" dur="1" fill="hold">
                                          <p:stCondLst>
                                            <p:cond delay="0"/>
                                          </p:stCondLst>
                                        </p:cTn>
                                        <p:tgtEl>
                                          <p:spTgt spid="14">
                                            <p:graphicEl>
                                              <a:dgm id="{BB2C988C-12D9-4A52-9468-1BD0832E7FDA}"/>
                                            </p:graphicEl>
                                          </p:spTgt>
                                        </p:tgtEl>
                                        <p:attrNameLst>
                                          <p:attrName>style.visibility</p:attrName>
                                        </p:attrNameLst>
                                      </p:cBhvr>
                                      <p:to>
                                        <p:strVal val="visible"/>
                                      </p:to>
                                    </p:set>
                                    <p:animEffect transition="in" filter="fade">
                                      <p:cBhvr>
                                        <p:cTn id="41" dur="2000"/>
                                        <p:tgtEl>
                                          <p:spTgt spid="14">
                                            <p:graphicEl>
                                              <a:dgm id="{BB2C988C-12D9-4A52-9468-1BD0832E7FDA}"/>
                                            </p:graphicEl>
                                          </p:spTgt>
                                        </p:tgtEl>
                                      </p:cBhvr>
                                    </p:animEffect>
                                  </p:childTnLst>
                                </p:cTn>
                              </p:par>
                            </p:childTnLst>
                          </p:cTn>
                        </p:par>
                        <p:par>
                          <p:cTn id="42" fill="hold">
                            <p:stCondLst>
                              <p:cond delay="36000"/>
                            </p:stCondLst>
                            <p:childTnLst>
                              <p:par>
                                <p:cTn id="43" presetID="10" presetClass="entr" presetSubtype="0" fill="hold" grpId="0" nodeType="afterEffect">
                                  <p:stCondLst>
                                    <p:cond delay="2000"/>
                                  </p:stCondLst>
                                  <p:childTnLst>
                                    <p:set>
                                      <p:cBhvr>
                                        <p:cTn id="44" dur="1" fill="hold">
                                          <p:stCondLst>
                                            <p:cond delay="0"/>
                                          </p:stCondLst>
                                        </p:cTn>
                                        <p:tgtEl>
                                          <p:spTgt spid="14">
                                            <p:graphicEl>
                                              <a:dgm id="{01EF9AA5-8402-4400-802A-47E3EBC32BE5}"/>
                                            </p:graphicEl>
                                          </p:spTgt>
                                        </p:tgtEl>
                                        <p:attrNameLst>
                                          <p:attrName>style.visibility</p:attrName>
                                        </p:attrNameLst>
                                      </p:cBhvr>
                                      <p:to>
                                        <p:strVal val="visible"/>
                                      </p:to>
                                    </p:set>
                                    <p:animEffect transition="in" filter="fade">
                                      <p:cBhvr>
                                        <p:cTn id="45" dur="2000"/>
                                        <p:tgtEl>
                                          <p:spTgt spid="14">
                                            <p:graphicEl>
                                              <a:dgm id="{01EF9AA5-8402-4400-802A-47E3EBC32BE5}"/>
                                            </p:graphicEl>
                                          </p:spTgt>
                                        </p:tgtEl>
                                      </p:cBhvr>
                                    </p:animEffect>
                                  </p:childTnLst>
                                </p:cTn>
                              </p:par>
                            </p:childTnLst>
                          </p:cTn>
                        </p:par>
                        <p:par>
                          <p:cTn id="46" fill="hold">
                            <p:stCondLst>
                              <p:cond delay="40000"/>
                            </p:stCondLst>
                            <p:childTnLst>
                              <p:par>
                                <p:cTn id="47" presetID="10" presetClass="entr" presetSubtype="0" fill="hold" grpId="0" nodeType="afterEffect">
                                  <p:stCondLst>
                                    <p:cond delay="2000"/>
                                  </p:stCondLst>
                                  <p:childTnLst>
                                    <p:set>
                                      <p:cBhvr>
                                        <p:cTn id="48" dur="1" fill="hold">
                                          <p:stCondLst>
                                            <p:cond delay="0"/>
                                          </p:stCondLst>
                                        </p:cTn>
                                        <p:tgtEl>
                                          <p:spTgt spid="14">
                                            <p:graphicEl>
                                              <a:dgm id="{D7D2247B-C3B8-43D2-AE82-A01D022FE5BB}"/>
                                            </p:graphicEl>
                                          </p:spTgt>
                                        </p:tgtEl>
                                        <p:attrNameLst>
                                          <p:attrName>style.visibility</p:attrName>
                                        </p:attrNameLst>
                                      </p:cBhvr>
                                      <p:to>
                                        <p:strVal val="visible"/>
                                      </p:to>
                                    </p:set>
                                    <p:animEffect transition="in" filter="fade">
                                      <p:cBhvr>
                                        <p:cTn id="49" dur="2000"/>
                                        <p:tgtEl>
                                          <p:spTgt spid="14">
                                            <p:graphicEl>
                                              <a:dgm id="{D7D2247B-C3B8-43D2-AE82-A01D022FE5B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Graphic spid="13" grpId="0">
        <p:bldSub>
          <a:bldDgm bld="one"/>
        </p:bldSub>
      </p:bldGraphic>
      <p:bldGraphic spid="1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idx="4294967295"/>
          </p:nvPr>
        </p:nvSpPr>
        <p:spPr bwMode="auto">
          <a:xfrm>
            <a:off x="0" y="457200"/>
            <a:ext cx="9144000" cy="715962"/>
          </a:xfrm>
          <a:prstGeom prst="rect">
            <a:avLst/>
          </a:prstGeom>
          <a:noFill/>
          <a:ln>
            <a:miter lim="800000"/>
            <a:headEnd/>
            <a:tailEnd/>
          </a:ln>
        </p:spPr>
        <p:txBody>
          <a:bodyPr/>
          <a:lstStyle/>
          <a:p>
            <a:pPr marL="344488" eaLnBrk="1" hangingPunct="1"/>
            <a:r>
              <a:rPr lang="en-US" sz="4000" dirty="0" smtClean="0"/>
              <a:t>Computer Literacy</a:t>
            </a:r>
          </a:p>
        </p:txBody>
      </p:sp>
      <p:sp>
        <p:nvSpPr>
          <p:cNvPr id="32773" name="Rectangle 5"/>
          <p:cNvSpPr>
            <a:spLocks noGrp="1" noChangeArrowheads="1"/>
          </p:cNvSpPr>
          <p:nvPr>
            <p:ph type="body" sz="half" idx="4294967295"/>
          </p:nvPr>
        </p:nvSpPr>
        <p:spPr bwMode="auto">
          <a:xfrm>
            <a:off x="5029200" y="2324100"/>
            <a:ext cx="3505200" cy="1447800"/>
          </a:xfrm>
          <a:prstGeom prst="rect">
            <a:avLst/>
          </a:prstGeom>
          <a:noFill/>
          <a:ln>
            <a:miter lim="800000"/>
            <a:headEnd/>
            <a:tailEnd/>
          </a:ln>
        </p:spPr>
        <p:txBody>
          <a:bodyPr/>
          <a:lstStyle/>
          <a:p>
            <a:pPr marL="0" indent="0">
              <a:buNone/>
            </a:pPr>
            <a:r>
              <a:rPr lang="en-US" sz="2000" b="1" dirty="0"/>
              <a:t>Computer literacy</a:t>
            </a:r>
            <a:r>
              <a:rPr lang="en-US" sz="2000" dirty="0"/>
              <a:t> refers to a functional understanding of the fundamentals of computers and their uses.</a:t>
            </a:r>
          </a:p>
        </p:txBody>
      </p:sp>
      <p:pic>
        <p:nvPicPr>
          <p:cNvPr id="6" name="Content Placeholder 5" descr="C01.01.02a_HI-RES_AAARN0.jpg"/>
          <p:cNvPicPr>
            <a:picLocks noGrp="1" noChangeAspect="1"/>
          </p:cNvPicPr>
          <p:nvPr>
            <p:ph sz="half" idx="4294967295"/>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1600200"/>
            <a:ext cx="4325938" cy="2895600"/>
          </a:xfrm>
          <a:prstGeom prst="rect">
            <a:avLst/>
          </a:prstGeom>
          <a:noFill/>
          <a:ln>
            <a:miter lim="800000"/>
            <a:headEnd/>
            <a:tailEnd/>
          </a:ln>
        </p:spPr>
      </p:pic>
      <p:sp>
        <p:nvSpPr>
          <p:cNvPr id="9" name="TextBox 8"/>
          <p:cNvSpPr txBox="1"/>
          <p:nvPr/>
        </p:nvSpPr>
        <p:spPr>
          <a:xfrm>
            <a:off x="533400" y="4800600"/>
            <a:ext cx="8229600" cy="1015663"/>
          </a:xfrm>
          <a:prstGeom prst="rect">
            <a:avLst/>
          </a:prstGeom>
          <a:solidFill>
            <a:srgbClr val="65AA3B">
              <a:alpha val="20000"/>
            </a:srgbClr>
          </a:solidFill>
        </p:spPr>
        <p:txBody>
          <a:bodyPr wrap="square" rtlCol="0">
            <a:spAutoFit/>
          </a:bodyPr>
          <a:lstStyle/>
          <a:p>
            <a:pPr marL="0" lvl="1" algn="ctr"/>
            <a:r>
              <a:rPr lang="en-US" sz="2000" dirty="0"/>
              <a:t>Today’s college graduates are entering the workforce as knowledge workers expected to add value to the information economy. </a:t>
            </a:r>
            <a:r>
              <a:rPr lang="en-US" sz="2000" i="1" dirty="0" smtClean="0"/>
              <a:t>Computer fluency</a:t>
            </a:r>
            <a:r>
              <a:rPr lang="en-US" sz="2000" dirty="0" smtClean="0"/>
              <a:t> captures the essence of business expectations.</a:t>
            </a:r>
            <a:endParaRPr lang="en-US" sz="2000" dirty="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bwMode="auto">
          <a:xfrm>
            <a:off x="0" y="457200"/>
            <a:ext cx="9144000" cy="715962"/>
          </a:xfrm>
          <a:prstGeom prst="rect">
            <a:avLst/>
          </a:prstGeom>
          <a:noFill/>
          <a:ln>
            <a:miter lim="800000"/>
            <a:headEnd/>
            <a:tailEnd/>
          </a:ln>
        </p:spPr>
        <p:txBody>
          <a:bodyPr/>
          <a:lstStyle/>
          <a:p>
            <a:pPr marL="344488" eaLnBrk="1" hangingPunct="1"/>
            <a:r>
              <a:rPr lang="en-US" sz="4000" dirty="0" smtClean="0"/>
              <a:t>Bits and Bytes</a:t>
            </a:r>
          </a:p>
        </p:txBody>
      </p:sp>
      <p:sp>
        <p:nvSpPr>
          <p:cNvPr id="32773" name="Rectangle 5"/>
          <p:cNvSpPr>
            <a:spLocks noGrp="1" noChangeArrowheads="1"/>
          </p:cNvSpPr>
          <p:nvPr>
            <p:ph type="body" sz="half" idx="4294967295"/>
          </p:nvPr>
        </p:nvSpPr>
        <p:spPr bwMode="auto">
          <a:xfrm>
            <a:off x="381000" y="4495800"/>
            <a:ext cx="5831048" cy="1351808"/>
          </a:xfrm>
          <a:prstGeom prst="rect">
            <a:avLst/>
          </a:prstGeom>
          <a:noFill/>
          <a:ln>
            <a:miter lim="800000"/>
            <a:headEnd/>
            <a:tailEnd/>
          </a:ln>
        </p:spPr>
        <p:txBody>
          <a:bodyPr/>
          <a:lstStyle/>
          <a:p>
            <a:pPr marL="0" indent="0">
              <a:buNone/>
            </a:pPr>
            <a:r>
              <a:rPr lang="en-US" sz="2000" dirty="0"/>
              <a:t>A </a:t>
            </a:r>
            <a:r>
              <a:rPr lang="en-US" sz="2000" b="1" dirty="0"/>
              <a:t>bit</a:t>
            </a:r>
            <a:r>
              <a:rPr lang="en-US" sz="2000" dirty="0"/>
              <a:t>—short for binary digit—is a digit that can be 1 or 0. A bit is the smallest unit of information that a digital electronics device can manipulate. A group of eight bits is called a </a:t>
            </a:r>
            <a:r>
              <a:rPr lang="en-US" sz="2000" b="1" dirty="0"/>
              <a:t>byte</a:t>
            </a:r>
            <a:r>
              <a:rPr lang="en-US" sz="2000" dirty="0"/>
              <a:t>.</a:t>
            </a:r>
          </a:p>
        </p:txBody>
      </p:sp>
      <p:grpSp>
        <p:nvGrpSpPr>
          <p:cNvPr id="4" name="Group 3"/>
          <p:cNvGrpSpPr/>
          <p:nvPr/>
        </p:nvGrpSpPr>
        <p:grpSpPr>
          <a:xfrm>
            <a:off x="3048000" y="1600200"/>
            <a:ext cx="3151188" cy="2322513"/>
            <a:chOff x="5410200" y="1295400"/>
            <a:chExt cx="3151188" cy="2322513"/>
          </a:xfrm>
        </p:grpSpPr>
        <p:sp>
          <p:nvSpPr>
            <p:cNvPr id="10" name="Rectangle 9"/>
            <p:cNvSpPr/>
            <p:nvPr/>
          </p:nvSpPr>
          <p:spPr>
            <a:xfrm>
              <a:off x="5410200" y="1752600"/>
              <a:ext cx="2819400" cy="1862137"/>
            </a:xfrm>
            <a:prstGeom prst="rect">
              <a:avLst/>
            </a:prstGeom>
            <a:solidFill>
              <a:srgbClr val="65AA3B">
                <a:alpha val="1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2538" name="Rectangle 12"/>
            <p:cNvSpPr>
              <a:spLocks noChangeArrowheads="1"/>
            </p:cNvSpPr>
            <p:nvPr/>
          </p:nvSpPr>
          <p:spPr bwMode="auto">
            <a:xfrm>
              <a:off x="5410200" y="2971800"/>
              <a:ext cx="2819400" cy="646113"/>
            </a:xfrm>
            <a:prstGeom prst="rect">
              <a:avLst/>
            </a:prstGeom>
            <a:noFill/>
            <a:ln w="9525">
              <a:noFill/>
              <a:miter lim="800000"/>
              <a:headEnd/>
              <a:tailEnd/>
            </a:ln>
          </p:spPr>
          <p:txBody>
            <a:bodyPr>
              <a:spAutoFit/>
            </a:bodyPr>
            <a:lstStyle/>
            <a:p>
              <a:endParaRPr lang="en-US" sz="1200" i="1" dirty="0"/>
            </a:p>
            <a:p>
              <a:r>
                <a:rPr lang="en-US" sz="1200" i="1" dirty="0"/>
                <a:t>KB = Kilobyte</a:t>
              </a:r>
            </a:p>
            <a:p>
              <a:r>
                <a:rPr lang="en-US" sz="1200" i="1" dirty="0"/>
                <a:t>Kb = Kilobit	</a:t>
              </a:r>
              <a:endParaRPr lang="en-US" i="1" dirty="0">
                <a:latin typeface="Times New Roman" charset="0"/>
              </a:endParaRPr>
            </a:p>
          </p:txBody>
        </p:sp>
        <p:pic>
          <p:nvPicPr>
            <p:cNvPr id="22539" name="Picture 1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15000" y="1295400"/>
              <a:ext cx="2846388" cy="1892300"/>
            </a:xfrm>
            <a:prstGeom prst="rect">
              <a:avLst/>
            </a:prstGeom>
            <a:noFill/>
            <a:ln w="9525">
              <a:noFill/>
              <a:miter lim="800000"/>
              <a:headEnd/>
              <a:tailEnd/>
            </a:ln>
          </p:spPr>
        </p:pic>
      </p:grpSp>
      <p:grpSp>
        <p:nvGrpSpPr>
          <p:cNvPr id="3" name="Group 2"/>
          <p:cNvGrpSpPr/>
          <p:nvPr/>
        </p:nvGrpSpPr>
        <p:grpSpPr>
          <a:xfrm>
            <a:off x="6019800" y="3581400"/>
            <a:ext cx="2895600" cy="2213611"/>
            <a:chOff x="533400" y="3657600"/>
            <a:chExt cx="2895600" cy="2213611"/>
          </a:xfrm>
        </p:grpSpPr>
        <p:sp>
          <p:nvSpPr>
            <p:cNvPr id="22537" name="TextBox 10"/>
            <p:cNvSpPr txBox="1">
              <a:spLocks noChangeArrowheads="1"/>
            </p:cNvSpPr>
            <p:nvPr/>
          </p:nvSpPr>
          <p:spPr bwMode="auto">
            <a:xfrm>
              <a:off x="533400" y="3657600"/>
              <a:ext cx="2895600" cy="523875"/>
            </a:xfrm>
            <a:prstGeom prst="rect">
              <a:avLst/>
            </a:prstGeom>
            <a:noFill/>
            <a:ln w="9525">
              <a:noFill/>
              <a:miter lim="800000"/>
              <a:headEnd/>
              <a:tailEnd/>
            </a:ln>
          </p:spPr>
          <p:txBody>
            <a:bodyPr>
              <a:spAutoFit/>
            </a:bodyPr>
            <a:lstStyle/>
            <a:p>
              <a:r>
                <a:rPr lang="en-US" sz="1400" i="1" dirty="0"/>
                <a:t>Bits are stored on CDs and DVDs by burning pits in the disk surface</a:t>
              </a:r>
            </a:p>
          </p:txBody>
        </p:sp>
        <p:pic>
          <p:nvPicPr>
            <p:cNvPr id="13" name="Picture 12" descr="C01.01.03a.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14400" y="4191001"/>
              <a:ext cx="2133600" cy="1680210"/>
            </a:xfrm>
            <a:prstGeom prst="rect">
              <a:avLst/>
            </a:prstGeom>
          </p:spPr>
        </p:pic>
      </p:grpSp>
      <p:sp>
        <p:nvSpPr>
          <p:cNvPr id="14" name="TextBox 13"/>
          <p:cNvSpPr txBox="1"/>
          <p:nvPr/>
        </p:nvSpPr>
        <p:spPr>
          <a:xfrm>
            <a:off x="381000" y="1330295"/>
            <a:ext cx="2514601" cy="2862322"/>
          </a:xfrm>
          <a:prstGeom prst="rect">
            <a:avLst/>
          </a:prstGeom>
          <a:solidFill>
            <a:srgbClr val="65AA3B">
              <a:alpha val="20000"/>
            </a:srgbClr>
          </a:solidFill>
        </p:spPr>
        <p:txBody>
          <a:bodyPr wrap="square" rtlCol="0">
            <a:spAutoFit/>
          </a:bodyPr>
          <a:lstStyle/>
          <a:p>
            <a:pPr algn="ctr"/>
            <a:r>
              <a:rPr lang="en-US" sz="2000" dirty="0"/>
              <a:t>Understanding bits and how they represent information is key to understanding the workings of </a:t>
            </a:r>
            <a:r>
              <a:rPr lang="en-US" sz="2000" dirty="0" smtClean="0"/>
              <a:t>computers </a:t>
            </a:r>
            <a:r>
              <a:rPr lang="en-US" sz="2000" dirty="0"/>
              <a:t>and other </a:t>
            </a:r>
            <a:r>
              <a:rPr lang="en-US" sz="2000" dirty="0" smtClean="0"/>
              <a:t>digital electronic devices.</a:t>
            </a:r>
            <a:endParaRPr lang="en-US" sz="2000" dirty="0"/>
          </a:p>
        </p:txBody>
      </p:sp>
      <p:pic>
        <p:nvPicPr>
          <p:cNvPr id="2" name="Picture 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248400" y="990600"/>
            <a:ext cx="2401454" cy="1981199"/>
          </a:xfrm>
          <a:prstGeom prst="rect">
            <a:avLst/>
          </a:prstGeom>
        </p:spPr>
      </p:pic>
      <p:sp>
        <p:nvSpPr>
          <p:cNvPr id="15" name="Text Placeholder 5"/>
          <p:cNvSpPr txBox="1">
            <a:spLocks/>
          </p:cNvSpPr>
          <p:nvPr/>
        </p:nvSpPr>
        <p:spPr bwMode="auto">
          <a:xfrm>
            <a:off x="457200" y="6248400"/>
            <a:ext cx="5334000" cy="304800"/>
          </a:xfrm>
          <a:prstGeom prst="rect">
            <a:avLst/>
          </a:prstGeom>
          <a:noFill/>
          <a:ln>
            <a:miter lim="800000"/>
            <a:headEnd/>
            <a:tailEnd/>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eaLnBrk="1" hangingPunct="1">
              <a:buFontTx/>
              <a:buNone/>
            </a:pPr>
            <a:r>
              <a:rPr lang="en-US" sz="1100" b="1" dirty="0" smtClean="0">
                <a:solidFill>
                  <a:srgbClr val="65AA3B"/>
                </a:solidFill>
              </a:rPr>
              <a:t>Computing&gt; Digital Technology &gt; Digital Literacy &gt; Bits and Bytes</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idx="4294967295"/>
          </p:nvPr>
        </p:nvSpPr>
        <p:spPr bwMode="auto">
          <a:xfrm>
            <a:off x="0" y="457200"/>
            <a:ext cx="9144000" cy="715962"/>
          </a:xfrm>
          <a:prstGeom prst="rect">
            <a:avLst/>
          </a:prstGeom>
          <a:noFill/>
          <a:ln>
            <a:miter lim="800000"/>
            <a:headEnd/>
            <a:tailEnd/>
          </a:ln>
        </p:spPr>
        <p:txBody>
          <a:bodyPr/>
          <a:lstStyle/>
          <a:p>
            <a:pPr marL="344488" eaLnBrk="1" hangingPunct="1"/>
            <a:r>
              <a:rPr lang="en-US" sz="4000" dirty="0" smtClean="0"/>
              <a:t>Digitization</a:t>
            </a:r>
          </a:p>
        </p:txBody>
      </p:sp>
      <p:sp>
        <p:nvSpPr>
          <p:cNvPr id="32773" name="Rectangle 5"/>
          <p:cNvSpPr>
            <a:spLocks noGrp="1" noChangeArrowheads="1"/>
          </p:cNvSpPr>
          <p:nvPr>
            <p:ph type="body" sz="half" idx="4294967295"/>
          </p:nvPr>
        </p:nvSpPr>
        <p:spPr bwMode="auto">
          <a:xfrm>
            <a:off x="4343400" y="1714500"/>
            <a:ext cx="4419600" cy="2209800"/>
          </a:xfrm>
          <a:prstGeom prst="rect">
            <a:avLst/>
          </a:prstGeom>
          <a:noFill/>
          <a:ln>
            <a:miter lim="800000"/>
            <a:headEnd/>
            <a:tailEnd/>
          </a:ln>
        </p:spPr>
        <p:txBody>
          <a:bodyPr/>
          <a:lstStyle/>
          <a:p>
            <a:pPr marL="0" indent="0">
              <a:buNone/>
            </a:pPr>
            <a:r>
              <a:rPr lang="en-US" sz="2000" b="1" dirty="0"/>
              <a:t>Digitization</a:t>
            </a:r>
            <a:r>
              <a:rPr lang="en-US" sz="2000" dirty="0"/>
              <a:t>, also called digitizing, is the process of transforming information, such as text, images, and sounds, into digital representation (1s and 0s) so that it can be stored and processed by computers.</a:t>
            </a:r>
          </a:p>
        </p:txBody>
      </p:sp>
      <p:pic>
        <p:nvPicPr>
          <p:cNvPr id="24583" name="Picture 7" descr="C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1562100"/>
            <a:ext cx="3505200" cy="2514600"/>
          </a:xfrm>
          <a:prstGeom prst="rect">
            <a:avLst/>
          </a:prstGeom>
          <a:noFill/>
          <a:ln w="9525">
            <a:noFill/>
            <a:miter lim="800000"/>
            <a:headEnd/>
            <a:tailEnd/>
          </a:ln>
        </p:spPr>
      </p:pic>
      <p:sp>
        <p:nvSpPr>
          <p:cNvPr id="7"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4"/>
              </a:rPr>
              <a:t>Video: UP by Jawbone</a:t>
            </a:r>
            <a:endParaRPr lang="en-US" sz="1000" u="sng" dirty="0">
              <a:hlinkClick r:id="rId5"/>
            </a:endParaRPr>
          </a:p>
        </p:txBody>
      </p:sp>
      <p:sp>
        <p:nvSpPr>
          <p:cNvPr id="8" name="TextBox 7"/>
          <p:cNvSpPr txBox="1"/>
          <p:nvPr/>
        </p:nvSpPr>
        <p:spPr>
          <a:xfrm>
            <a:off x="609600" y="4495800"/>
            <a:ext cx="8305801" cy="1015663"/>
          </a:xfrm>
          <a:prstGeom prst="rect">
            <a:avLst/>
          </a:prstGeom>
          <a:solidFill>
            <a:srgbClr val="65AA3B">
              <a:alpha val="20000"/>
            </a:srgbClr>
          </a:solidFill>
        </p:spPr>
        <p:txBody>
          <a:bodyPr wrap="square" rtlCol="0">
            <a:spAutoFit/>
          </a:bodyPr>
          <a:lstStyle/>
          <a:p>
            <a:pPr algn="ctr"/>
            <a:r>
              <a:rPr lang="en-US" sz="2000" dirty="0"/>
              <a:t>The reason that computers have become a part of so many things that people do is because we have learned how to digitize so many different types of information. </a:t>
            </a:r>
          </a:p>
        </p:txBody>
      </p:sp>
      <p:sp>
        <p:nvSpPr>
          <p:cNvPr id="14" name="Text Placeholder 5"/>
          <p:cNvSpPr txBox="1">
            <a:spLocks/>
          </p:cNvSpPr>
          <p:nvPr/>
        </p:nvSpPr>
        <p:spPr bwMode="auto">
          <a:xfrm>
            <a:off x="457200" y="6248400"/>
            <a:ext cx="5334000" cy="304800"/>
          </a:xfrm>
          <a:prstGeom prst="rect">
            <a:avLst/>
          </a:prstGeom>
          <a:noFill/>
          <a:ln>
            <a:miter lim="800000"/>
            <a:headEnd/>
            <a:tailEnd/>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eaLnBrk="1" hangingPunct="1">
              <a:buFontTx/>
              <a:buNone/>
            </a:pPr>
            <a:r>
              <a:rPr lang="en-US" sz="1100" b="1" dirty="0" smtClean="0">
                <a:solidFill>
                  <a:srgbClr val="65AA3B"/>
                </a:solidFill>
              </a:rPr>
              <a:t>Computing &gt; Digital Technology &gt; Digital Literacy &gt; Digitization</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idx="4294967295"/>
          </p:nvPr>
        </p:nvSpPr>
        <p:spPr bwMode="auto">
          <a:xfrm>
            <a:off x="0" y="457200"/>
            <a:ext cx="9144000" cy="715962"/>
          </a:xfrm>
          <a:prstGeom prst="rect">
            <a:avLst/>
          </a:prstGeom>
          <a:noFill/>
          <a:ln>
            <a:miter lim="800000"/>
            <a:headEnd/>
            <a:tailEnd/>
          </a:ln>
        </p:spPr>
        <p:txBody>
          <a:bodyPr/>
          <a:lstStyle/>
          <a:p>
            <a:pPr marL="344488" eaLnBrk="1" hangingPunct="1"/>
            <a:r>
              <a:rPr lang="en-US" sz="4000" dirty="0" smtClean="0"/>
              <a:t>Character Encoding</a:t>
            </a:r>
          </a:p>
        </p:txBody>
      </p:sp>
      <p:sp>
        <p:nvSpPr>
          <p:cNvPr id="32773" name="Rectangle 5"/>
          <p:cNvSpPr>
            <a:spLocks noGrp="1" noChangeArrowheads="1"/>
          </p:cNvSpPr>
          <p:nvPr>
            <p:ph type="body" sz="half" idx="4294967295"/>
          </p:nvPr>
        </p:nvSpPr>
        <p:spPr bwMode="auto">
          <a:xfrm>
            <a:off x="457200" y="1371600"/>
            <a:ext cx="8229600" cy="1371600"/>
          </a:xfrm>
          <a:prstGeom prst="rect">
            <a:avLst/>
          </a:prstGeom>
          <a:noFill/>
          <a:ln>
            <a:miter lim="800000"/>
            <a:headEnd/>
            <a:tailEnd/>
          </a:ln>
        </p:spPr>
        <p:txBody>
          <a:bodyPr/>
          <a:lstStyle/>
          <a:p>
            <a:pPr marL="0" indent="0">
              <a:buNone/>
            </a:pPr>
            <a:r>
              <a:rPr lang="en-US" sz="2000" dirty="0" smtClean="0"/>
              <a:t>Several standards have been designed for </a:t>
            </a:r>
            <a:r>
              <a:rPr lang="en-US" sz="2000" b="1" dirty="0" smtClean="0"/>
              <a:t>character encoding </a:t>
            </a:r>
            <a:r>
              <a:rPr lang="en-US" sz="2000" dirty="0" smtClean="0"/>
              <a:t>– the representation of characters on the keyboard with bytes, most having roots in the earliest standard, ASCII (American </a:t>
            </a:r>
            <a:r>
              <a:rPr lang="en-US" sz="2000" dirty="0"/>
              <a:t>Standard Code for Information </a:t>
            </a:r>
            <a:r>
              <a:rPr lang="en-US" sz="2000" dirty="0" smtClean="0"/>
              <a:t>Interchange).</a:t>
            </a:r>
            <a:endParaRPr lang="en-US" sz="2000" dirty="0"/>
          </a:p>
        </p:txBody>
      </p:sp>
      <p:pic>
        <p:nvPicPr>
          <p:cNvPr id="6" name="Content Placeholder 5" descr="C01.01.05a_HI-RES_iStock_045880.jpg"/>
          <p:cNvPicPr>
            <a:picLocks noGrp="1" noChangeAspect="1"/>
          </p:cNvPicPr>
          <p:nvPr>
            <p:ph sz="half" idx="4294967295"/>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2895600"/>
            <a:ext cx="3276600" cy="2457450"/>
          </a:xfrm>
          <a:prstGeom prst="rect">
            <a:avLst/>
          </a:prstGeom>
          <a:noFill/>
          <a:ln>
            <a:miter lim="800000"/>
            <a:headEnd/>
            <a:tailEnd/>
          </a:ln>
        </p:spPr>
      </p:pic>
      <p:pic>
        <p:nvPicPr>
          <p:cNvPr id="8" name="Picture 7" descr="Screen shot 2011-01-25 at 11.12.40 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0100" y="2517775"/>
            <a:ext cx="4076700" cy="3213100"/>
          </a:xfrm>
          <a:prstGeom prst="rect">
            <a:avLst/>
          </a:prstGeom>
        </p:spPr>
      </p:pic>
      <p:sp>
        <p:nvSpPr>
          <p:cNvPr id="9" name="Text Box 7"/>
          <p:cNvSpPr txBox="1">
            <a:spLocks noChangeArrowheads="1"/>
          </p:cNvSpPr>
          <p:nvPr/>
        </p:nvSpPr>
        <p:spPr bwMode="auto">
          <a:xfrm>
            <a:off x="4572000" y="5715000"/>
            <a:ext cx="4343400" cy="492443"/>
          </a:xfrm>
          <a:prstGeom prst="rect">
            <a:avLst/>
          </a:prstGeom>
          <a:noFill/>
          <a:ln w="9525">
            <a:noFill/>
            <a:miter lim="800000"/>
            <a:headEnd/>
            <a:tailEnd/>
          </a:ln>
        </p:spPr>
        <p:txBody>
          <a:bodyPr>
            <a:spAutoFit/>
          </a:bodyPr>
          <a:lstStyle/>
          <a:p>
            <a:pPr algn="r">
              <a:spcBef>
                <a:spcPct val="50000"/>
              </a:spcBef>
            </a:pPr>
            <a:r>
              <a:rPr lang="en-US" sz="1600" dirty="0"/>
              <a:t>Links:</a:t>
            </a:r>
          </a:p>
          <a:p>
            <a:pPr algn="r"/>
            <a:r>
              <a:rPr lang="en-US" sz="1000" u="sng" dirty="0" smtClean="0">
                <a:hlinkClick r:id="rId5"/>
              </a:rPr>
              <a:t>Video: </a:t>
            </a:r>
            <a:r>
              <a:rPr lang="en-US" sz="1000" u="sng" dirty="0" err="1" smtClean="0">
                <a:hlinkClick r:id="rId5"/>
              </a:rPr>
              <a:t>Ascii</a:t>
            </a:r>
            <a:r>
              <a:rPr lang="en-US" sz="1000" u="sng" dirty="0" smtClean="0">
                <a:hlinkClick r:id="rId5"/>
              </a:rPr>
              <a:t> Art Mandelbrot Fractal Zoom</a:t>
            </a:r>
            <a:endParaRPr lang="en-US" sz="1000" u="sng" dirty="0">
              <a:hlinkClick r:id="rId6"/>
            </a:endParaRPr>
          </a:p>
        </p:txBody>
      </p:sp>
      <p:sp>
        <p:nvSpPr>
          <p:cNvPr id="11" name="Text Placeholder 5"/>
          <p:cNvSpPr txBox="1">
            <a:spLocks/>
          </p:cNvSpPr>
          <p:nvPr/>
        </p:nvSpPr>
        <p:spPr bwMode="auto">
          <a:xfrm>
            <a:off x="457200" y="6248400"/>
            <a:ext cx="6172200" cy="304800"/>
          </a:xfrm>
          <a:prstGeom prst="rect">
            <a:avLst/>
          </a:prstGeom>
          <a:noFill/>
          <a:ln>
            <a:miter lim="800000"/>
            <a:headEnd/>
            <a:tailEnd/>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eaLnBrk="1" hangingPunct="1">
              <a:buFontTx/>
              <a:buNone/>
            </a:pPr>
            <a:r>
              <a:rPr lang="en-US" sz="1100" b="1" dirty="0" smtClean="0">
                <a:solidFill>
                  <a:srgbClr val="65AA3B"/>
                </a:solidFill>
              </a:rPr>
              <a:t>Computing &gt; Digital Technology &gt; Digital Literacy &gt; Character Encoding</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1_CT3_Theme1">
  <a:themeElements>
    <a:clrScheme name="1_CT3_Them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T3_Theme1">
      <a:majorFont>
        <a:latin typeface="Calibri"/>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T3_Them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T3_Theme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T3_Theme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T3_Theme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T3_Theme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T3_Theme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T3_Theme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T3_Theme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T3_Theme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T3_Theme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T3_Theme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T3_Theme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2168</Words>
  <Application>Microsoft Office PowerPoint</Application>
  <PresentationFormat>On-screen Show (4:3)</PresentationFormat>
  <Paragraphs>314</Paragraphs>
  <Slides>39</Slides>
  <Notes>39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ＭＳ Ｐゴシック</vt:lpstr>
      <vt:lpstr>Arial</vt:lpstr>
      <vt:lpstr>Calibri</vt:lpstr>
      <vt:lpstr>Times New Roman</vt:lpstr>
      <vt:lpstr>1_CT3_Theme1</vt:lpstr>
      <vt:lpstr>Image</vt:lpstr>
      <vt:lpstr>PowerPoint Presentation</vt:lpstr>
      <vt:lpstr>PowerPoint Presentation</vt:lpstr>
      <vt:lpstr>Computer </vt:lpstr>
      <vt:lpstr>The Components of a Computer</vt:lpstr>
      <vt:lpstr>Advantages and Disadvantages  of Using Computers</vt:lpstr>
      <vt:lpstr>Computer Literacy</vt:lpstr>
      <vt:lpstr>Bits and Bytes</vt:lpstr>
      <vt:lpstr>Digitization</vt:lpstr>
      <vt:lpstr>Character Encoding</vt:lpstr>
      <vt:lpstr>Value Encoding/Binary Number System</vt:lpstr>
      <vt:lpstr>PowerPoint Presentation</vt:lpstr>
      <vt:lpstr>Mobile Computing</vt:lpstr>
      <vt:lpstr>Synchronization</vt:lpstr>
      <vt:lpstr>Server</vt:lpstr>
      <vt:lpstr>PowerPoint Presentation</vt:lpstr>
      <vt:lpstr>PowerPoint Presentation</vt:lpstr>
      <vt:lpstr>Telecommunications Signals</vt:lpstr>
      <vt:lpstr>Telecommunications Media</vt:lpstr>
      <vt:lpstr>Radio Spectrum</vt:lpstr>
      <vt:lpstr>Telecommunications Devices</vt:lpstr>
      <vt:lpstr>Telecommunications Software</vt:lpstr>
      <vt:lpstr>PowerPoint Presentation</vt:lpstr>
      <vt:lpstr>Wi-Fi</vt:lpstr>
      <vt:lpstr>WiMAX</vt:lpstr>
      <vt:lpstr>Bluetooth</vt:lpstr>
      <vt:lpstr>Radio Frequency Identification (RFID)</vt:lpstr>
      <vt:lpstr>Global Positioning System (GPS)</vt:lpstr>
      <vt:lpstr>PowerPoint Presentation</vt:lpstr>
      <vt:lpstr>Networks</vt:lpstr>
      <vt:lpstr>Personal Area Network (PAN)</vt:lpstr>
      <vt:lpstr>Home Network</vt:lpstr>
      <vt:lpstr>Local Area Network (LAN)</vt:lpstr>
      <vt:lpstr>Networks</vt:lpstr>
      <vt:lpstr>Networks</vt:lpstr>
      <vt:lpstr>Wide Area Network (WAN)</vt:lpstr>
      <vt:lpstr>Networks</vt:lpstr>
      <vt:lpstr>Networks</vt:lpstr>
      <vt:lpstr>Network Communications Standards</vt:lpstr>
      <vt:lpstr>Network Communications Standards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Technology</dc:title>
  <dc:subject>ITEC 201 - Towson University</dc:subject>
  <dc:creator/>
  <cp:lastModifiedBy/>
  <cp:revision>1</cp:revision>
  <dcterms:created xsi:type="dcterms:W3CDTF">2013-04-10T14:09:06Z</dcterms:created>
  <dcterms:modified xsi:type="dcterms:W3CDTF">2016-01-06T16:50:47Z</dcterms:modified>
  <cp:contentStatus/>
</cp:coreProperties>
</file>