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86f721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e86f721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RuQjYzP9PMo" TargetMode="External"/><Relationship Id="rId4" Type="http://schemas.openxmlformats.org/officeDocument/2006/relationships/hyperlink" Target="https://drive.google.com/drive/folders/13c_1xwyMBz_DARm3B2OiFh3D2BNzDDnR?usp=sharing" TargetMode="External"/><Relationship Id="rId5" Type="http://schemas.openxmlformats.org/officeDocument/2006/relationships/hyperlink" Target="https://docs.google.com/document/d/1BbdxvEMYC630P43nyvIob0_oqWiZoWIEKFR2RraWR3I/edit?usp=sharing" TargetMode="External"/><Relationship Id="rId6" Type="http://schemas.openxmlformats.org/officeDocument/2006/relationships/hyperlink" Target="https://docs.google.com/document/d/1Fpy7DfHQYKxPp7sowRtcklyFGgqYEjDhukPEx54irB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311700" y="372725"/>
            <a:ext cx="85206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What’s Your Job as a SMAC Member?!</a:t>
            </a:r>
            <a:endParaRPr sz="3800"/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1082025"/>
            <a:ext cx="85206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Excellent Teamwork - Pit Crew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https://www.youtube.com/watch?v=RuQjYzP9PMo</a:t>
            </a:r>
            <a:endParaRPr b="1" sz="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SMAC Responsibilities Documents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hlink"/>
                </a:solidFill>
                <a:hlinkClick r:id="rId4"/>
              </a:rPr>
              <a:t>https://drive.google.com/drive/folders/13c_1xwyMBz_DARm3B2OiFh3D2BNzDDnR?usp=sharing</a:t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Self Assessment Rubric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hlink"/>
                </a:solidFill>
                <a:hlinkClick r:id="rId5"/>
              </a:rPr>
              <a:t>https://docs.google.com/document/d/1BbdxvEMYC630P43nyvIob0_oqWiZoWIEKFR2RraWR3I/edit?usp=sharing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Your Assigned Role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hlink"/>
                </a:solidFill>
                <a:hlinkClick r:id="rId6"/>
              </a:rPr>
              <a:t>https://docs.google.com/document/d/1Fpy7DfHQYKxPp7sowRtcklyFGgqYEjDhukPEx54irBo/edit?usp=sharing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