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b1b2ea6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b1b2ea6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b1b2ea6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b1b2ea6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3b1b2ea6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3b1b2ea6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1b2ea6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1b2ea6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1b2ea6b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1b2ea6b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b1b2ea6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b1b2ea6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GJWdCL-obXU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ooly sh*t, what a game&#10;&#10;Rocket League Twitch: https://www.twitch.tv/rocketleague" id="58" name="Google Shape;58;p14" title="jstn - 0 Second Goal at Game 7 of RLCS Grand Finals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600" y="152400"/>
            <a:ext cx="66688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77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