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142C72-804A-49B9-9F56-05CDBBBC7102}">
  <a:tblStyle styleId="{1C142C72-804A-49B9-9F56-05CDBBBC7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077f82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077f82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2077f82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2077f82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077f82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077f82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077f82f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077f82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077f82f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077f82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da7d9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da7d9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Nvidia: A Deep Dive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Ketterlinus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Biography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 is a technology company headquartered in Santa Clara, CA.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AI/Deep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</a:t>
            </a:r>
            <a:r>
              <a:rPr lang="en"/>
              <a:t>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</a:t>
            </a:r>
            <a:r>
              <a:rPr lang="en"/>
              <a:t> Vehicles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Graphics and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Performance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research focused on Graphics and Simulation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Line: Nvidia is a very successful company, continuing to grow at a rapid pace. They treat their employees well, and information on their customer relations can be found on their subreddit, r/Nvidia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Nvidia’s Industrial Relations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45507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Competes with AMD and Intel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the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growth following COVID-19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700575" y="1619500"/>
            <a:ext cx="14433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{1C142C72-804A-49B9-9F56-05CDBBBC7102}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Cap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 Ratio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 Ratio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Nvidia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$1.064T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109.87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$147.334B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-0.84%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$166.026B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62" y="318226"/>
            <a:ext cx="7100474" cy="4096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6"/>
          <p:cNvSpPr txBox="1"/>
          <p:nvPr/>
        </p:nvSpPr>
        <p:spPr>
          <a:xfrm>
            <a:off x="1672575" y="4470025"/>
            <a:ext cx="5202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Comparison between Nvidia Corporation (NVDA, light blue), Advanced Micro Devices, Inc. (AMD, Pink), Intel Corporation (INTC, green), and S&amp;P 500 (GSPC, orange), since 1/22/99, scaled by percentage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Nvidia’s Employee Relations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Wage: $134,213/year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 $12,474/year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0" y="2039700"/>
            <a:ext cx="4226950" cy="290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225" y="1171600"/>
            <a:ext cx="4612875" cy="1362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7"/>
          <p:cNvSpPr txBox="1"/>
          <p:nvPr/>
        </p:nvSpPr>
        <p:spPr>
          <a:xfrm>
            <a:off x="4885150" y="2783550"/>
            <a:ext cx="40083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97% of employees agree Nvidia is a great place to work.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4.6/5 rating over 5.2k reviews on Glassdoor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Nvidia’s Customer Relations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into various feedback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PCMag.com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r/Nvidia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Linus Tech Tips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r/Nvidia is the best source for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 insight, followed closely by LTT.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167075" y="102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{1C142C72-804A-49B9-9F56-05CDBBBC7102}</a:tableStyleId>
              </a:tblPr>
              <a:tblGrid>
                <a:gridCol w="1157350"/>
                <a:gridCol w="809425"/>
                <a:gridCol w="1046025"/>
                <a:gridCol w="804600"/>
              </a:tblGrid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PCMag.com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Linus Tech Tips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r/Nvidia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Relevance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Credibility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 of Content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Bias or Perspective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/50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37/50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39/50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 is doing well as a company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 leaders financially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Employees are satisfied and well compensated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regularly provide feedback on r/Nvidia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